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54"/>
  </p:notesMasterIdLst>
  <p:sldIdLst>
    <p:sldId id="256" r:id="rId2"/>
    <p:sldId id="306" r:id="rId3"/>
    <p:sldId id="257" r:id="rId4"/>
    <p:sldId id="258" r:id="rId5"/>
    <p:sldId id="259" r:id="rId6"/>
    <p:sldId id="260" r:id="rId7"/>
    <p:sldId id="261" r:id="rId8"/>
    <p:sldId id="262" r:id="rId9"/>
    <p:sldId id="263" r:id="rId10"/>
    <p:sldId id="264" r:id="rId11"/>
    <p:sldId id="265" r:id="rId12"/>
    <p:sldId id="266" r:id="rId13"/>
    <p:sldId id="297" r:id="rId14"/>
    <p:sldId id="267" r:id="rId15"/>
    <p:sldId id="298" r:id="rId16"/>
    <p:sldId id="299" r:id="rId17"/>
    <p:sldId id="268" r:id="rId18"/>
    <p:sldId id="300" r:id="rId19"/>
    <p:sldId id="269" r:id="rId20"/>
    <p:sldId id="301" r:id="rId21"/>
    <p:sldId id="271" r:id="rId22"/>
    <p:sldId id="270" r:id="rId23"/>
    <p:sldId id="272" r:id="rId24"/>
    <p:sldId id="273" r:id="rId25"/>
    <p:sldId id="275" r:id="rId26"/>
    <p:sldId id="274"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302" r:id="rId40"/>
    <p:sldId id="288" r:id="rId41"/>
    <p:sldId id="289" r:id="rId42"/>
    <p:sldId id="303" r:id="rId43"/>
    <p:sldId id="290" r:id="rId44"/>
    <p:sldId id="291" r:id="rId45"/>
    <p:sldId id="292" r:id="rId46"/>
    <p:sldId id="305" r:id="rId47"/>
    <p:sldId id="304" r:id="rId48"/>
    <p:sldId id="293" r:id="rId49"/>
    <p:sldId id="294" r:id="rId50"/>
    <p:sldId id="295" r:id="rId51"/>
    <p:sldId id="296" r:id="rId52"/>
    <p:sldId id="307" r:id="rId5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77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image" Target="../media/image28.wmf"/><Relationship Id="rId4" Type="http://schemas.openxmlformats.org/officeDocument/2006/relationships/image" Target="../media/image31.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9.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8.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image" Target="../media/image51.wmf"/><Relationship Id="rId1" Type="http://schemas.openxmlformats.org/officeDocument/2006/relationships/image" Target="../media/image50.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80.wmf"/><Relationship Id="rId1" Type="http://schemas.openxmlformats.org/officeDocument/2006/relationships/image" Target="../media/image79.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81.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82.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85.wmf"/><Relationship Id="rId2" Type="http://schemas.openxmlformats.org/officeDocument/2006/relationships/image" Target="../media/image84.wmf"/><Relationship Id="rId1" Type="http://schemas.openxmlformats.org/officeDocument/2006/relationships/image" Target="../media/image83.wmf"/><Relationship Id="rId4" Type="http://schemas.openxmlformats.org/officeDocument/2006/relationships/image" Target="../media/image86.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87.wmf"/><Relationship Id="rId1" Type="http://schemas.openxmlformats.org/officeDocument/2006/relationships/image" Target="../media/image80.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89.wmf"/><Relationship Id="rId1" Type="http://schemas.openxmlformats.org/officeDocument/2006/relationships/image" Target="../media/image88.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87.wmf"/><Relationship Id="rId1" Type="http://schemas.openxmlformats.org/officeDocument/2006/relationships/image" Target="../media/image80.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image" Target="../media/image37.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89.wmf"/><Relationship Id="rId1" Type="http://schemas.openxmlformats.org/officeDocument/2006/relationships/image" Target="../media/image88.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92.wmf"/><Relationship Id="rId2" Type="http://schemas.openxmlformats.org/officeDocument/2006/relationships/image" Target="../media/image91.wmf"/><Relationship Id="rId1" Type="http://schemas.openxmlformats.org/officeDocument/2006/relationships/image" Target="../media/image90.emf"/><Relationship Id="rId5" Type="http://schemas.openxmlformats.org/officeDocument/2006/relationships/image" Target="../media/image94.wmf"/><Relationship Id="rId4" Type="http://schemas.openxmlformats.org/officeDocument/2006/relationships/image" Target="../media/image93.w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96.wmf"/><Relationship Id="rId1" Type="http://schemas.openxmlformats.org/officeDocument/2006/relationships/image" Target="../media/image95.w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89.wmf"/><Relationship Id="rId1" Type="http://schemas.openxmlformats.org/officeDocument/2006/relationships/image" Target="../media/image97.wmf"/></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98.wmf"/><Relationship Id="rId1" Type="http://schemas.openxmlformats.org/officeDocument/2006/relationships/image" Target="../media/image95.w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99.wmf"/><Relationship Id="rId1" Type="http://schemas.openxmlformats.org/officeDocument/2006/relationships/image" Target="../media/image89.w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102.wmf"/><Relationship Id="rId7" Type="http://schemas.openxmlformats.org/officeDocument/2006/relationships/image" Target="../media/image94.wmf"/><Relationship Id="rId2" Type="http://schemas.openxmlformats.org/officeDocument/2006/relationships/image" Target="../media/image101.wmf"/><Relationship Id="rId1" Type="http://schemas.openxmlformats.org/officeDocument/2006/relationships/image" Target="../media/image100.wmf"/><Relationship Id="rId6" Type="http://schemas.openxmlformats.org/officeDocument/2006/relationships/image" Target="../media/image93.wmf"/><Relationship Id="rId5" Type="http://schemas.openxmlformats.org/officeDocument/2006/relationships/image" Target="../media/image92.wmf"/><Relationship Id="rId4" Type="http://schemas.openxmlformats.org/officeDocument/2006/relationships/image" Target="../media/image91.wmf"/></Relationships>
</file>

<file path=ppt/drawings/_rels/vmlDrawing27.vml.rels><?xml version="1.0" encoding="UTF-8" standalone="yes"?>
<Relationships xmlns="http://schemas.openxmlformats.org/package/2006/relationships"><Relationship Id="rId2" Type="http://schemas.openxmlformats.org/officeDocument/2006/relationships/image" Target="../media/image107.wmf"/><Relationship Id="rId1" Type="http://schemas.openxmlformats.org/officeDocument/2006/relationships/image" Target="../media/image106.wmf"/></Relationships>
</file>

<file path=ppt/drawings/_rels/vmlDrawing28.vml.rels><?xml version="1.0" encoding="UTF-8" standalone="yes"?>
<Relationships xmlns="http://schemas.openxmlformats.org/package/2006/relationships"><Relationship Id="rId2" Type="http://schemas.openxmlformats.org/officeDocument/2006/relationships/image" Target="../media/image109.wmf"/><Relationship Id="rId1" Type="http://schemas.openxmlformats.org/officeDocument/2006/relationships/image" Target="../media/image108.wmf"/></Relationships>
</file>

<file path=ppt/drawings/_rels/vmlDrawing29.vml.rels><?xml version="1.0" encoding="UTF-8" standalone="yes"?>
<Relationships xmlns="http://schemas.openxmlformats.org/package/2006/relationships"><Relationship Id="rId2" Type="http://schemas.openxmlformats.org/officeDocument/2006/relationships/image" Target="../media/image111.wmf"/><Relationship Id="rId1" Type="http://schemas.openxmlformats.org/officeDocument/2006/relationships/image" Target="../media/image11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1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44.wmf"/><Relationship Id="rId1" Type="http://schemas.openxmlformats.org/officeDocument/2006/relationships/image" Target="../media/image43.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47.wmf"/><Relationship Id="rId1" Type="http://schemas.openxmlformats.org/officeDocument/2006/relationships/image" Target="../media/image46.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A0791A-303B-4710-B5CF-BB471081323F}" type="datetimeFigureOut">
              <a:rPr lang="en-IN" smtClean="0"/>
              <a:t>22-08-2020</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18C8BA-FDE4-4616-8AAF-39A5616C13E8}" type="slidenum">
              <a:rPr lang="en-IN" smtClean="0"/>
              <a:t>‹#›</a:t>
            </a:fld>
            <a:endParaRPr lang="en-IN"/>
          </a:p>
        </p:txBody>
      </p:sp>
    </p:spTree>
    <p:extLst>
      <p:ext uri="{BB962C8B-B14F-4D97-AF65-F5344CB8AC3E}">
        <p14:creationId xmlns:p14="http://schemas.microsoft.com/office/powerpoint/2010/main" val="9554228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5B18C8BA-FDE4-4616-8AAF-39A5616C13E8}" type="slidenum">
              <a:rPr lang="en-IN" smtClean="0"/>
              <a:t>2</a:t>
            </a:fld>
            <a:endParaRPr lang="en-IN"/>
          </a:p>
        </p:txBody>
      </p:sp>
    </p:spTree>
    <p:extLst>
      <p:ext uri="{BB962C8B-B14F-4D97-AF65-F5344CB8AC3E}">
        <p14:creationId xmlns:p14="http://schemas.microsoft.com/office/powerpoint/2010/main" val="25300318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5B18C8BA-FDE4-4616-8AAF-39A5616C13E8}" type="slidenum">
              <a:rPr lang="en-IN" smtClean="0"/>
              <a:t>10</a:t>
            </a:fld>
            <a:endParaRPr lang="en-IN"/>
          </a:p>
        </p:txBody>
      </p:sp>
    </p:spTree>
    <p:extLst>
      <p:ext uri="{BB962C8B-B14F-4D97-AF65-F5344CB8AC3E}">
        <p14:creationId xmlns:p14="http://schemas.microsoft.com/office/powerpoint/2010/main" val="11609798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Tree>
    <p:extLst>
      <p:ext uri="{BB962C8B-B14F-4D97-AF65-F5344CB8AC3E}">
        <p14:creationId xmlns:p14="http://schemas.microsoft.com/office/powerpoint/2010/main" val="2652715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8803CBB-8BDA-4202-BCAE-3DDF3D6F5E81}" type="datetimeFigureOut">
              <a:rPr lang="en-IN" smtClean="0"/>
              <a:t>22-08-2020</a:t>
            </a:fld>
            <a:endParaRPr lang="en-IN"/>
          </a:p>
        </p:txBody>
      </p:sp>
      <p:sp>
        <p:nvSpPr>
          <p:cNvPr id="5" name="Footer Placeholder 4"/>
          <p:cNvSpPr>
            <a:spLocks noGrp="1"/>
          </p:cNvSpPr>
          <p:nvPr>
            <p:ph type="ftr" sz="quarter" idx="11"/>
          </p:nvPr>
        </p:nvSpPr>
        <p:spPr/>
        <p:txBody>
          <a:bodyPr/>
          <a:lstStyle/>
          <a:p>
            <a:endParaRPr lang="en-IN"/>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627A6D6-13BF-4CFA-B962-2A5F63B87F23}" type="slidenum">
              <a:rPr lang="en-IN" smtClean="0"/>
              <a:t>‹#›</a:t>
            </a:fld>
            <a:endParaRPr lang="en-IN"/>
          </a:p>
        </p:txBody>
      </p:sp>
    </p:spTree>
    <p:extLst>
      <p:ext uri="{BB962C8B-B14F-4D97-AF65-F5344CB8AC3E}">
        <p14:creationId xmlns:p14="http://schemas.microsoft.com/office/powerpoint/2010/main" val="16749459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8803CBB-8BDA-4202-BCAE-3DDF3D6F5E81}" type="datetimeFigureOut">
              <a:rPr lang="en-IN" smtClean="0"/>
              <a:t>22-08-2020</a:t>
            </a:fld>
            <a:endParaRPr lang="en-IN"/>
          </a:p>
        </p:txBody>
      </p:sp>
      <p:sp>
        <p:nvSpPr>
          <p:cNvPr id="5" name="Footer Placeholder 4"/>
          <p:cNvSpPr>
            <a:spLocks noGrp="1"/>
          </p:cNvSpPr>
          <p:nvPr>
            <p:ph type="ftr" sz="quarter" idx="11"/>
          </p:nvPr>
        </p:nvSpPr>
        <p:spPr/>
        <p:txBody>
          <a:bodyPr/>
          <a:lstStyle/>
          <a:p>
            <a:endParaRPr lang="en-IN"/>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627A6D6-13BF-4CFA-B962-2A5F63B87F23}" type="slidenum">
              <a:rPr lang="en-IN" smtClean="0"/>
              <a:t>‹#›</a:t>
            </a:fld>
            <a:endParaRPr lang="en-IN"/>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8899620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D8803CBB-8BDA-4202-BCAE-3DDF3D6F5E81}" type="datetimeFigureOut">
              <a:rPr lang="en-IN" smtClean="0"/>
              <a:t>22-08-2020</a:t>
            </a:fld>
            <a:endParaRPr lang="en-IN"/>
          </a:p>
        </p:txBody>
      </p:sp>
      <p:sp>
        <p:nvSpPr>
          <p:cNvPr id="6" name="Footer Placeholder 5"/>
          <p:cNvSpPr>
            <a:spLocks noGrp="1"/>
          </p:cNvSpPr>
          <p:nvPr>
            <p:ph type="ftr" sz="quarter" idx="11"/>
          </p:nvPr>
        </p:nvSpPr>
        <p:spPr/>
        <p:txBody>
          <a:bodyPr/>
          <a:lstStyle/>
          <a:p>
            <a:endParaRPr lang="en-IN"/>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627A6D6-13BF-4CFA-B962-2A5F63B87F23}" type="slidenum">
              <a:rPr lang="en-IN" smtClean="0"/>
              <a:t>‹#›</a:t>
            </a:fld>
            <a:endParaRPr lang="en-IN"/>
          </a:p>
        </p:txBody>
      </p:sp>
    </p:spTree>
    <p:extLst>
      <p:ext uri="{BB962C8B-B14F-4D97-AF65-F5344CB8AC3E}">
        <p14:creationId xmlns:p14="http://schemas.microsoft.com/office/powerpoint/2010/main" val="19332014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D8803CBB-8BDA-4202-BCAE-3DDF3D6F5E81}" type="datetimeFigureOut">
              <a:rPr lang="en-IN" smtClean="0"/>
              <a:t>22-08-2020</a:t>
            </a:fld>
            <a:endParaRPr lang="en-IN"/>
          </a:p>
        </p:txBody>
      </p:sp>
      <p:sp>
        <p:nvSpPr>
          <p:cNvPr id="6" name="Footer Placeholder 5"/>
          <p:cNvSpPr>
            <a:spLocks noGrp="1"/>
          </p:cNvSpPr>
          <p:nvPr>
            <p:ph type="ftr" sz="quarter" idx="11"/>
          </p:nvPr>
        </p:nvSpPr>
        <p:spPr/>
        <p:txBody>
          <a:bodyPr/>
          <a:lstStyle/>
          <a:p>
            <a:endParaRPr lang="en-IN"/>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627A6D6-13BF-4CFA-B962-2A5F63B87F23}" type="slidenum">
              <a:rPr lang="en-IN" smtClean="0"/>
              <a:t>‹#›</a:t>
            </a:fld>
            <a:endParaRPr lang="en-IN"/>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147725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D8803CBB-8BDA-4202-BCAE-3DDF3D6F5E81}" type="datetimeFigureOut">
              <a:rPr lang="en-IN" smtClean="0"/>
              <a:t>22-08-2020</a:t>
            </a:fld>
            <a:endParaRPr lang="en-IN"/>
          </a:p>
        </p:txBody>
      </p:sp>
      <p:sp>
        <p:nvSpPr>
          <p:cNvPr id="6" name="Footer Placeholder 5"/>
          <p:cNvSpPr>
            <a:spLocks noGrp="1"/>
          </p:cNvSpPr>
          <p:nvPr>
            <p:ph type="ftr" sz="quarter" idx="11"/>
          </p:nvPr>
        </p:nvSpPr>
        <p:spPr/>
        <p:txBody>
          <a:bodyPr/>
          <a:lstStyle/>
          <a:p>
            <a:endParaRPr lang="en-IN"/>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627A6D6-13BF-4CFA-B962-2A5F63B87F23}" type="slidenum">
              <a:rPr lang="en-IN" smtClean="0"/>
              <a:t>‹#›</a:t>
            </a:fld>
            <a:endParaRPr lang="en-IN"/>
          </a:p>
        </p:txBody>
      </p:sp>
    </p:spTree>
    <p:extLst>
      <p:ext uri="{BB962C8B-B14F-4D97-AF65-F5344CB8AC3E}">
        <p14:creationId xmlns:p14="http://schemas.microsoft.com/office/powerpoint/2010/main" val="14316179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803CBB-8BDA-4202-BCAE-3DDF3D6F5E81}" type="datetimeFigureOut">
              <a:rPr lang="en-IN" smtClean="0"/>
              <a:t>22-08-2020</a:t>
            </a:fld>
            <a:endParaRPr lang="en-IN"/>
          </a:p>
        </p:txBody>
      </p:sp>
      <p:sp>
        <p:nvSpPr>
          <p:cNvPr id="5" name="Footer Placeholder 4"/>
          <p:cNvSpPr>
            <a:spLocks noGrp="1"/>
          </p:cNvSpPr>
          <p:nvPr>
            <p:ph type="ftr" sz="quarter" idx="11"/>
          </p:nvPr>
        </p:nvSpPr>
        <p:spPr/>
        <p:txBody>
          <a:bodyPr/>
          <a:lstStyle/>
          <a:p>
            <a:endParaRPr lang="en-IN"/>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627A6D6-13BF-4CFA-B962-2A5F63B87F23}" type="slidenum">
              <a:rPr lang="en-IN" smtClean="0"/>
              <a:t>‹#›</a:t>
            </a:fld>
            <a:endParaRPr lang="en-IN"/>
          </a:p>
        </p:txBody>
      </p:sp>
    </p:spTree>
    <p:extLst>
      <p:ext uri="{BB962C8B-B14F-4D97-AF65-F5344CB8AC3E}">
        <p14:creationId xmlns:p14="http://schemas.microsoft.com/office/powerpoint/2010/main" val="9275000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803CBB-8BDA-4202-BCAE-3DDF3D6F5E81}" type="datetimeFigureOut">
              <a:rPr lang="en-IN" smtClean="0"/>
              <a:t>22-08-2020</a:t>
            </a:fld>
            <a:endParaRPr lang="en-IN"/>
          </a:p>
        </p:txBody>
      </p:sp>
      <p:sp>
        <p:nvSpPr>
          <p:cNvPr id="5" name="Footer Placeholder 4"/>
          <p:cNvSpPr>
            <a:spLocks noGrp="1"/>
          </p:cNvSpPr>
          <p:nvPr>
            <p:ph type="ftr" sz="quarter" idx="11"/>
          </p:nvPr>
        </p:nvSpPr>
        <p:spPr/>
        <p:txBody>
          <a:bodyPr/>
          <a:lstStyle/>
          <a:p>
            <a:endParaRPr lang="en-IN"/>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627A6D6-13BF-4CFA-B962-2A5F63B87F23}" type="slidenum">
              <a:rPr lang="en-IN" smtClean="0"/>
              <a:t>‹#›</a:t>
            </a:fld>
            <a:endParaRPr lang="en-IN"/>
          </a:p>
        </p:txBody>
      </p:sp>
    </p:spTree>
    <p:extLst>
      <p:ext uri="{BB962C8B-B14F-4D97-AF65-F5344CB8AC3E}">
        <p14:creationId xmlns:p14="http://schemas.microsoft.com/office/powerpoint/2010/main" val="4024038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803CBB-8BDA-4202-BCAE-3DDF3D6F5E81}" type="datetimeFigureOut">
              <a:rPr lang="en-IN" smtClean="0"/>
              <a:t>22-08-2020</a:t>
            </a:fld>
            <a:endParaRPr lang="en-IN"/>
          </a:p>
        </p:txBody>
      </p:sp>
      <p:sp>
        <p:nvSpPr>
          <p:cNvPr id="5" name="Footer Placeholder 4"/>
          <p:cNvSpPr>
            <a:spLocks noGrp="1"/>
          </p:cNvSpPr>
          <p:nvPr>
            <p:ph type="ftr" sz="quarter" idx="11"/>
          </p:nvPr>
        </p:nvSpPr>
        <p:spPr/>
        <p:txBody>
          <a:bodyPr/>
          <a:lstStyle/>
          <a:p>
            <a:endParaRPr lang="en-IN"/>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627A6D6-13BF-4CFA-B962-2A5F63B87F23}" type="slidenum">
              <a:rPr lang="en-IN" smtClean="0"/>
              <a:t>‹#›</a:t>
            </a:fld>
            <a:endParaRPr lang="en-IN"/>
          </a:p>
        </p:txBody>
      </p:sp>
    </p:spTree>
    <p:extLst>
      <p:ext uri="{BB962C8B-B14F-4D97-AF65-F5344CB8AC3E}">
        <p14:creationId xmlns:p14="http://schemas.microsoft.com/office/powerpoint/2010/main" val="2084513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8803CBB-8BDA-4202-BCAE-3DDF3D6F5E81}" type="datetimeFigureOut">
              <a:rPr lang="en-IN" smtClean="0"/>
              <a:t>22-08-2020</a:t>
            </a:fld>
            <a:endParaRPr lang="en-IN"/>
          </a:p>
        </p:txBody>
      </p:sp>
      <p:sp>
        <p:nvSpPr>
          <p:cNvPr id="5" name="Footer Placeholder 4"/>
          <p:cNvSpPr>
            <a:spLocks noGrp="1"/>
          </p:cNvSpPr>
          <p:nvPr>
            <p:ph type="ftr" sz="quarter" idx="11"/>
          </p:nvPr>
        </p:nvSpPr>
        <p:spPr/>
        <p:txBody>
          <a:bodyPr/>
          <a:lstStyle/>
          <a:p>
            <a:endParaRPr lang="en-IN"/>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627A6D6-13BF-4CFA-B962-2A5F63B87F23}" type="slidenum">
              <a:rPr lang="en-IN" smtClean="0"/>
              <a:t>‹#›</a:t>
            </a:fld>
            <a:endParaRPr lang="en-IN"/>
          </a:p>
        </p:txBody>
      </p:sp>
    </p:spTree>
    <p:extLst>
      <p:ext uri="{BB962C8B-B14F-4D97-AF65-F5344CB8AC3E}">
        <p14:creationId xmlns:p14="http://schemas.microsoft.com/office/powerpoint/2010/main" val="1993378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8803CBB-8BDA-4202-BCAE-3DDF3D6F5E81}" type="datetimeFigureOut">
              <a:rPr lang="en-IN" smtClean="0"/>
              <a:t>22-08-2020</a:t>
            </a:fld>
            <a:endParaRPr lang="en-IN"/>
          </a:p>
        </p:txBody>
      </p:sp>
      <p:sp>
        <p:nvSpPr>
          <p:cNvPr id="6" name="Footer Placeholder 5"/>
          <p:cNvSpPr>
            <a:spLocks noGrp="1"/>
          </p:cNvSpPr>
          <p:nvPr>
            <p:ph type="ftr" sz="quarter" idx="11"/>
          </p:nvPr>
        </p:nvSpPr>
        <p:spPr/>
        <p:txBody>
          <a:bodyPr/>
          <a:lstStyle/>
          <a:p>
            <a:endParaRPr lang="en-IN"/>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3627A6D6-13BF-4CFA-B962-2A5F63B87F23}" type="slidenum">
              <a:rPr lang="en-IN" smtClean="0"/>
              <a:t>‹#›</a:t>
            </a:fld>
            <a:endParaRPr lang="en-IN"/>
          </a:p>
        </p:txBody>
      </p:sp>
    </p:spTree>
    <p:extLst>
      <p:ext uri="{BB962C8B-B14F-4D97-AF65-F5344CB8AC3E}">
        <p14:creationId xmlns:p14="http://schemas.microsoft.com/office/powerpoint/2010/main" val="895203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803CBB-8BDA-4202-BCAE-3DDF3D6F5E81}" type="datetimeFigureOut">
              <a:rPr lang="en-IN" smtClean="0"/>
              <a:t>22-08-2020</a:t>
            </a:fld>
            <a:endParaRPr lang="en-IN"/>
          </a:p>
        </p:txBody>
      </p:sp>
      <p:sp>
        <p:nvSpPr>
          <p:cNvPr id="8" name="Footer Placeholder 7"/>
          <p:cNvSpPr>
            <a:spLocks noGrp="1"/>
          </p:cNvSpPr>
          <p:nvPr>
            <p:ph type="ftr" sz="quarter" idx="11"/>
          </p:nvPr>
        </p:nvSpPr>
        <p:spPr/>
        <p:txBody>
          <a:bodyPr/>
          <a:lstStyle/>
          <a:p>
            <a:endParaRPr lang="en-IN"/>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3627A6D6-13BF-4CFA-B962-2A5F63B87F23}" type="slidenum">
              <a:rPr lang="en-IN" smtClean="0"/>
              <a:t>‹#›</a:t>
            </a:fld>
            <a:endParaRPr lang="en-IN"/>
          </a:p>
        </p:txBody>
      </p:sp>
    </p:spTree>
    <p:extLst>
      <p:ext uri="{BB962C8B-B14F-4D97-AF65-F5344CB8AC3E}">
        <p14:creationId xmlns:p14="http://schemas.microsoft.com/office/powerpoint/2010/main" val="32117037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8803CBB-8BDA-4202-BCAE-3DDF3D6F5E81}" type="datetimeFigureOut">
              <a:rPr lang="en-IN" smtClean="0"/>
              <a:t>22-08-2020</a:t>
            </a:fld>
            <a:endParaRPr lang="en-IN"/>
          </a:p>
        </p:txBody>
      </p:sp>
      <p:sp>
        <p:nvSpPr>
          <p:cNvPr id="4" name="Footer Placeholder 3"/>
          <p:cNvSpPr>
            <a:spLocks noGrp="1"/>
          </p:cNvSpPr>
          <p:nvPr>
            <p:ph type="ftr" sz="quarter" idx="11"/>
          </p:nvPr>
        </p:nvSpPr>
        <p:spPr/>
        <p:txBody>
          <a:bodyPr/>
          <a:lstStyle/>
          <a:p>
            <a:endParaRPr lang="en-IN"/>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3627A6D6-13BF-4CFA-B962-2A5F63B87F23}" type="slidenum">
              <a:rPr lang="en-IN" smtClean="0"/>
              <a:t>‹#›</a:t>
            </a:fld>
            <a:endParaRPr lang="en-IN"/>
          </a:p>
        </p:txBody>
      </p:sp>
    </p:spTree>
    <p:extLst>
      <p:ext uri="{BB962C8B-B14F-4D97-AF65-F5344CB8AC3E}">
        <p14:creationId xmlns:p14="http://schemas.microsoft.com/office/powerpoint/2010/main" val="4063311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803CBB-8BDA-4202-BCAE-3DDF3D6F5E81}" type="datetimeFigureOut">
              <a:rPr lang="en-IN" smtClean="0"/>
              <a:t>22-08-2020</a:t>
            </a:fld>
            <a:endParaRPr lang="en-IN"/>
          </a:p>
        </p:txBody>
      </p:sp>
      <p:sp>
        <p:nvSpPr>
          <p:cNvPr id="3" name="Footer Placeholder 2"/>
          <p:cNvSpPr>
            <a:spLocks noGrp="1"/>
          </p:cNvSpPr>
          <p:nvPr>
            <p:ph type="ftr" sz="quarter" idx="11"/>
          </p:nvPr>
        </p:nvSpPr>
        <p:spPr>
          <a:xfrm>
            <a:off x="1473200" y="6505451"/>
            <a:ext cx="7619999" cy="365125"/>
          </a:xfrm>
          <a:effectLst/>
        </p:spPr>
        <p:txBody>
          <a:bodyPr/>
          <a:lstStyle>
            <a:lvl1pPr>
              <a:defRPr sz="1400" b="1">
                <a:solidFill>
                  <a:srgbClr val="C00000"/>
                </a:solidFill>
                <a:effectLst>
                  <a:outerShdw blurRad="38100" dist="38100" dir="2700000" algn="tl">
                    <a:srgbClr val="000000">
                      <a:alpha val="43137"/>
                    </a:srgbClr>
                  </a:outerShdw>
                </a:effectLst>
                <a:latin typeface="Maiandra GD" panose="020E0502030308020204" pitchFamily="34" charset="0"/>
              </a:defRPr>
            </a:lvl1pPr>
          </a:lstStyle>
          <a:p>
            <a:r>
              <a:rPr lang="en-US" dirty="0"/>
              <a:t>K. N. S. SWAMI., M.Sc., SET.</a:t>
            </a:r>
            <a:endParaRPr lang="en-IN"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3627A6D6-13BF-4CFA-B962-2A5F63B87F23}" type="slidenum">
              <a:rPr lang="en-IN" smtClean="0"/>
              <a:t>‹#›</a:t>
            </a:fld>
            <a:endParaRPr lang="en-IN"/>
          </a:p>
        </p:txBody>
      </p:sp>
    </p:spTree>
    <p:extLst>
      <p:ext uri="{BB962C8B-B14F-4D97-AF65-F5344CB8AC3E}">
        <p14:creationId xmlns:p14="http://schemas.microsoft.com/office/powerpoint/2010/main" val="41619342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8803CBB-8BDA-4202-BCAE-3DDF3D6F5E81}" type="datetimeFigureOut">
              <a:rPr lang="en-IN" smtClean="0"/>
              <a:t>22-08-2020</a:t>
            </a:fld>
            <a:endParaRPr lang="en-IN"/>
          </a:p>
        </p:txBody>
      </p:sp>
      <p:sp>
        <p:nvSpPr>
          <p:cNvPr id="6" name="Footer Placeholder 5"/>
          <p:cNvSpPr>
            <a:spLocks noGrp="1"/>
          </p:cNvSpPr>
          <p:nvPr>
            <p:ph type="ftr" sz="quarter" idx="11"/>
          </p:nvPr>
        </p:nvSpPr>
        <p:spPr/>
        <p:txBody>
          <a:bodyPr/>
          <a:lstStyle/>
          <a:p>
            <a:endParaRPr lang="en-IN"/>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3627A6D6-13BF-4CFA-B962-2A5F63B87F23}" type="slidenum">
              <a:rPr lang="en-IN" smtClean="0"/>
              <a:t>‹#›</a:t>
            </a:fld>
            <a:endParaRPr lang="en-IN"/>
          </a:p>
        </p:txBody>
      </p:sp>
    </p:spTree>
    <p:extLst>
      <p:ext uri="{BB962C8B-B14F-4D97-AF65-F5344CB8AC3E}">
        <p14:creationId xmlns:p14="http://schemas.microsoft.com/office/powerpoint/2010/main" val="5805703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8803CBB-8BDA-4202-BCAE-3DDF3D6F5E81}" type="datetimeFigureOut">
              <a:rPr lang="en-IN" smtClean="0"/>
              <a:t>22-08-2020</a:t>
            </a:fld>
            <a:endParaRPr lang="en-IN"/>
          </a:p>
        </p:txBody>
      </p:sp>
      <p:sp>
        <p:nvSpPr>
          <p:cNvPr id="6" name="Footer Placeholder 5"/>
          <p:cNvSpPr>
            <a:spLocks noGrp="1"/>
          </p:cNvSpPr>
          <p:nvPr>
            <p:ph type="ftr" sz="quarter" idx="11"/>
          </p:nvPr>
        </p:nvSpPr>
        <p:spPr/>
        <p:txBody>
          <a:bodyPr/>
          <a:lstStyle/>
          <a:p>
            <a:endParaRPr lang="en-IN"/>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627A6D6-13BF-4CFA-B962-2A5F63B87F23}" type="slidenum">
              <a:rPr lang="en-IN" smtClean="0"/>
              <a:t>‹#›</a:t>
            </a:fld>
            <a:endParaRPr lang="en-IN"/>
          </a:p>
        </p:txBody>
      </p:sp>
    </p:spTree>
    <p:extLst>
      <p:ext uri="{BB962C8B-B14F-4D97-AF65-F5344CB8AC3E}">
        <p14:creationId xmlns:p14="http://schemas.microsoft.com/office/powerpoint/2010/main" val="3819123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D8803CBB-8BDA-4202-BCAE-3DDF3D6F5E81}" type="datetimeFigureOut">
              <a:rPr lang="en-IN" smtClean="0"/>
              <a:t>22-08-2020</a:t>
            </a:fld>
            <a:endParaRPr lang="en-IN"/>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3627A6D6-13BF-4CFA-B962-2A5F63B87F23}" type="slidenum">
              <a:rPr lang="en-IN" smtClean="0"/>
              <a:t>‹#›</a:t>
            </a:fld>
            <a:endParaRPr lang="en-IN"/>
          </a:p>
        </p:txBody>
      </p:sp>
    </p:spTree>
    <p:extLst>
      <p:ext uri="{BB962C8B-B14F-4D97-AF65-F5344CB8AC3E}">
        <p14:creationId xmlns:p14="http://schemas.microsoft.com/office/powerpoint/2010/main" val="1831655504"/>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2.xml"/><Relationship Id="rId7" Type="http://schemas.openxmlformats.org/officeDocument/2006/relationships/image" Target="../media/image29.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31.wmf"/><Relationship Id="rId5" Type="http://schemas.openxmlformats.org/officeDocument/2006/relationships/image" Target="../media/image28.w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30.wmf"/></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38.wmf"/><Relationship Id="rId5" Type="http://schemas.openxmlformats.org/officeDocument/2006/relationships/oleObject" Target="../embeddings/oleObject6.bin"/><Relationship Id="rId4" Type="http://schemas.openxmlformats.org/officeDocument/2006/relationships/image" Target="../media/image37.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39.w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40.w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image" Target="../media/image41.w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image" Target="../media/image42.w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45.wmf"/><Relationship Id="rId3" Type="http://schemas.openxmlformats.org/officeDocument/2006/relationships/oleObject" Target="../embeddings/oleObject11.bin"/><Relationship Id="rId7" Type="http://schemas.openxmlformats.org/officeDocument/2006/relationships/oleObject" Target="../embeddings/oleObject13.bin"/><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44.wmf"/><Relationship Id="rId5" Type="http://schemas.openxmlformats.org/officeDocument/2006/relationships/oleObject" Target="../embeddings/oleObject12.bin"/><Relationship Id="rId4" Type="http://schemas.openxmlformats.org/officeDocument/2006/relationships/image" Target="../media/image43.w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image" Target="../media/image47.wmf"/><Relationship Id="rId5" Type="http://schemas.openxmlformats.org/officeDocument/2006/relationships/oleObject" Target="../embeddings/oleObject15.bin"/><Relationship Id="rId4" Type="http://schemas.openxmlformats.org/officeDocument/2006/relationships/image" Target="../media/image46.w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7.xml"/><Relationship Id="rId1" Type="http://schemas.openxmlformats.org/officeDocument/2006/relationships/vmlDrawing" Target="../drawings/vmlDrawing9.vml"/><Relationship Id="rId4" Type="http://schemas.openxmlformats.org/officeDocument/2006/relationships/image" Target="../media/image48.w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7.xml"/><Relationship Id="rId1" Type="http://schemas.openxmlformats.org/officeDocument/2006/relationships/vmlDrawing" Target="../drawings/vmlDrawing10.vml"/><Relationship Id="rId4" Type="http://schemas.openxmlformats.org/officeDocument/2006/relationships/image" Target="../media/image49.w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7.xml"/><Relationship Id="rId1" Type="http://schemas.openxmlformats.org/officeDocument/2006/relationships/vmlDrawing" Target="../drawings/vmlDrawing11.vml"/><Relationship Id="rId4" Type="http://schemas.openxmlformats.org/officeDocument/2006/relationships/image" Target="../media/image48.w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openxmlformats.org/officeDocument/2006/relationships/image" Target="../media/image52.wmf"/><Relationship Id="rId3" Type="http://schemas.openxmlformats.org/officeDocument/2006/relationships/oleObject" Target="../embeddings/oleObject19.bin"/><Relationship Id="rId7" Type="http://schemas.openxmlformats.org/officeDocument/2006/relationships/oleObject" Target="../embeddings/oleObject21.bin"/><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image" Target="../media/image51.wmf"/><Relationship Id="rId5" Type="http://schemas.openxmlformats.org/officeDocument/2006/relationships/oleObject" Target="../embeddings/oleObject20.bin"/><Relationship Id="rId4" Type="http://schemas.openxmlformats.org/officeDocument/2006/relationships/image" Target="../media/image50.w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image" Target="../media/image64.png"/><Relationship Id="rId18" Type="http://schemas.openxmlformats.org/officeDocument/2006/relationships/image" Target="../media/image69.png"/><Relationship Id="rId26" Type="http://schemas.openxmlformats.org/officeDocument/2006/relationships/image" Target="../media/image77.png"/><Relationship Id="rId3" Type="http://schemas.openxmlformats.org/officeDocument/2006/relationships/image" Target="../media/image54.png"/><Relationship Id="rId21" Type="http://schemas.openxmlformats.org/officeDocument/2006/relationships/image" Target="../media/image72.png"/><Relationship Id="rId7" Type="http://schemas.openxmlformats.org/officeDocument/2006/relationships/image" Target="../media/image58.png"/><Relationship Id="rId12" Type="http://schemas.openxmlformats.org/officeDocument/2006/relationships/image" Target="../media/image63.png"/><Relationship Id="rId17" Type="http://schemas.openxmlformats.org/officeDocument/2006/relationships/image" Target="../media/image68.png"/><Relationship Id="rId25" Type="http://schemas.openxmlformats.org/officeDocument/2006/relationships/image" Target="../media/image76.png"/><Relationship Id="rId2" Type="http://schemas.openxmlformats.org/officeDocument/2006/relationships/image" Target="../media/image53.png"/><Relationship Id="rId16" Type="http://schemas.openxmlformats.org/officeDocument/2006/relationships/image" Target="../media/image67.png"/><Relationship Id="rId20" Type="http://schemas.openxmlformats.org/officeDocument/2006/relationships/image" Target="../media/image71.png"/><Relationship Id="rId1" Type="http://schemas.openxmlformats.org/officeDocument/2006/relationships/slideLayout" Target="../slideLayouts/slideLayout2.xml"/><Relationship Id="rId6" Type="http://schemas.openxmlformats.org/officeDocument/2006/relationships/image" Target="../media/image57.png"/><Relationship Id="rId11" Type="http://schemas.openxmlformats.org/officeDocument/2006/relationships/image" Target="../media/image62.png"/><Relationship Id="rId24" Type="http://schemas.openxmlformats.org/officeDocument/2006/relationships/image" Target="../media/image75.png"/><Relationship Id="rId5" Type="http://schemas.openxmlformats.org/officeDocument/2006/relationships/image" Target="../media/image56.png"/><Relationship Id="rId15" Type="http://schemas.openxmlformats.org/officeDocument/2006/relationships/image" Target="../media/image66.png"/><Relationship Id="rId23" Type="http://schemas.openxmlformats.org/officeDocument/2006/relationships/image" Target="../media/image74.png"/><Relationship Id="rId10" Type="http://schemas.openxmlformats.org/officeDocument/2006/relationships/image" Target="../media/image61.png"/><Relationship Id="rId19" Type="http://schemas.openxmlformats.org/officeDocument/2006/relationships/image" Target="../media/image70.png"/><Relationship Id="rId4" Type="http://schemas.openxmlformats.org/officeDocument/2006/relationships/image" Target="../media/image55.png"/><Relationship Id="rId9" Type="http://schemas.openxmlformats.org/officeDocument/2006/relationships/image" Target="../media/image60.png"/><Relationship Id="rId14" Type="http://schemas.openxmlformats.org/officeDocument/2006/relationships/image" Target="../media/image65.png"/><Relationship Id="rId22" Type="http://schemas.openxmlformats.org/officeDocument/2006/relationships/image" Target="../media/image73.png"/><Relationship Id="rId27" Type="http://schemas.openxmlformats.org/officeDocument/2006/relationships/image" Target="../media/image78.png"/></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image" Target="../media/image80.wmf"/><Relationship Id="rId5" Type="http://schemas.openxmlformats.org/officeDocument/2006/relationships/oleObject" Target="../embeddings/oleObject23.bin"/><Relationship Id="rId4" Type="http://schemas.openxmlformats.org/officeDocument/2006/relationships/image" Target="../media/image79.w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7.xml"/><Relationship Id="rId1" Type="http://schemas.openxmlformats.org/officeDocument/2006/relationships/vmlDrawing" Target="../drawings/vmlDrawing14.vml"/><Relationship Id="rId4" Type="http://schemas.openxmlformats.org/officeDocument/2006/relationships/image" Target="../media/image81.w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7.xml"/><Relationship Id="rId1" Type="http://schemas.openxmlformats.org/officeDocument/2006/relationships/vmlDrawing" Target="../drawings/vmlDrawing15.vml"/><Relationship Id="rId4" Type="http://schemas.openxmlformats.org/officeDocument/2006/relationships/image" Target="../media/image82.wmf"/></Relationships>
</file>

<file path=ppt/slides/_rels/slide34.xml.rels><?xml version="1.0" encoding="UTF-8" standalone="yes"?>
<Relationships xmlns="http://schemas.openxmlformats.org/package/2006/relationships"><Relationship Id="rId8" Type="http://schemas.openxmlformats.org/officeDocument/2006/relationships/image" Target="../media/image85.wmf"/><Relationship Id="rId3" Type="http://schemas.openxmlformats.org/officeDocument/2006/relationships/oleObject" Target="../embeddings/oleObject26.bin"/><Relationship Id="rId7" Type="http://schemas.openxmlformats.org/officeDocument/2006/relationships/oleObject" Target="../embeddings/oleObject28.bin"/><Relationship Id="rId2" Type="http://schemas.openxmlformats.org/officeDocument/2006/relationships/slideLayout" Target="../slideLayouts/slideLayout7.xml"/><Relationship Id="rId1" Type="http://schemas.openxmlformats.org/officeDocument/2006/relationships/vmlDrawing" Target="../drawings/vmlDrawing16.vml"/><Relationship Id="rId6" Type="http://schemas.openxmlformats.org/officeDocument/2006/relationships/image" Target="../media/image84.wmf"/><Relationship Id="rId5" Type="http://schemas.openxmlformats.org/officeDocument/2006/relationships/oleObject" Target="../embeddings/oleObject27.bin"/><Relationship Id="rId10" Type="http://schemas.openxmlformats.org/officeDocument/2006/relationships/image" Target="../media/image86.wmf"/><Relationship Id="rId4" Type="http://schemas.openxmlformats.org/officeDocument/2006/relationships/image" Target="../media/image83.wmf"/><Relationship Id="rId9" Type="http://schemas.openxmlformats.org/officeDocument/2006/relationships/oleObject" Target="../embeddings/oleObject29.bin"/></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7.xml"/><Relationship Id="rId1" Type="http://schemas.openxmlformats.org/officeDocument/2006/relationships/vmlDrawing" Target="../drawings/vmlDrawing17.vml"/><Relationship Id="rId6" Type="http://schemas.openxmlformats.org/officeDocument/2006/relationships/image" Target="../media/image87.wmf"/><Relationship Id="rId5" Type="http://schemas.openxmlformats.org/officeDocument/2006/relationships/oleObject" Target="../embeddings/oleObject30.bin"/><Relationship Id="rId4" Type="http://schemas.openxmlformats.org/officeDocument/2006/relationships/image" Target="../media/image80.wmf"/></Relationships>
</file>

<file path=ppt/slides/_rels/slide36.xml.rels><?xml version="1.0" encoding="UTF-8" standalone="yes"?>
<Relationships xmlns="http://schemas.openxmlformats.org/package/2006/relationships"><Relationship Id="rId8" Type="http://schemas.openxmlformats.org/officeDocument/2006/relationships/oleObject" Target="../embeddings/oleObject34.bin"/><Relationship Id="rId3" Type="http://schemas.openxmlformats.org/officeDocument/2006/relationships/oleObject" Target="../embeddings/oleObject31.bin"/><Relationship Id="rId7" Type="http://schemas.openxmlformats.org/officeDocument/2006/relationships/oleObject" Target="../embeddings/oleObject33.bin"/><Relationship Id="rId2" Type="http://schemas.openxmlformats.org/officeDocument/2006/relationships/slideLayout" Target="../slideLayouts/slideLayout7.xml"/><Relationship Id="rId1" Type="http://schemas.openxmlformats.org/officeDocument/2006/relationships/vmlDrawing" Target="../drawings/vmlDrawing18.vml"/><Relationship Id="rId6" Type="http://schemas.openxmlformats.org/officeDocument/2006/relationships/image" Target="../media/image89.wmf"/><Relationship Id="rId5" Type="http://schemas.openxmlformats.org/officeDocument/2006/relationships/oleObject" Target="../embeddings/oleObject32.bin"/><Relationship Id="rId4" Type="http://schemas.openxmlformats.org/officeDocument/2006/relationships/image" Target="../media/image88.wmf"/><Relationship Id="rId9" Type="http://schemas.openxmlformats.org/officeDocument/2006/relationships/oleObject" Target="../embeddings/oleObject35.bin"/></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7.xml"/><Relationship Id="rId1" Type="http://schemas.openxmlformats.org/officeDocument/2006/relationships/vmlDrawing" Target="../drawings/vmlDrawing19.vml"/><Relationship Id="rId6" Type="http://schemas.openxmlformats.org/officeDocument/2006/relationships/image" Target="../media/image87.wmf"/><Relationship Id="rId5" Type="http://schemas.openxmlformats.org/officeDocument/2006/relationships/oleObject" Target="../embeddings/oleObject36.bin"/><Relationship Id="rId4" Type="http://schemas.openxmlformats.org/officeDocument/2006/relationships/image" Target="../media/image80.wmf"/></Relationships>
</file>

<file path=ppt/slides/_rels/slide38.xml.rels><?xml version="1.0" encoding="UTF-8" standalone="yes"?>
<Relationships xmlns="http://schemas.openxmlformats.org/package/2006/relationships"><Relationship Id="rId8" Type="http://schemas.openxmlformats.org/officeDocument/2006/relationships/oleObject" Target="../embeddings/oleObject40.bin"/><Relationship Id="rId3" Type="http://schemas.openxmlformats.org/officeDocument/2006/relationships/oleObject" Target="../embeddings/oleObject37.bin"/><Relationship Id="rId7" Type="http://schemas.openxmlformats.org/officeDocument/2006/relationships/oleObject" Target="../embeddings/oleObject39.bin"/><Relationship Id="rId2" Type="http://schemas.openxmlformats.org/officeDocument/2006/relationships/slideLayout" Target="../slideLayouts/slideLayout7.xml"/><Relationship Id="rId1" Type="http://schemas.openxmlformats.org/officeDocument/2006/relationships/vmlDrawing" Target="../drawings/vmlDrawing20.vml"/><Relationship Id="rId6" Type="http://schemas.openxmlformats.org/officeDocument/2006/relationships/image" Target="../media/image89.wmf"/><Relationship Id="rId5" Type="http://schemas.openxmlformats.org/officeDocument/2006/relationships/oleObject" Target="../embeddings/oleObject38.bin"/><Relationship Id="rId4" Type="http://schemas.openxmlformats.org/officeDocument/2006/relationships/image" Target="../media/image88.wmf"/><Relationship Id="rId9" Type="http://schemas.openxmlformats.org/officeDocument/2006/relationships/oleObject" Target="../embeddings/oleObject41.bin"/></Relationships>
</file>

<file path=ppt/slides/_rels/slide39.xml.rels><?xml version="1.0" encoding="UTF-8" standalone="yes"?>
<Relationships xmlns="http://schemas.openxmlformats.org/package/2006/relationships"><Relationship Id="rId8" Type="http://schemas.openxmlformats.org/officeDocument/2006/relationships/image" Target="../media/image92.wmf"/><Relationship Id="rId13" Type="http://schemas.openxmlformats.org/officeDocument/2006/relationships/oleObject" Target="../embeddings/oleObject47.bin"/><Relationship Id="rId3" Type="http://schemas.openxmlformats.org/officeDocument/2006/relationships/oleObject" Target="../embeddings/oleObject42.bin"/><Relationship Id="rId7" Type="http://schemas.openxmlformats.org/officeDocument/2006/relationships/oleObject" Target="../embeddings/oleObject44.bin"/><Relationship Id="rId12" Type="http://schemas.openxmlformats.org/officeDocument/2006/relationships/image" Target="../media/image94.wmf"/><Relationship Id="rId17" Type="http://schemas.openxmlformats.org/officeDocument/2006/relationships/oleObject" Target="../embeddings/oleObject51.bin"/><Relationship Id="rId2" Type="http://schemas.openxmlformats.org/officeDocument/2006/relationships/slideLayout" Target="../slideLayouts/slideLayout7.xml"/><Relationship Id="rId16" Type="http://schemas.openxmlformats.org/officeDocument/2006/relationships/oleObject" Target="../embeddings/oleObject50.bin"/><Relationship Id="rId1" Type="http://schemas.openxmlformats.org/officeDocument/2006/relationships/vmlDrawing" Target="../drawings/vmlDrawing21.vml"/><Relationship Id="rId6" Type="http://schemas.openxmlformats.org/officeDocument/2006/relationships/image" Target="../media/image91.wmf"/><Relationship Id="rId11" Type="http://schemas.openxmlformats.org/officeDocument/2006/relationships/oleObject" Target="../embeddings/oleObject46.bin"/><Relationship Id="rId5" Type="http://schemas.openxmlformats.org/officeDocument/2006/relationships/oleObject" Target="../embeddings/oleObject43.bin"/><Relationship Id="rId15" Type="http://schemas.openxmlformats.org/officeDocument/2006/relationships/oleObject" Target="../embeddings/oleObject49.bin"/><Relationship Id="rId10" Type="http://schemas.openxmlformats.org/officeDocument/2006/relationships/image" Target="../media/image93.wmf"/><Relationship Id="rId4" Type="http://schemas.openxmlformats.org/officeDocument/2006/relationships/image" Target="../media/image90.emf"/><Relationship Id="rId9" Type="http://schemas.openxmlformats.org/officeDocument/2006/relationships/oleObject" Target="../embeddings/oleObject45.bin"/><Relationship Id="rId14" Type="http://schemas.openxmlformats.org/officeDocument/2006/relationships/oleObject" Target="../embeddings/oleObject48.bin"/></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Layout" Target="../slideLayouts/slideLayout7.xml"/><Relationship Id="rId1" Type="http://schemas.openxmlformats.org/officeDocument/2006/relationships/vmlDrawing" Target="../drawings/vmlDrawing22.vml"/><Relationship Id="rId6" Type="http://schemas.openxmlformats.org/officeDocument/2006/relationships/image" Target="../media/image96.wmf"/><Relationship Id="rId5" Type="http://schemas.openxmlformats.org/officeDocument/2006/relationships/oleObject" Target="../embeddings/oleObject53.bin"/><Relationship Id="rId4" Type="http://schemas.openxmlformats.org/officeDocument/2006/relationships/image" Target="../media/image95.wmf"/></Relationships>
</file>

<file path=ppt/slides/_rels/slide41.xml.rels><?xml version="1.0" encoding="UTF-8" standalone="yes"?>
<Relationships xmlns="http://schemas.openxmlformats.org/package/2006/relationships"><Relationship Id="rId8" Type="http://schemas.openxmlformats.org/officeDocument/2006/relationships/oleObject" Target="../embeddings/oleObject57.bin"/><Relationship Id="rId3" Type="http://schemas.openxmlformats.org/officeDocument/2006/relationships/oleObject" Target="../embeddings/oleObject54.bin"/><Relationship Id="rId7" Type="http://schemas.openxmlformats.org/officeDocument/2006/relationships/oleObject" Target="../embeddings/oleObject56.bin"/><Relationship Id="rId2" Type="http://schemas.openxmlformats.org/officeDocument/2006/relationships/slideLayout" Target="../slideLayouts/slideLayout7.xml"/><Relationship Id="rId1" Type="http://schemas.openxmlformats.org/officeDocument/2006/relationships/vmlDrawing" Target="../drawings/vmlDrawing23.vml"/><Relationship Id="rId6" Type="http://schemas.openxmlformats.org/officeDocument/2006/relationships/image" Target="../media/image89.wmf"/><Relationship Id="rId11" Type="http://schemas.openxmlformats.org/officeDocument/2006/relationships/oleObject" Target="../embeddings/oleObject60.bin"/><Relationship Id="rId5" Type="http://schemas.openxmlformats.org/officeDocument/2006/relationships/oleObject" Target="../embeddings/oleObject55.bin"/><Relationship Id="rId10" Type="http://schemas.openxmlformats.org/officeDocument/2006/relationships/oleObject" Target="../embeddings/oleObject59.bin"/><Relationship Id="rId4" Type="http://schemas.openxmlformats.org/officeDocument/2006/relationships/image" Target="../media/image97.wmf"/><Relationship Id="rId9" Type="http://schemas.openxmlformats.org/officeDocument/2006/relationships/oleObject" Target="../embeddings/oleObject58.bin"/></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61.bin"/><Relationship Id="rId2" Type="http://schemas.openxmlformats.org/officeDocument/2006/relationships/slideLayout" Target="../slideLayouts/slideLayout7.xml"/><Relationship Id="rId1" Type="http://schemas.openxmlformats.org/officeDocument/2006/relationships/vmlDrawing" Target="../drawings/vmlDrawing24.vml"/><Relationship Id="rId6" Type="http://schemas.openxmlformats.org/officeDocument/2006/relationships/image" Target="../media/image98.wmf"/><Relationship Id="rId5" Type="http://schemas.openxmlformats.org/officeDocument/2006/relationships/oleObject" Target="../embeddings/oleObject62.bin"/><Relationship Id="rId4" Type="http://schemas.openxmlformats.org/officeDocument/2006/relationships/image" Target="../media/image95.wmf"/></Relationships>
</file>

<file path=ppt/slides/_rels/slide44.xml.rels><?xml version="1.0" encoding="UTF-8" standalone="yes"?>
<Relationships xmlns="http://schemas.openxmlformats.org/package/2006/relationships"><Relationship Id="rId8" Type="http://schemas.openxmlformats.org/officeDocument/2006/relationships/oleObject" Target="../embeddings/oleObject67.bin"/><Relationship Id="rId3" Type="http://schemas.openxmlformats.org/officeDocument/2006/relationships/oleObject" Target="../embeddings/oleObject63.bin"/><Relationship Id="rId7" Type="http://schemas.openxmlformats.org/officeDocument/2006/relationships/oleObject" Target="../embeddings/oleObject66.bin"/><Relationship Id="rId2" Type="http://schemas.openxmlformats.org/officeDocument/2006/relationships/slideLayout" Target="../slideLayouts/slideLayout7.xml"/><Relationship Id="rId1" Type="http://schemas.openxmlformats.org/officeDocument/2006/relationships/vmlDrawing" Target="../drawings/vmlDrawing25.vml"/><Relationship Id="rId6" Type="http://schemas.openxmlformats.org/officeDocument/2006/relationships/oleObject" Target="../embeddings/oleObject65.bin"/><Relationship Id="rId11" Type="http://schemas.openxmlformats.org/officeDocument/2006/relationships/image" Target="../media/image99.wmf"/><Relationship Id="rId5" Type="http://schemas.openxmlformats.org/officeDocument/2006/relationships/oleObject" Target="../embeddings/oleObject64.bin"/><Relationship Id="rId10" Type="http://schemas.openxmlformats.org/officeDocument/2006/relationships/oleObject" Target="../embeddings/oleObject69.bin"/><Relationship Id="rId4" Type="http://schemas.openxmlformats.org/officeDocument/2006/relationships/image" Target="../media/image89.wmf"/><Relationship Id="rId9" Type="http://schemas.openxmlformats.org/officeDocument/2006/relationships/oleObject" Target="../embeddings/oleObject68.bin"/></Relationships>
</file>

<file path=ppt/slides/_rels/slide45.xml.rels><?xml version="1.0" encoding="UTF-8" standalone="yes"?>
<Relationships xmlns="http://schemas.openxmlformats.org/package/2006/relationships"><Relationship Id="rId8" Type="http://schemas.openxmlformats.org/officeDocument/2006/relationships/image" Target="../media/image102.wmf"/><Relationship Id="rId13" Type="http://schemas.openxmlformats.org/officeDocument/2006/relationships/oleObject" Target="../embeddings/oleObject75.bin"/><Relationship Id="rId18" Type="http://schemas.openxmlformats.org/officeDocument/2006/relationships/oleObject" Target="../embeddings/oleObject78.bin"/><Relationship Id="rId3" Type="http://schemas.openxmlformats.org/officeDocument/2006/relationships/oleObject" Target="../embeddings/oleObject70.bin"/><Relationship Id="rId21" Type="http://schemas.openxmlformats.org/officeDocument/2006/relationships/oleObject" Target="../embeddings/oleObject81.bin"/><Relationship Id="rId7" Type="http://schemas.openxmlformats.org/officeDocument/2006/relationships/oleObject" Target="../embeddings/oleObject72.bin"/><Relationship Id="rId12" Type="http://schemas.openxmlformats.org/officeDocument/2006/relationships/image" Target="../media/image92.wmf"/><Relationship Id="rId17" Type="http://schemas.openxmlformats.org/officeDocument/2006/relationships/oleObject" Target="../embeddings/oleObject77.bin"/><Relationship Id="rId2" Type="http://schemas.openxmlformats.org/officeDocument/2006/relationships/slideLayout" Target="../slideLayouts/slideLayout7.xml"/><Relationship Id="rId16" Type="http://schemas.openxmlformats.org/officeDocument/2006/relationships/image" Target="../media/image94.wmf"/><Relationship Id="rId20" Type="http://schemas.openxmlformats.org/officeDocument/2006/relationships/oleObject" Target="../embeddings/oleObject80.bin"/><Relationship Id="rId1" Type="http://schemas.openxmlformats.org/officeDocument/2006/relationships/vmlDrawing" Target="../drawings/vmlDrawing26.vml"/><Relationship Id="rId6" Type="http://schemas.openxmlformats.org/officeDocument/2006/relationships/image" Target="../media/image101.wmf"/><Relationship Id="rId11" Type="http://schemas.openxmlformats.org/officeDocument/2006/relationships/oleObject" Target="../embeddings/oleObject74.bin"/><Relationship Id="rId5" Type="http://schemas.openxmlformats.org/officeDocument/2006/relationships/oleObject" Target="../embeddings/oleObject71.bin"/><Relationship Id="rId15" Type="http://schemas.openxmlformats.org/officeDocument/2006/relationships/oleObject" Target="../embeddings/oleObject76.bin"/><Relationship Id="rId10" Type="http://schemas.openxmlformats.org/officeDocument/2006/relationships/image" Target="../media/image91.wmf"/><Relationship Id="rId19" Type="http://schemas.openxmlformats.org/officeDocument/2006/relationships/oleObject" Target="../embeddings/oleObject79.bin"/><Relationship Id="rId4" Type="http://schemas.openxmlformats.org/officeDocument/2006/relationships/image" Target="../media/image100.wmf"/><Relationship Id="rId9" Type="http://schemas.openxmlformats.org/officeDocument/2006/relationships/oleObject" Target="../embeddings/oleObject73.bin"/><Relationship Id="rId14" Type="http://schemas.openxmlformats.org/officeDocument/2006/relationships/image" Target="../media/image93.wm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03.png"/><Relationship Id="rId1" Type="http://schemas.openxmlformats.org/officeDocument/2006/relationships/slideLayout" Target="../slideLayouts/slideLayout7.xml"/><Relationship Id="rId4" Type="http://schemas.openxmlformats.org/officeDocument/2006/relationships/image" Target="../media/image105.png"/></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82.bin"/><Relationship Id="rId2" Type="http://schemas.openxmlformats.org/officeDocument/2006/relationships/slideLayout" Target="../slideLayouts/slideLayout7.xml"/><Relationship Id="rId1" Type="http://schemas.openxmlformats.org/officeDocument/2006/relationships/vmlDrawing" Target="../drawings/vmlDrawing27.vml"/><Relationship Id="rId6" Type="http://schemas.openxmlformats.org/officeDocument/2006/relationships/image" Target="../media/image107.wmf"/><Relationship Id="rId5" Type="http://schemas.openxmlformats.org/officeDocument/2006/relationships/oleObject" Target="../embeddings/oleObject83.bin"/><Relationship Id="rId4" Type="http://schemas.openxmlformats.org/officeDocument/2006/relationships/image" Target="../media/image106.wmf"/></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84.bin"/><Relationship Id="rId2" Type="http://schemas.openxmlformats.org/officeDocument/2006/relationships/slideLayout" Target="../slideLayouts/slideLayout7.xml"/><Relationship Id="rId1" Type="http://schemas.openxmlformats.org/officeDocument/2006/relationships/vmlDrawing" Target="../drawings/vmlDrawing28.vml"/><Relationship Id="rId6" Type="http://schemas.openxmlformats.org/officeDocument/2006/relationships/image" Target="../media/image109.wmf"/><Relationship Id="rId5" Type="http://schemas.openxmlformats.org/officeDocument/2006/relationships/oleObject" Target="../embeddings/oleObject85.bin"/><Relationship Id="rId4" Type="http://schemas.openxmlformats.org/officeDocument/2006/relationships/image" Target="../media/image108.wmf"/></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86.bin"/><Relationship Id="rId2" Type="http://schemas.openxmlformats.org/officeDocument/2006/relationships/slideLayout" Target="../slideLayouts/slideLayout7.xml"/><Relationship Id="rId1" Type="http://schemas.openxmlformats.org/officeDocument/2006/relationships/vmlDrawing" Target="../drawings/vmlDrawing29.vml"/><Relationship Id="rId6" Type="http://schemas.openxmlformats.org/officeDocument/2006/relationships/image" Target="../media/image111.wmf"/><Relationship Id="rId5" Type="http://schemas.openxmlformats.org/officeDocument/2006/relationships/oleObject" Target="../embeddings/oleObject87.bin"/><Relationship Id="rId4" Type="http://schemas.openxmlformats.org/officeDocument/2006/relationships/image" Target="../media/image110.wmf"/></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88.bin"/><Relationship Id="rId2" Type="http://schemas.openxmlformats.org/officeDocument/2006/relationships/slideLayout" Target="../slideLayouts/slideLayout7.xml"/><Relationship Id="rId1" Type="http://schemas.openxmlformats.org/officeDocument/2006/relationships/vmlDrawing" Target="../drawings/vmlDrawing30.vml"/><Relationship Id="rId4" Type="http://schemas.openxmlformats.org/officeDocument/2006/relationships/image" Target="../media/image112.wmf"/></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942A8-E018-4369-ACBD-D1D45601F518}"/>
              </a:ext>
            </a:extLst>
          </p:cNvPr>
          <p:cNvSpPr>
            <a:spLocks noGrp="1"/>
          </p:cNvSpPr>
          <p:nvPr>
            <p:ph type="ctrTitle"/>
          </p:nvPr>
        </p:nvSpPr>
        <p:spPr>
          <a:xfrm>
            <a:off x="1612491" y="-10627"/>
            <a:ext cx="10058400" cy="1338338"/>
          </a:xfrm>
          <a:noFill/>
          <a:effectLst>
            <a:outerShdw blurRad="63500" sx="102000" sy="102000" algn="ctr" rotWithShape="0">
              <a:prstClr val="black">
                <a:alpha val="40000"/>
              </a:prstClr>
            </a:outerShdw>
          </a:effectLst>
        </p:spPr>
        <p:txBody>
          <a:bodyPr>
            <a:normAutofit fontScale="90000"/>
          </a:bodyPr>
          <a:lstStyle/>
          <a:p>
            <a:pPr algn="ctr"/>
            <a:r>
              <a:rPr lang="en-US" sz="8800" b="1" dirty="0">
                <a:solidFill>
                  <a:srgbClr val="7030A0"/>
                </a:solidFill>
                <a:effectLst>
                  <a:outerShdw blurRad="38100" dist="38100" dir="2700000" algn="tl">
                    <a:srgbClr val="000000">
                      <a:alpha val="43137"/>
                    </a:srgbClr>
                  </a:outerShdw>
                </a:effectLst>
                <a:latin typeface="Maiandra GD" panose="020E0502030308020204" pitchFamily="34" charset="0"/>
              </a:rPr>
              <a:t>Pericyclic Reactions</a:t>
            </a:r>
            <a:endParaRPr lang="en-IN" sz="8800" b="1" dirty="0">
              <a:solidFill>
                <a:srgbClr val="7030A0"/>
              </a:solidFill>
              <a:effectLst>
                <a:outerShdw blurRad="38100" dist="38100" dir="2700000" algn="tl">
                  <a:srgbClr val="000000">
                    <a:alpha val="43137"/>
                  </a:srgbClr>
                </a:outerShdw>
              </a:effectLst>
              <a:latin typeface="Maiandra GD" panose="020E0502030308020204" pitchFamily="34" charset="0"/>
            </a:endParaRPr>
          </a:p>
        </p:txBody>
      </p:sp>
      <p:sp>
        <p:nvSpPr>
          <p:cNvPr id="4" name="Subtitle 3">
            <a:extLst>
              <a:ext uri="{FF2B5EF4-FFF2-40B4-BE49-F238E27FC236}">
                <a16:creationId xmlns:a16="http://schemas.microsoft.com/office/drawing/2014/main" id="{B240A207-30EA-49F8-8DED-F33DA237B065}"/>
              </a:ext>
            </a:extLst>
          </p:cNvPr>
          <p:cNvSpPr txBox="1">
            <a:spLocks noGrp="1"/>
          </p:cNvSpPr>
          <p:nvPr>
            <p:ph type="subTitle" idx="1"/>
          </p:nvPr>
        </p:nvSpPr>
        <p:spPr>
          <a:xfrm flipH="1">
            <a:off x="4999379" y="4885192"/>
            <a:ext cx="7192617" cy="1954381"/>
          </a:xfrm>
          <a:prstGeom prst="rect">
            <a:avLst/>
          </a:prstGeom>
          <a:noFill/>
        </p:spPr>
        <p:txBody>
          <a:bodyPr wrap="square" rtlCol="0">
            <a:spAutoFit/>
          </a:bodyPr>
          <a:lstStyle/>
          <a:p>
            <a:pPr algn="ctr"/>
            <a:r>
              <a:rPr lang="en-US" sz="2400" b="1" dirty="0">
                <a:solidFill>
                  <a:srgbClr val="0070C0"/>
                </a:solidFill>
                <a:effectLst>
                  <a:outerShdw blurRad="38100" dist="38100" dir="2700000" algn="tl">
                    <a:srgbClr val="000000">
                      <a:alpha val="43137"/>
                    </a:srgbClr>
                  </a:outerShdw>
                </a:effectLst>
                <a:latin typeface="Maiandra GD" panose="020E0502030308020204" pitchFamily="34" charset="0"/>
              </a:rPr>
              <a:t>Presented By :</a:t>
            </a:r>
          </a:p>
          <a:p>
            <a:pPr algn="ctr"/>
            <a:r>
              <a:rPr lang="en-US" sz="2400" b="1" dirty="0">
                <a:solidFill>
                  <a:srgbClr val="0070C0"/>
                </a:solidFill>
                <a:effectLst>
                  <a:outerShdw blurRad="38100" dist="38100" dir="2700000" algn="tl">
                    <a:srgbClr val="000000">
                      <a:alpha val="43137"/>
                    </a:srgbClr>
                  </a:outerShdw>
                </a:effectLst>
                <a:latin typeface="Maiandra GD" panose="020E0502030308020204" pitchFamily="34" charset="0"/>
              </a:rPr>
              <a:t>K.N.S.SWAMI., M. Sc., SET</a:t>
            </a:r>
          </a:p>
          <a:p>
            <a:pPr algn="ctr"/>
            <a:r>
              <a:rPr lang="en-US" sz="2400" b="1" dirty="0">
                <a:solidFill>
                  <a:srgbClr val="0070C0"/>
                </a:solidFill>
                <a:effectLst>
                  <a:outerShdw blurRad="38100" dist="38100" dir="2700000" algn="tl">
                    <a:srgbClr val="000000">
                      <a:alpha val="43137"/>
                    </a:srgbClr>
                  </a:outerShdw>
                </a:effectLst>
                <a:latin typeface="Maiandra GD" panose="020E0502030308020204" pitchFamily="34" charset="0"/>
              </a:rPr>
              <a:t>Guest Faculty in Chemistry</a:t>
            </a:r>
          </a:p>
          <a:p>
            <a:pPr algn="ctr"/>
            <a:r>
              <a:rPr lang="en-US" sz="2400" b="1" dirty="0">
                <a:solidFill>
                  <a:srgbClr val="0070C0"/>
                </a:solidFill>
                <a:effectLst>
                  <a:outerShdw blurRad="38100" dist="38100" dir="2700000" algn="tl">
                    <a:srgbClr val="000000">
                      <a:alpha val="43137"/>
                    </a:srgbClr>
                  </a:outerShdw>
                </a:effectLst>
                <a:latin typeface="Maiandra GD" panose="020E0502030308020204" pitchFamily="34" charset="0"/>
              </a:rPr>
              <a:t>P. R. Government College (Autonomous), Kakinada.</a:t>
            </a:r>
          </a:p>
        </p:txBody>
      </p:sp>
      <p:sp>
        <p:nvSpPr>
          <p:cNvPr id="7" name="TextBox 6">
            <a:extLst>
              <a:ext uri="{FF2B5EF4-FFF2-40B4-BE49-F238E27FC236}">
                <a16:creationId xmlns:a16="http://schemas.microsoft.com/office/drawing/2014/main" id="{164DC2FF-EE7C-4FDA-9437-19778713B727}"/>
              </a:ext>
            </a:extLst>
          </p:cNvPr>
          <p:cNvSpPr txBox="1"/>
          <p:nvPr/>
        </p:nvSpPr>
        <p:spPr>
          <a:xfrm>
            <a:off x="3528391" y="1252330"/>
            <a:ext cx="45719" cy="369332"/>
          </a:xfrm>
          <a:prstGeom prst="rect">
            <a:avLst/>
          </a:prstGeom>
          <a:noFill/>
        </p:spPr>
        <p:txBody>
          <a:bodyPr wrap="square" rtlCol="0">
            <a:spAutoFit/>
          </a:bodyPr>
          <a:lstStyle/>
          <a:p>
            <a:endParaRPr lang="en-IN" dirty="0"/>
          </a:p>
        </p:txBody>
      </p:sp>
      <p:sp>
        <p:nvSpPr>
          <p:cNvPr id="5" name="Subtitle 3">
            <a:extLst>
              <a:ext uri="{FF2B5EF4-FFF2-40B4-BE49-F238E27FC236}">
                <a16:creationId xmlns:a16="http://schemas.microsoft.com/office/drawing/2014/main" id="{8B58CB90-A68D-4219-BD4A-392F5BACAA2A}"/>
              </a:ext>
            </a:extLst>
          </p:cNvPr>
          <p:cNvSpPr txBox="1">
            <a:spLocks/>
          </p:cNvSpPr>
          <p:nvPr/>
        </p:nvSpPr>
        <p:spPr>
          <a:xfrm flipH="1">
            <a:off x="288232" y="1972808"/>
            <a:ext cx="11903768" cy="2267287"/>
          </a:xfrm>
          <a:prstGeom prst="rect">
            <a:avLst/>
          </a:prstGeom>
          <a:noFill/>
        </p:spPr>
        <p:txBody>
          <a:bodyPr vert="horz" wrap="square" lIns="91440" tIns="45720" rIns="91440" bIns="4572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a:solidFill>
                  <a:srgbClr val="C00000"/>
                </a:solidFill>
                <a:effectLst>
                  <a:outerShdw blurRad="38100" dist="38100" dir="2700000" algn="tl">
                    <a:srgbClr val="000000">
                      <a:alpha val="43137"/>
                    </a:srgbClr>
                  </a:outerShdw>
                </a:effectLst>
                <a:latin typeface="Maiandra GD" panose="020E0502030308020204" pitchFamily="34" charset="0"/>
              </a:rPr>
              <a:t>II M. Sc. Chemistry (Organic Chemistry)</a:t>
            </a:r>
          </a:p>
          <a:p>
            <a:r>
              <a:rPr lang="en-US" b="1" dirty="0">
                <a:solidFill>
                  <a:srgbClr val="C00000"/>
                </a:solidFill>
                <a:effectLst>
                  <a:outerShdw blurRad="38100" dist="38100" dir="2700000" algn="tl">
                    <a:srgbClr val="000000">
                      <a:alpha val="43137"/>
                    </a:srgbClr>
                  </a:outerShdw>
                </a:effectLst>
                <a:latin typeface="Maiandra GD" panose="020E0502030308020204" pitchFamily="34" charset="0"/>
              </a:rPr>
              <a:t>Semester-III</a:t>
            </a:r>
          </a:p>
          <a:p>
            <a:r>
              <a:rPr lang="en-US" b="1" dirty="0">
                <a:solidFill>
                  <a:srgbClr val="C00000"/>
                </a:solidFill>
                <a:effectLst>
                  <a:outerShdw blurRad="38100" dist="38100" dir="2700000" algn="tl">
                    <a:srgbClr val="000000">
                      <a:alpha val="43137"/>
                    </a:srgbClr>
                  </a:outerShdw>
                </a:effectLst>
                <a:latin typeface="Maiandra GD" panose="020E0502030308020204" pitchFamily="34" charset="0"/>
              </a:rPr>
              <a:t>Paper – I  ORGANIC REACTION MECHANISMS-I </a:t>
            </a:r>
          </a:p>
          <a:p>
            <a:r>
              <a:rPr lang="en-US" b="1" dirty="0">
                <a:solidFill>
                  <a:srgbClr val="C00000"/>
                </a:solidFill>
                <a:effectLst>
                  <a:outerShdw blurRad="38100" dist="38100" dir="2700000" algn="tl">
                    <a:srgbClr val="000000">
                      <a:alpha val="43137"/>
                    </a:srgbClr>
                  </a:outerShdw>
                </a:effectLst>
                <a:latin typeface="Maiandra GD" panose="020E0502030308020204" pitchFamily="34" charset="0"/>
              </a:rPr>
              <a:t>&amp; </a:t>
            </a:r>
          </a:p>
          <a:p>
            <a:r>
              <a:rPr lang="en-US" b="1" dirty="0">
                <a:solidFill>
                  <a:srgbClr val="C00000"/>
                </a:solidFill>
                <a:effectLst>
                  <a:outerShdw blurRad="38100" dist="38100" dir="2700000" algn="tl">
                    <a:srgbClr val="000000">
                      <a:alpha val="43137"/>
                    </a:srgbClr>
                  </a:outerShdw>
                </a:effectLst>
                <a:latin typeface="Maiandra GD" panose="020E0502030308020204" pitchFamily="34" charset="0"/>
              </a:rPr>
              <a:t>PERICYCLIC REACTIONS</a:t>
            </a:r>
          </a:p>
        </p:txBody>
      </p:sp>
    </p:spTree>
    <p:extLst>
      <p:ext uri="{BB962C8B-B14F-4D97-AF65-F5344CB8AC3E}">
        <p14:creationId xmlns:p14="http://schemas.microsoft.com/office/powerpoint/2010/main" val="2095275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35"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2000"/>
                                        <p:tgtEl>
                                          <p:spTgt spid="5"/>
                                        </p:tgtEl>
                                      </p:cBhvr>
                                    </p:animEffect>
                                    <p:anim calcmode="lin" valueType="num">
                                      <p:cBhvr>
                                        <p:cTn id="20" dur="2000" fill="hold"/>
                                        <p:tgtEl>
                                          <p:spTgt spid="5"/>
                                        </p:tgtEl>
                                        <p:attrNameLst>
                                          <p:attrName>style.rotation</p:attrName>
                                        </p:attrNameLst>
                                      </p:cBhvr>
                                      <p:tavLst>
                                        <p:tav tm="0">
                                          <p:val>
                                            <p:fltVal val="720"/>
                                          </p:val>
                                        </p:tav>
                                        <p:tav tm="100000">
                                          <p:val>
                                            <p:fltVal val="0"/>
                                          </p:val>
                                        </p:tav>
                                      </p:tavLst>
                                    </p:anim>
                                    <p:anim calcmode="lin" valueType="num">
                                      <p:cBhvr>
                                        <p:cTn id="21" dur="2000" fill="hold"/>
                                        <p:tgtEl>
                                          <p:spTgt spid="5"/>
                                        </p:tgtEl>
                                        <p:attrNameLst>
                                          <p:attrName>ppt_h</p:attrName>
                                        </p:attrNameLst>
                                      </p:cBhvr>
                                      <p:tavLst>
                                        <p:tav tm="0">
                                          <p:val>
                                            <p:fltVal val="0"/>
                                          </p:val>
                                        </p:tav>
                                        <p:tav tm="100000">
                                          <p:val>
                                            <p:strVal val="#ppt_h"/>
                                          </p:val>
                                        </p:tav>
                                      </p:tavLst>
                                    </p:anim>
                                    <p:anim calcmode="lin" valueType="num">
                                      <p:cBhvr>
                                        <p:cTn id="22" dur="2000" fill="hold"/>
                                        <p:tgtEl>
                                          <p:spTgt spid="5"/>
                                        </p:tgtEl>
                                        <p:attrNameLst>
                                          <p:attrName>ppt_w</p:attrName>
                                        </p:attrNameLst>
                                      </p:cBhvr>
                                      <p:tavLst>
                                        <p:tav tm="0">
                                          <p:val>
                                            <p:fltVal val="0"/>
                                          </p:val>
                                        </p:tav>
                                        <p:tav tm="100000">
                                          <p:val>
                                            <p:strVal val="#ppt_w"/>
                                          </p:val>
                                        </p:tav>
                                      </p:tavLst>
                                    </p:anim>
                                  </p:childTnLst>
                                </p:cTn>
                              </p:par>
                            </p:childTnLst>
                          </p:cTn>
                        </p:par>
                      </p:childTnLst>
                    </p:cTn>
                  </p:par>
                  <p:par>
                    <p:cTn id="23" fill="hold">
                      <p:stCondLst>
                        <p:cond delay="indefinite"/>
                      </p:stCondLst>
                      <p:childTnLst>
                        <p:par>
                          <p:cTn id="24" fill="hold">
                            <p:stCondLst>
                              <p:cond delay="0"/>
                            </p:stCondLst>
                            <p:childTnLst>
                              <p:par>
                                <p:cTn id="25" presetID="15" presetClass="entr" presetSubtype="0" fill="hold" grpId="0"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 calcmode="lin" valueType="num">
                                      <p:cBhvr>
                                        <p:cTn id="2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2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29" dur="1000" fill="hold"/>
                                        <p:tgtEl>
                                          <p:spTgt spid="4">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4">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1" fill="hold">
                      <p:stCondLst>
                        <p:cond delay="indefinite"/>
                      </p:stCondLst>
                      <p:childTnLst>
                        <p:par>
                          <p:cTn id="32" fill="hold">
                            <p:stCondLst>
                              <p:cond delay="0"/>
                            </p:stCondLst>
                            <p:childTnLst>
                              <p:par>
                                <p:cTn id="33" presetID="15" presetClass="entr" presetSubtype="0" fill="hold" grpId="0" nodeType="click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anim calcmode="lin" valueType="num">
                                      <p:cBhvr>
                                        <p:cTn id="35"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36"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37" dur="1000" fill="hold"/>
                                        <p:tgtEl>
                                          <p:spTgt spid="4">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4">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9" fill="hold">
                      <p:stCondLst>
                        <p:cond delay="indefinite"/>
                      </p:stCondLst>
                      <p:childTnLst>
                        <p:par>
                          <p:cTn id="40" fill="hold">
                            <p:stCondLst>
                              <p:cond delay="0"/>
                            </p:stCondLst>
                            <p:childTnLst>
                              <p:par>
                                <p:cTn id="41" presetID="15" presetClass="entr" presetSubtype="0" fill="hold" grpId="0" nodeType="clickEffect">
                                  <p:stCondLst>
                                    <p:cond delay="0"/>
                                  </p:stCondLst>
                                  <p:childTnLst>
                                    <p:set>
                                      <p:cBhvr>
                                        <p:cTn id="42" dur="1" fill="hold">
                                          <p:stCondLst>
                                            <p:cond delay="0"/>
                                          </p:stCondLst>
                                        </p:cTn>
                                        <p:tgtEl>
                                          <p:spTgt spid="4">
                                            <p:txEl>
                                              <p:pRg st="2" end="2"/>
                                            </p:txEl>
                                          </p:spTgt>
                                        </p:tgtEl>
                                        <p:attrNameLst>
                                          <p:attrName>style.visibility</p:attrName>
                                        </p:attrNameLst>
                                      </p:cBhvr>
                                      <p:to>
                                        <p:strVal val="visible"/>
                                      </p:to>
                                    </p:set>
                                    <p:anim calcmode="lin" valueType="num">
                                      <p:cBhvr>
                                        <p:cTn id="43"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44"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45" dur="1000" fill="hold"/>
                                        <p:tgtEl>
                                          <p:spTgt spid="4">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46" dur="1000" fill="hold"/>
                                        <p:tgtEl>
                                          <p:spTgt spid="4">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7" fill="hold">
                      <p:stCondLst>
                        <p:cond delay="indefinite"/>
                      </p:stCondLst>
                      <p:childTnLst>
                        <p:par>
                          <p:cTn id="48" fill="hold">
                            <p:stCondLst>
                              <p:cond delay="0"/>
                            </p:stCondLst>
                            <p:childTnLst>
                              <p:par>
                                <p:cTn id="49" presetID="15" presetClass="entr" presetSubtype="0" fill="hold" grpId="0" nodeType="clickEffect">
                                  <p:stCondLst>
                                    <p:cond delay="0"/>
                                  </p:stCondLst>
                                  <p:childTnLst>
                                    <p:set>
                                      <p:cBhvr>
                                        <p:cTn id="50" dur="1" fill="hold">
                                          <p:stCondLst>
                                            <p:cond delay="0"/>
                                          </p:stCondLst>
                                        </p:cTn>
                                        <p:tgtEl>
                                          <p:spTgt spid="4">
                                            <p:txEl>
                                              <p:pRg st="3" end="3"/>
                                            </p:txEl>
                                          </p:spTgt>
                                        </p:tgtEl>
                                        <p:attrNameLst>
                                          <p:attrName>style.visibility</p:attrName>
                                        </p:attrNameLst>
                                      </p:cBhvr>
                                      <p:to>
                                        <p:strVal val="visible"/>
                                      </p:to>
                                    </p:set>
                                    <p:anim calcmode="lin" valueType="num">
                                      <p:cBhvr>
                                        <p:cTn id="51" dur="1000" fill="hold"/>
                                        <p:tgtEl>
                                          <p:spTgt spid="4">
                                            <p:txEl>
                                              <p:pRg st="3" end="3"/>
                                            </p:txEl>
                                          </p:spTgt>
                                        </p:tgtEl>
                                        <p:attrNameLst>
                                          <p:attrName>ppt_w</p:attrName>
                                        </p:attrNameLst>
                                      </p:cBhvr>
                                      <p:tavLst>
                                        <p:tav tm="0">
                                          <p:val>
                                            <p:fltVal val="0"/>
                                          </p:val>
                                        </p:tav>
                                        <p:tav tm="100000">
                                          <p:val>
                                            <p:strVal val="#ppt_w"/>
                                          </p:val>
                                        </p:tav>
                                      </p:tavLst>
                                    </p:anim>
                                    <p:anim calcmode="lin" valueType="num">
                                      <p:cBhvr>
                                        <p:cTn id="52" dur="1000" fill="hold"/>
                                        <p:tgtEl>
                                          <p:spTgt spid="4">
                                            <p:txEl>
                                              <p:pRg st="3" end="3"/>
                                            </p:txEl>
                                          </p:spTgt>
                                        </p:tgtEl>
                                        <p:attrNameLst>
                                          <p:attrName>ppt_h</p:attrName>
                                        </p:attrNameLst>
                                      </p:cBhvr>
                                      <p:tavLst>
                                        <p:tav tm="0">
                                          <p:val>
                                            <p:fltVal val="0"/>
                                          </p:val>
                                        </p:tav>
                                        <p:tav tm="100000">
                                          <p:val>
                                            <p:strVal val="#ppt_h"/>
                                          </p:val>
                                        </p:tav>
                                      </p:tavLst>
                                    </p:anim>
                                    <p:anim calcmode="lin" valueType="num">
                                      <p:cBhvr>
                                        <p:cTn id="53" dur="1000" fill="hold"/>
                                        <p:tgtEl>
                                          <p:spTgt spid="4">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54" dur="1000" fill="hold"/>
                                        <p:tgtEl>
                                          <p:spTgt spid="4">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DD2D0B1-92F6-4C2A-8BB9-15D0F92940E0}"/>
              </a:ext>
            </a:extLst>
          </p:cNvPr>
          <p:cNvSpPr txBox="1"/>
          <p:nvPr/>
        </p:nvSpPr>
        <p:spPr>
          <a:xfrm>
            <a:off x="2922919" y="-22384"/>
            <a:ext cx="9269082" cy="1138773"/>
          </a:xfrm>
          <a:prstGeom prst="rect">
            <a:avLst/>
          </a:prstGeom>
          <a:noFill/>
          <a:effectLst/>
        </p:spPr>
        <p:txBody>
          <a:bodyPr wrap="square" rtlCol="0">
            <a:spAutoFit/>
          </a:bodyPr>
          <a:lstStyle/>
          <a:p>
            <a:pPr algn="ctr"/>
            <a:r>
              <a:rPr lang="en-US" sz="3200" b="1" dirty="0">
                <a:solidFill>
                  <a:srgbClr val="FF0000"/>
                </a:solidFill>
                <a:effectLst>
                  <a:outerShdw blurRad="38100" dist="38100" dir="2700000" algn="tl">
                    <a:srgbClr val="000000">
                      <a:alpha val="43137"/>
                    </a:srgbClr>
                  </a:outerShdw>
                </a:effectLst>
                <a:latin typeface="Maiandra GD" panose="020E0502030308020204" pitchFamily="34" charset="0"/>
              </a:rPr>
              <a:t>Ethylene</a:t>
            </a:r>
            <a:endParaRPr lang="en-US" dirty="0"/>
          </a:p>
          <a:p>
            <a:r>
              <a:rPr lang="en-US" dirty="0"/>
              <a:t>	</a:t>
            </a:r>
            <a:r>
              <a:rPr lang="en-US" b="1" dirty="0">
                <a:latin typeface="Maiandra GD" panose="020E0502030308020204" pitchFamily="34" charset="0"/>
              </a:rPr>
              <a:t>In ethylene there only two </a:t>
            </a:r>
            <a:r>
              <a:rPr lang="el-GR" b="1" dirty="0"/>
              <a:t>π</a:t>
            </a:r>
            <a:r>
              <a:rPr lang="en-US" b="1" dirty="0">
                <a:latin typeface="Maiandra GD" panose="020E0502030308020204" pitchFamily="34" charset="0"/>
              </a:rPr>
              <a:t>-electrons, therefore, it has only two molecular orbitals </a:t>
            </a:r>
            <a:r>
              <a:rPr lang="el-GR" b="1" dirty="0"/>
              <a:t>π</a:t>
            </a:r>
            <a:r>
              <a:rPr lang="en-US" b="1" dirty="0">
                <a:latin typeface="Maiandra GD" panose="020E0502030308020204" pitchFamily="34" charset="0"/>
              </a:rPr>
              <a:t>-bonding and </a:t>
            </a:r>
            <a:r>
              <a:rPr lang="el-GR" b="1" dirty="0"/>
              <a:t>π</a:t>
            </a:r>
            <a:r>
              <a:rPr lang="en-US" b="1" dirty="0">
                <a:latin typeface="Maiandra GD" panose="020E0502030308020204" pitchFamily="34" charset="0"/>
              </a:rPr>
              <a:t>*-anti-bonding . Symmetry properties of both the orbitals are different. </a:t>
            </a:r>
            <a:endParaRPr lang="en-IN" b="1" dirty="0">
              <a:latin typeface="Maiandra GD" panose="020E0502030308020204" pitchFamily="34" charset="0"/>
            </a:endParaRPr>
          </a:p>
        </p:txBody>
      </p:sp>
      <p:graphicFrame>
        <p:nvGraphicFramePr>
          <p:cNvPr id="4" name="Object 3">
            <a:extLst>
              <a:ext uri="{FF2B5EF4-FFF2-40B4-BE49-F238E27FC236}">
                <a16:creationId xmlns:a16="http://schemas.microsoft.com/office/drawing/2014/main" id="{52F18566-6207-486A-BB53-60DAD6E2B0F9}"/>
              </a:ext>
            </a:extLst>
          </p:cNvPr>
          <p:cNvGraphicFramePr>
            <a:graphicFrameLocks noChangeAspect="1"/>
          </p:cNvGraphicFramePr>
          <p:nvPr>
            <p:extLst>
              <p:ext uri="{D42A27DB-BD31-4B8C-83A1-F6EECF244321}">
                <p14:modId xmlns:p14="http://schemas.microsoft.com/office/powerpoint/2010/main" val="3135247387"/>
              </p:ext>
            </p:extLst>
          </p:nvPr>
        </p:nvGraphicFramePr>
        <p:xfrm>
          <a:off x="2922918" y="1494432"/>
          <a:ext cx="2005406" cy="3912454"/>
        </p:xfrm>
        <a:graphic>
          <a:graphicData uri="http://schemas.openxmlformats.org/presentationml/2006/ole">
            <mc:AlternateContent xmlns:mc="http://schemas.openxmlformats.org/markup-compatibility/2006">
              <mc:Choice xmlns:v="urn:schemas-microsoft-com:vml" Requires="v">
                <p:oleObj spid="_x0000_s1645" name="CS ChemDraw Drawing" r:id="rId4" imgW="1200960" imgH="2607840" progId="ChemDraw.Document.6.0">
                  <p:embed/>
                </p:oleObj>
              </mc:Choice>
              <mc:Fallback>
                <p:oleObj name="CS ChemDraw Drawing" r:id="rId4" imgW="1200960" imgH="2607840" progId="ChemDraw.Document.6.0">
                  <p:embed/>
                  <p:pic>
                    <p:nvPicPr>
                      <p:cNvPr id="0" name=""/>
                      <p:cNvPicPr/>
                      <p:nvPr/>
                    </p:nvPicPr>
                    <p:blipFill>
                      <a:blip r:embed="rId5"/>
                      <a:stretch>
                        <a:fillRect/>
                      </a:stretch>
                    </p:blipFill>
                    <p:spPr>
                      <a:xfrm>
                        <a:off x="2922918" y="1494432"/>
                        <a:ext cx="2005406" cy="3912454"/>
                      </a:xfrm>
                      <a:prstGeom prst="rect">
                        <a:avLst/>
                      </a:prstGeom>
                    </p:spPr>
                  </p:pic>
                </p:oleObj>
              </mc:Fallback>
            </mc:AlternateContent>
          </a:graphicData>
        </a:graphic>
      </p:graphicFrame>
      <p:sp>
        <p:nvSpPr>
          <p:cNvPr id="5" name="TextBox 4">
            <a:extLst>
              <a:ext uri="{FF2B5EF4-FFF2-40B4-BE49-F238E27FC236}">
                <a16:creationId xmlns:a16="http://schemas.microsoft.com/office/drawing/2014/main" id="{E990F2F2-116B-4B4B-A2C8-DF0E1EBABC38}"/>
              </a:ext>
            </a:extLst>
          </p:cNvPr>
          <p:cNvSpPr txBox="1"/>
          <p:nvPr/>
        </p:nvSpPr>
        <p:spPr>
          <a:xfrm>
            <a:off x="2429471" y="2908095"/>
            <a:ext cx="233286" cy="1754326"/>
          </a:xfrm>
          <a:prstGeom prst="rect">
            <a:avLst/>
          </a:prstGeom>
          <a:noFill/>
        </p:spPr>
        <p:txBody>
          <a:bodyPr wrap="square" rtlCol="0">
            <a:spAutoFit/>
          </a:bodyPr>
          <a:lstStyle/>
          <a:p>
            <a:r>
              <a:rPr lang="en-US" b="1" dirty="0">
                <a:latin typeface="Maiandra GD" panose="020E0502030308020204" pitchFamily="34" charset="0"/>
              </a:rPr>
              <a:t>Energy</a:t>
            </a:r>
            <a:endParaRPr lang="en-IN" b="1" dirty="0">
              <a:latin typeface="Maiandra GD" panose="020E0502030308020204" pitchFamily="34" charset="0"/>
            </a:endParaRPr>
          </a:p>
        </p:txBody>
      </p:sp>
      <p:sp>
        <p:nvSpPr>
          <p:cNvPr id="7" name="TextBox 6">
            <a:extLst>
              <a:ext uri="{FF2B5EF4-FFF2-40B4-BE49-F238E27FC236}">
                <a16:creationId xmlns:a16="http://schemas.microsoft.com/office/drawing/2014/main" id="{713DCB67-5267-4A82-8C9F-A8C6EEB52C40}"/>
              </a:ext>
            </a:extLst>
          </p:cNvPr>
          <p:cNvSpPr txBox="1"/>
          <p:nvPr/>
        </p:nvSpPr>
        <p:spPr>
          <a:xfrm>
            <a:off x="5041889" y="4814734"/>
            <a:ext cx="558650" cy="369332"/>
          </a:xfrm>
          <a:prstGeom prst="rect">
            <a:avLst/>
          </a:prstGeom>
          <a:noFill/>
        </p:spPr>
        <p:txBody>
          <a:bodyPr wrap="square" rtlCol="0">
            <a:spAutoFit/>
          </a:bodyPr>
          <a:lstStyle/>
          <a:p>
            <a:r>
              <a:rPr lang="el-GR" b="1" dirty="0"/>
              <a:t>ψ</a:t>
            </a:r>
            <a:r>
              <a:rPr lang="en-US" b="1" dirty="0">
                <a:latin typeface="Maiandra GD" panose="020E0502030308020204" pitchFamily="34" charset="0"/>
              </a:rPr>
              <a:t>1</a:t>
            </a:r>
            <a:endParaRPr lang="en-IN" b="1" dirty="0">
              <a:latin typeface="Maiandra GD" panose="020E0502030308020204" pitchFamily="34" charset="0"/>
            </a:endParaRPr>
          </a:p>
        </p:txBody>
      </p:sp>
      <p:sp>
        <p:nvSpPr>
          <p:cNvPr id="8" name="Rectangle 7">
            <a:extLst>
              <a:ext uri="{FF2B5EF4-FFF2-40B4-BE49-F238E27FC236}">
                <a16:creationId xmlns:a16="http://schemas.microsoft.com/office/drawing/2014/main" id="{A1D392FE-2463-4A82-93D5-A2232F67C30C}"/>
              </a:ext>
            </a:extLst>
          </p:cNvPr>
          <p:cNvSpPr/>
          <p:nvPr/>
        </p:nvSpPr>
        <p:spPr>
          <a:xfrm>
            <a:off x="4936543" y="1866443"/>
            <a:ext cx="510575" cy="369332"/>
          </a:xfrm>
          <a:prstGeom prst="rect">
            <a:avLst/>
          </a:prstGeom>
        </p:spPr>
        <p:txBody>
          <a:bodyPr wrap="square">
            <a:spAutoFit/>
          </a:bodyPr>
          <a:lstStyle/>
          <a:p>
            <a:r>
              <a:rPr lang="el-GR" b="1" dirty="0"/>
              <a:t>ψ</a:t>
            </a:r>
            <a:r>
              <a:rPr lang="en-US" b="1" dirty="0">
                <a:latin typeface="Maiandra GD" panose="020E0502030308020204" pitchFamily="34" charset="0"/>
              </a:rPr>
              <a:t>2</a:t>
            </a:r>
            <a:endParaRPr lang="en-IN" b="1" dirty="0">
              <a:latin typeface="Maiandra GD" panose="020E0502030308020204" pitchFamily="34" charset="0"/>
            </a:endParaRPr>
          </a:p>
        </p:txBody>
      </p:sp>
      <p:graphicFrame>
        <p:nvGraphicFramePr>
          <p:cNvPr id="9" name="Table 9">
            <a:extLst>
              <a:ext uri="{FF2B5EF4-FFF2-40B4-BE49-F238E27FC236}">
                <a16:creationId xmlns:a16="http://schemas.microsoft.com/office/drawing/2014/main" id="{B0B5B5EF-273E-4BB9-9691-5272ECF5D92E}"/>
              </a:ext>
            </a:extLst>
          </p:cNvPr>
          <p:cNvGraphicFramePr>
            <a:graphicFrameLocks noGrp="1"/>
          </p:cNvGraphicFramePr>
          <p:nvPr>
            <p:extLst>
              <p:ext uri="{D42A27DB-BD31-4B8C-83A1-F6EECF244321}">
                <p14:modId xmlns:p14="http://schemas.microsoft.com/office/powerpoint/2010/main" val="4048787599"/>
              </p:ext>
            </p:extLst>
          </p:nvPr>
        </p:nvGraphicFramePr>
        <p:xfrm>
          <a:off x="8555485" y="2508309"/>
          <a:ext cx="3636516" cy="2026585"/>
        </p:xfrm>
        <a:graphic>
          <a:graphicData uri="http://schemas.openxmlformats.org/drawingml/2006/table">
            <a:tbl>
              <a:tblPr firstRow="1" bandRow="1">
                <a:tableStyleId>{5C22544A-7EE6-4342-B048-85BDC9FD1C3A}</a:tableStyleId>
              </a:tblPr>
              <a:tblGrid>
                <a:gridCol w="936385">
                  <a:extLst>
                    <a:ext uri="{9D8B030D-6E8A-4147-A177-3AD203B41FA5}">
                      <a16:colId xmlns:a16="http://schemas.microsoft.com/office/drawing/2014/main" val="3738670796"/>
                    </a:ext>
                  </a:extLst>
                </a:gridCol>
                <a:gridCol w="705678">
                  <a:extLst>
                    <a:ext uri="{9D8B030D-6E8A-4147-A177-3AD203B41FA5}">
                      <a16:colId xmlns:a16="http://schemas.microsoft.com/office/drawing/2014/main" val="290932414"/>
                    </a:ext>
                  </a:extLst>
                </a:gridCol>
                <a:gridCol w="983974">
                  <a:extLst>
                    <a:ext uri="{9D8B030D-6E8A-4147-A177-3AD203B41FA5}">
                      <a16:colId xmlns:a16="http://schemas.microsoft.com/office/drawing/2014/main" val="3765419324"/>
                    </a:ext>
                  </a:extLst>
                </a:gridCol>
                <a:gridCol w="1010479">
                  <a:extLst>
                    <a:ext uri="{9D8B030D-6E8A-4147-A177-3AD203B41FA5}">
                      <a16:colId xmlns:a16="http://schemas.microsoft.com/office/drawing/2014/main" val="3197697904"/>
                    </a:ext>
                  </a:extLst>
                </a:gridCol>
              </a:tblGrid>
              <a:tr h="990265">
                <a:tc>
                  <a:txBody>
                    <a:bodyPr/>
                    <a:lstStyle/>
                    <a:p>
                      <a:pPr algn="ctr"/>
                      <a:r>
                        <a:rPr lang="en-US" sz="1400" b="1" dirty="0">
                          <a:solidFill>
                            <a:srgbClr val="0070C0"/>
                          </a:solidFill>
                          <a:effectLst/>
                          <a:latin typeface="Maiandra GD" panose="020E0502030308020204" pitchFamily="34" charset="0"/>
                          <a:ea typeface="Microsoft Sans Serif" panose="020B0604020202020204" pitchFamily="34" charset="0"/>
                          <a:cs typeface="Microsoft Sans Serif" panose="020B0604020202020204" pitchFamily="34" charset="0"/>
                        </a:rPr>
                        <a:t>Wave Function</a:t>
                      </a:r>
                      <a:endParaRPr lang="en-IN" sz="1400" b="1" dirty="0">
                        <a:solidFill>
                          <a:srgbClr val="0070C0"/>
                        </a:solidFill>
                        <a:effectLst/>
                        <a:latin typeface="Maiandra GD" panose="020E0502030308020204" pitchFamily="34" charset="0"/>
                        <a:ea typeface="Microsoft Sans Serif" panose="020B0604020202020204" pitchFamily="34" charset="0"/>
                        <a:cs typeface="Microsoft Sans Serif" panose="020B0604020202020204" pitchFamily="34" charset="0"/>
                      </a:endParaRPr>
                    </a:p>
                  </a:txBody>
                  <a:tcPr>
                    <a:noFill/>
                  </a:tcPr>
                </a:tc>
                <a:tc>
                  <a:txBody>
                    <a:bodyPr/>
                    <a:lstStyle/>
                    <a:p>
                      <a:pPr algn="ctr"/>
                      <a:r>
                        <a:rPr lang="en-US" sz="1400" b="1" dirty="0">
                          <a:solidFill>
                            <a:srgbClr val="0070C0"/>
                          </a:solidFill>
                          <a:effectLst/>
                          <a:latin typeface="Maiandra GD" panose="020E0502030308020204" pitchFamily="34" charset="0"/>
                          <a:ea typeface="Microsoft Sans Serif" panose="020B0604020202020204" pitchFamily="34" charset="0"/>
                          <a:cs typeface="Microsoft Sans Serif" panose="020B0604020202020204" pitchFamily="34" charset="0"/>
                        </a:rPr>
                        <a:t>No. of Nodes</a:t>
                      </a:r>
                      <a:endParaRPr lang="en-IN" sz="1400" b="1" dirty="0">
                        <a:solidFill>
                          <a:srgbClr val="0070C0"/>
                        </a:solidFill>
                        <a:effectLst/>
                        <a:latin typeface="Maiandra GD" panose="020E0502030308020204" pitchFamily="34" charset="0"/>
                        <a:ea typeface="Microsoft Sans Serif" panose="020B0604020202020204" pitchFamily="34" charset="0"/>
                        <a:cs typeface="Microsoft Sans Serif" panose="020B0604020202020204" pitchFamily="34" charset="0"/>
                      </a:endParaRPr>
                    </a:p>
                  </a:txBody>
                  <a:tcPr>
                    <a:noFill/>
                  </a:tcPr>
                </a:tc>
                <a:tc>
                  <a:txBody>
                    <a:bodyPr/>
                    <a:lstStyle/>
                    <a:p>
                      <a:pPr algn="ctr"/>
                      <a:r>
                        <a:rPr lang="en-IN" sz="1400" b="1" spc="-5" dirty="0">
                          <a:solidFill>
                            <a:srgbClr val="0070C0"/>
                          </a:solidFill>
                          <a:effectLst/>
                          <a:latin typeface="Maiandra GD" panose="020E0502030308020204" pitchFamily="34" charset="0"/>
                          <a:ea typeface="Microsoft Sans Serif" panose="020B0604020202020204" pitchFamily="34" charset="0"/>
                          <a:cs typeface="Microsoft Sans Serif" panose="020B0604020202020204" pitchFamily="34" charset="0"/>
                        </a:rPr>
                        <a:t>Mirror plane symmetry (m) </a:t>
                      </a:r>
                      <a:endParaRPr lang="en-IN" sz="1400" b="1" dirty="0">
                        <a:solidFill>
                          <a:srgbClr val="0070C0"/>
                        </a:solidFill>
                        <a:effectLst/>
                        <a:latin typeface="Maiandra GD" panose="020E0502030308020204" pitchFamily="34" charset="0"/>
                        <a:ea typeface="Microsoft Sans Serif" panose="020B0604020202020204" pitchFamily="34" charset="0"/>
                        <a:cs typeface="Microsoft Sans Serif" panose="020B0604020202020204" pitchFamily="34" charset="0"/>
                      </a:endParaRPr>
                    </a:p>
                  </a:txBody>
                  <a:tcPr>
                    <a:noFill/>
                  </a:tcPr>
                </a:tc>
                <a:tc>
                  <a:txBody>
                    <a:bodyPr/>
                    <a:lstStyle/>
                    <a:p>
                      <a:pPr algn="ctr"/>
                      <a:r>
                        <a:rPr lang="en-IN" sz="1400" b="1" dirty="0">
                          <a:solidFill>
                            <a:srgbClr val="0070C0"/>
                          </a:solidFill>
                          <a:effectLst/>
                          <a:latin typeface="Maiandra GD" panose="020E0502030308020204" pitchFamily="34" charset="0"/>
                          <a:ea typeface="Microsoft Sans Serif" panose="020B0604020202020204" pitchFamily="34" charset="0"/>
                          <a:cs typeface="Microsoft Sans Serif" panose="020B0604020202020204" pitchFamily="34" charset="0"/>
                        </a:rPr>
                        <a:t>Axis of </a:t>
                      </a:r>
                      <a:r>
                        <a:rPr lang="en-IN" sz="1400" b="1" spc="-5" dirty="0">
                          <a:solidFill>
                            <a:srgbClr val="0070C0"/>
                          </a:solidFill>
                          <a:effectLst/>
                          <a:latin typeface="Maiandra GD" panose="020E0502030308020204" pitchFamily="34" charset="0"/>
                          <a:ea typeface="Microsoft Sans Serif" panose="020B0604020202020204" pitchFamily="34" charset="0"/>
                          <a:cs typeface="Microsoft Sans Serif" panose="020B0604020202020204" pitchFamily="34" charset="0"/>
                        </a:rPr>
                        <a:t>symmetry (C2)</a:t>
                      </a:r>
                      <a:endParaRPr lang="en-IN" sz="1400" b="1" dirty="0">
                        <a:solidFill>
                          <a:srgbClr val="0070C0"/>
                        </a:solidFill>
                        <a:effectLst/>
                        <a:latin typeface="Maiandra GD" panose="020E0502030308020204" pitchFamily="34" charset="0"/>
                        <a:ea typeface="Microsoft Sans Serif" panose="020B0604020202020204" pitchFamily="34" charset="0"/>
                        <a:cs typeface="Microsoft Sans Serif" panose="020B0604020202020204" pitchFamily="34" charset="0"/>
                      </a:endParaRPr>
                    </a:p>
                  </a:txBody>
                  <a:tcPr>
                    <a:noFill/>
                  </a:tcPr>
                </a:tc>
                <a:extLst>
                  <a:ext uri="{0D108BD9-81ED-4DB2-BD59-A6C34878D82A}">
                    <a16:rowId xmlns:a16="http://schemas.microsoft.com/office/drawing/2014/main" val="4219894076"/>
                  </a:ext>
                </a:extLst>
              </a:tr>
              <a:tr h="51146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400" b="1" dirty="0">
                          <a:effectLst/>
                          <a:latin typeface="Microsoft Sans Serif" panose="020B0604020202020204" pitchFamily="34" charset="0"/>
                          <a:ea typeface="Microsoft Sans Serif" panose="020B0604020202020204" pitchFamily="34" charset="0"/>
                          <a:cs typeface="Microsoft Sans Serif" panose="020B0604020202020204" pitchFamily="34" charset="0"/>
                        </a:rPr>
                        <a:t>ψ</a:t>
                      </a:r>
                      <a:r>
                        <a:rPr lang="en-US" sz="1400" b="1" dirty="0">
                          <a:effectLst/>
                          <a:latin typeface="Maiandra GD" panose="020E0502030308020204" pitchFamily="34" charset="0"/>
                          <a:ea typeface="Microsoft Sans Serif" panose="020B0604020202020204" pitchFamily="34" charset="0"/>
                          <a:cs typeface="Microsoft Sans Serif" panose="020B0604020202020204" pitchFamily="34" charset="0"/>
                        </a:rPr>
                        <a:t>1</a:t>
                      </a:r>
                      <a:endParaRPr lang="en-IN" sz="1400" b="1" dirty="0">
                        <a:effectLst/>
                        <a:latin typeface="Maiandra GD" panose="020E0502030308020204" pitchFamily="34" charset="0"/>
                        <a:ea typeface="Microsoft Sans Serif" panose="020B0604020202020204" pitchFamily="34" charset="0"/>
                        <a:cs typeface="Microsoft Sans Serif" panose="020B0604020202020204" pitchFamily="34" charset="0"/>
                      </a:endParaRPr>
                    </a:p>
                    <a:p>
                      <a:pPr algn="ctr"/>
                      <a:endParaRPr lang="en-IN" sz="1400" b="1" dirty="0">
                        <a:effectLst/>
                        <a:latin typeface="Maiandra GD" panose="020E0502030308020204" pitchFamily="34" charset="0"/>
                        <a:ea typeface="Microsoft Sans Serif" panose="020B0604020202020204" pitchFamily="34" charset="0"/>
                        <a:cs typeface="Microsoft Sans Serif" panose="020B0604020202020204" pitchFamily="34" charset="0"/>
                      </a:endParaRPr>
                    </a:p>
                  </a:txBody>
                  <a:tcPr/>
                </a:tc>
                <a:tc>
                  <a:txBody>
                    <a:bodyPr/>
                    <a:lstStyle/>
                    <a:p>
                      <a:pPr algn="ctr"/>
                      <a:r>
                        <a:rPr lang="en-US" sz="1400" b="1" dirty="0">
                          <a:effectLst/>
                          <a:latin typeface="Maiandra GD" panose="020E0502030308020204" pitchFamily="34" charset="0"/>
                          <a:ea typeface="Microsoft Sans Serif" panose="020B0604020202020204" pitchFamily="34" charset="0"/>
                          <a:cs typeface="Microsoft Sans Serif" panose="020B0604020202020204" pitchFamily="34" charset="0"/>
                        </a:rPr>
                        <a:t>0</a:t>
                      </a:r>
                      <a:endParaRPr lang="en-IN" sz="1400" b="1" dirty="0">
                        <a:effectLst/>
                        <a:latin typeface="Maiandra GD" panose="020E0502030308020204" pitchFamily="34" charset="0"/>
                        <a:ea typeface="Microsoft Sans Serif" panose="020B0604020202020204" pitchFamily="34" charset="0"/>
                        <a:cs typeface="Microsoft Sans Serif" panose="020B0604020202020204" pitchFamily="34" charset="0"/>
                      </a:endParaRPr>
                    </a:p>
                  </a:txBody>
                  <a:tcPr/>
                </a:tc>
                <a:tc>
                  <a:txBody>
                    <a:bodyPr/>
                    <a:lstStyle/>
                    <a:p>
                      <a:pPr algn="ctr"/>
                      <a:r>
                        <a:rPr lang="en-US" sz="1400" b="1" dirty="0">
                          <a:effectLst/>
                          <a:latin typeface="Maiandra GD" panose="020E0502030308020204" pitchFamily="34" charset="0"/>
                          <a:ea typeface="Microsoft Sans Serif" panose="020B0604020202020204" pitchFamily="34" charset="0"/>
                          <a:cs typeface="Microsoft Sans Serif" panose="020B0604020202020204" pitchFamily="34" charset="0"/>
                        </a:rPr>
                        <a:t>S</a:t>
                      </a:r>
                      <a:endParaRPr lang="en-IN" sz="1400" b="1" dirty="0">
                        <a:effectLst/>
                        <a:latin typeface="Maiandra GD" panose="020E0502030308020204" pitchFamily="34" charset="0"/>
                        <a:ea typeface="Microsoft Sans Serif" panose="020B0604020202020204" pitchFamily="34" charset="0"/>
                        <a:cs typeface="Microsoft Sans Serif" panose="020B0604020202020204" pitchFamily="34" charset="0"/>
                      </a:endParaRPr>
                    </a:p>
                  </a:txBody>
                  <a:tcPr/>
                </a:tc>
                <a:tc>
                  <a:txBody>
                    <a:bodyPr/>
                    <a:lstStyle/>
                    <a:p>
                      <a:pPr algn="ctr"/>
                      <a:r>
                        <a:rPr lang="en-US" sz="1400" b="1" dirty="0">
                          <a:effectLst/>
                          <a:latin typeface="Maiandra GD" panose="020E0502030308020204" pitchFamily="34" charset="0"/>
                          <a:ea typeface="Microsoft Sans Serif" panose="020B0604020202020204" pitchFamily="34" charset="0"/>
                          <a:cs typeface="Microsoft Sans Serif" panose="020B0604020202020204" pitchFamily="34" charset="0"/>
                        </a:rPr>
                        <a:t>A</a:t>
                      </a:r>
                      <a:endParaRPr lang="en-IN" sz="1400" b="1" dirty="0">
                        <a:effectLst/>
                        <a:latin typeface="Maiandra GD" panose="020E0502030308020204" pitchFamily="34" charset="0"/>
                        <a:ea typeface="Microsoft Sans Serif" panose="020B0604020202020204" pitchFamily="34" charset="0"/>
                        <a:cs typeface="Microsoft Sans Serif" panose="020B0604020202020204" pitchFamily="34" charset="0"/>
                      </a:endParaRPr>
                    </a:p>
                  </a:txBody>
                  <a:tcPr/>
                </a:tc>
                <a:extLst>
                  <a:ext uri="{0D108BD9-81ED-4DB2-BD59-A6C34878D82A}">
                    <a16:rowId xmlns:a16="http://schemas.microsoft.com/office/drawing/2014/main" val="2761792853"/>
                  </a:ext>
                </a:extLst>
              </a:tr>
              <a:tr h="51146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400" b="1" dirty="0">
                          <a:effectLst/>
                          <a:latin typeface="Microsoft Sans Serif" panose="020B0604020202020204" pitchFamily="34" charset="0"/>
                          <a:ea typeface="Microsoft Sans Serif" panose="020B0604020202020204" pitchFamily="34" charset="0"/>
                          <a:cs typeface="Microsoft Sans Serif" panose="020B0604020202020204" pitchFamily="34" charset="0"/>
                        </a:rPr>
                        <a:t>ψ</a:t>
                      </a:r>
                      <a:r>
                        <a:rPr lang="en-US" sz="1400" b="1" dirty="0">
                          <a:effectLst/>
                          <a:latin typeface="Maiandra GD" panose="020E0502030308020204" pitchFamily="34" charset="0"/>
                          <a:ea typeface="Microsoft Sans Serif" panose="020B0604020202020204" pitchFamily="34" charset="0"/>
                          <a:cs typeface="Microsoft Sans Serif" panose="020B0604020202020204" pitchFamily="34" charset="0"/>
                        </a:rPr>
                        <a:t>2</a:t>
                      </a:r>
                      <a:endParaRPr lang="en-IN" sz="1400" b="1" dirty="0">
                        <a:effectLst/>
                        <a:latin typeface="Maiandra GD" panose="020E0502030308020204" pitchFamily="34" charset="0"/>
                        <a:ea typeface="Microsoft Sans Serif" panose="020B0604020202020204" pitchFamily="34" charset="0"/>
                        <a:cs typeface="Microsoft Sans Serif" panose="020B0604020202020204" pitchFamily="34" charset="0"/>
                      </a:endParaRPr>
                    </a:p>
                    <a:p>
                      <a:pPr algn="ctr"/>
                      <a:endParaRPr lang="en-IN" sz="1400" b="1" dirty="0">
                        <a:effectLst/>
                        <a:latin typeface="Maiandra GD" panose="020E0502030308020204" pitchFamily="34" charset="0"/>
                        <a:ea typeface="Microsoft Sans Serif" panose="020B0604020202020204" pitchFamily="34" charset="0"/>
                        <a:cs typeface="Microsoft Sans Serif" panose="020B0604020202020204" pitchFamily="34" charset="0"/>
                      </a:endParaRPr>
                    </a:p>
                  </a:txBody>
                  <a:tcPr/>
                </a:tc>
                <a:tc>
                  <a:txBody>
                    <a:bodyPr/>
                    <a:lstStyle/>
                    <a:p>
                      <a:pPr algn="ctr"/>
                      <a:r>
                        <a:rPr lang="en-US" sz="1400" b="1" dirty="0">
                          <a:effectLst/>
                          <a:latin typeface="Maiandra GD" panose="020E0502030308020204" pitchFamily="34" charset="0"/>
                          <a:ea typeface="Microsoft Sans Serif" panose="020B0604020202020204" pitchFamily="34" charset="0"/>
                          <a:cs typeface="Microsoft Sans Serif" panose="020B0604020202020204" pitchFamily="34" charset="0"/>
                        </a:rPr>
                        <a:t>1</a:t>
                      </a:r>
                      <a:endParaRPr lang="en-IN" sz="1400" b="1" dirty="0">
                        <a:effectLst/>
                        <a:latin typeface="Maiandra GD" panose="020E0502030308020204" pitchFamily="34" charset="0"/>
                        <a:ea typeface="Microsoft Sans Serif" panose="020B0604020202020204" pitchFamily="34" charset="0"/>
                        <a:cs typeface="Microsoft Sans Serif" panose="020B0604020202020204" pitchFamily="34" charset="0"/>
                      </a:endParaRPr>
                    </a:p>
                  </a:txBody>
                  <a:tcPr/>
                </a:tc>
                <a:tc>
                  <a:txBody>
                    <a:bodyPr/>
                    <a:lstStyle/>
                    <a:p>
                      <a:pPr algn="ctr"/>
                      <a:r>
                        <a:rPr lang="en-US" sz="1400" b="1" dirty="0">
                          <a:effectLst/>
                          <a:latin typeface="Maiandra GD" panose="020E0502030308020204" pitchFamily="34" charset="0"/>
                          <a:ea typeface="Microsoft Sans Serif" panose="020B0604020202020204" pitchFamily="34" charset="0"/>
                          <a:cs typeface="Microsoft Sans Serif" panose="020B0604020202020204" pitchFamily="34" charset="0"/>
                        </a:rPr>
                        <a:t>A</a:t>
                      </a:r>
                      <a:endParaRPr lang="en-IN" sz="1400" b="1" dirty="0">
                        <a:effectLst/>
                        <a:latin typeface="Maiandra GD" panose="020E0502030308020204" pitchFamily="34" charset="0"/>
                        <a:ea typeface="Microsoft Sans Serif" panose="020B0604020202020204" pitchFamily="34" charset="0"/>
                        <a:cs typeface="Microsoft Sans Serif" panose="020B0604020202020204" pitchFamily="34" charset="0"/>
                      </a:endParaRPr>
                    </a:p>
                  </a:txBody>
                  <a:tcPr/>
                </a:tc>
                <a:tc>
                  <a:txBody>
                    <a:bodyPr/>
                    <a:lstStyle/>
                    <a:p>
                      <a:pPr algn="ctr"/>
                      <a:r>
                        <a:rPr lang="en-US" sz="1400" b="1" dirty="0">
                          <a:effectLst/>
                          <a:latin typeface="Maiandra GD" panose="020E0502030308020204" pitchFamily="34" charset="0"/>
                          <a:ea typeface="Microsoft Sans Serif" panose="020B0604020202020204" pitchFamily="34" charset="0"/>
                          <a:cs typeface="Microsoft Sans Serif" panose="020B0604020202020204" pitchFamily="34" charset="0"/>
                        </a:rPr>
                        <a:t>S</a:t>
                      </a:r>
                      <a:endParaRPr lang="en-IN" sz="1400" b="1" dirty="0">
                        <a:effectLst/>
                        <a:latin typeface="Maiandra GD" panose="020E0502030308020204" pitchFamily="34" charset="0"/>
                        <a:ea typeface="Microsoft Sans Serif" panose="020B0604020202020204" pitchFamily="34" charset="0"/>
                        <a:cs typeface="Microsoft Sans Serif" panose="020B0604020202020204" pitchFamily="34" charset="0"/>
                      </a:endParaRPr>
                    </a:p>
                  </a:txBody>
                  <a:tcPr/>
                </a:tc>
                <a:extLst>
                  <a:ext uri="{0D108BD9-81ED-4DB2-BD59-A6C34878D82A}">
                    <a16:rowId xmlns:a16="http://schemas.microsoft.com/office/drawing/2014/main" val="597187418"/>
                  </a:ext>
                </a:extLst>
              </a:tr>
            </a:tbl>
          </a:graphicData>
        </a:graphic>
      </p:graphicFrame>
      <p:cxnSp>
        <p:nvCxnSpPr>
          <p:cNvPr id="11" name="Straight Connector 10">
            <a:extLst>
              <a:ext uri="{FF2B5EF4-FFF2-40B4-BE49-F238E27FC236}">
                <a16:creationId xmlns:a16="http://schemas.microsoft.com/office/drawing/2014/main" id="{B9B69C02-9EF9-48BA-8216-D8F0AE6CF87E}"/>
              </a:ext>
            </a:extLst>
          </p:cNvPr>
          <p:cNvCxnSpPr/>
          <p:nvPr/>
        </p:nvCxnSpPr>
        <p:spPr>
          <a:xfrm>
            <a:off x="5991919" y="5052405"/>
            <a:ext cx="4155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A50EEF9-CB5B-4572-8083-C570B1FBF638}"/>
              </a:ext>
            </a:extLst>
          </p:cNvPr>
          <p:cNvCxnSpPr/>
          <p:nvPr/>
        </p:nvCxnSpPr>
        <p:spPr>
          <a:xfrm>
            <a:off x="5991918" y="2146973"/>
            <a:ext cx="415540"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13" name="Object 12">
            <a:extLst>
              <a:ext uri="{FF2B5EF4-FFF2-40B4-BE49-F238E27FC236}">
                <a16:creationId xmlns:a16="http://schemas.microsoft.com/office/drawing/2014/main" id="{5F3510A3-807D-4FCA-BE16-667FE8271083}"/>
              </a:ext>
            </a:extLst>
          </p:cNvPr>
          <p:cNvGraphicFramePr>
            <a:graphicFrameLocks noChangeAspect="1"/>
          </p:cNvGraphicFramePr>
          <p:nvPr>
            <p:extLst>
              <p:ext uri="{D42A27DB-BD31-4B8C-83A1-F6EECF244321}">
                <p14:modId xmlns:p14="http://schemas.microsoft.com/office/powerpoint/2010/main" val="25542593"/>
              </p:ext>
            </p:extLst>
          </p:nvPr>
        </p:nvGraphicFramePr>
        <p:xfrm>
          <a:off x="5975479" y="4472968"/>
          <a:ext cx="217207" cy="498619"/>
        </p:xfrm>
        <a:graphic>
          <a:graphicData uri="http://schemas.openxmlformats.org/presentationml/2006/ole">
            <mc:AlternateContent xmlns:mc="http://schemas.openxmlformats.org/markup-compatibility/2006">
              <mc:Choice xmlns:v="urn:schemas-microsoft-com:vml" Requires="v">
                <p:oleObj spid="_x0000_s1646" name="CS ChemDraw Drawing" r:id="rId6" imgW="252000" imgH="579600" progId="ChemDraw.Document.6.0">
                  <p:embed/>
                </p:oleObj>
              </mc:Choice>
              <mc:Fallback>
                <p:oleObj name="CS ChemDraw Drawing" r:id="rId6" imgW="252000" imgH="579600" progId="ChemDraw.Document.6.0">
                  <p:embed/>
                  <p:pic>
                    <p:nvPicPr>
                      <p:cNvPr id="0" name=""/>
                      <p:cNvPicPr/>
                      <p:nvPr/>
                    </p:nvPicPr>
                    <p:blipFill>
                      <a:blip r:embed="rId7"/>
                      <a:stretch>
                        <a:fillRect/>
                      </a:stretch>
                    </p:blipFill>
                    <p:spPr>
                      <a:xfrm>
                        <a:off x="5975479" y="4472968"/>
                        <a:ext cx="217207" cy="498619"/>
                      </a:xfrm>
                      <a:prstGeom prst="rect">
                        <a:avLst/>
                      </a:prstGeom>
                    </p:spPr>
                  </p:pic>
                </p:oleObj>
              </mc:Fallback>
            </mc:AlternateContent>
          </a:graphicData>
        </a:graphic>
      </p:graphicFrame>
      <p:sp>
        <p:nvSpPr>
          <p:cNvPr id="14" name="TextBox 13">
            <a:extLst>
              <a:ext uri="{FF2B5EF4-FFF2-40B4-BE49-F238E27FC236}">
                <a16:creationId xmlns:a16="http://schemas.microsoft.com/office/drawing/2014/main" id="{A5846C2D-E5C4-47A1-AB9E-D84539FFD63A}"/>
              </a:ext>
            </a:extLst>
          </p:cNvPr>
          <p:cNvSpPr txBox="1"/>
          <p:nvPr/>
        </p:nvSpPr>
        <p:spPr>
          <a:xfrm>
            <a:off x="5943181" y="5137900"/>
            <a:ext cx="1320497" cy="646331"/>
          </a:xfrm>
          <a:prstGeom prst="rect">
            <a:avLst/>
          </a:prstGeom>
          <a:noFill/>
        </p:spPr>
        <p:txBody>
          <a:bodyPr wrap="square" rtlCol="0">
            <a:spAutoFit/>
          </a:bodyPr>
          <a:lstStyle/>
          <a:p>
            <a:pPr algn="ctr"/>
            <a:r>
              <a:rPr lang="en-US" b="1" dirty="0">
                <a:latin typeface="Maiandra GD" panose="020E0502030308020204" pitchFamily="34" charset="0"/>
              </a:rPr>
              <a:t>Ground State (GST)</a:t>
            </a:r>
            <a:endParaRPr lang="en-IN" b="1" dirty="0">
              <a:latin typeface="Maiandra GD" panose="020E0502030308020204" pitchFamily="34" charset="0"/>
            </a:endParaRPr>
          </a:p>
        </p:txBody>
      </p:sp>
      <p:cxnSp>
        <p:nvCxnSpPr>
          <p:cNvPr id="18" name="Straight Arrow Connector 17">
            <a:extLst>
              <a:ext uri="{FF2B5EF4-FFF2-40B4-BE49-F238E27FC236}">
                <a16:creationId xmlns:a16="http://schemas.microsoft.com/office/drawing/2014/main" id="{D89F0527-2CE8-4377-AADE-2B7875863DDF}"/>
              </a:ext>
            </a:extLst>
          </p:cNvPr>
          <p:cNvCxnSpPr/>
          <p:nvPr/>
        </p:nvCxnSpPr>
        <p:spPr>
          <a:xfrm flipH="1">
            <a:off x="6464712" y="4472968"/>
            <a:ext cx="589936" cy="431953"/>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19" name="Straight Arrow Connector 18">
            <a:extLst>
              <a:ext uri="{FF2B5EF4-FFF2-40B4-BE49-F238E27FC236}">
                <a16:creationId xmlns:a16="http://schemas.microsoft.com/office/drawing/2014/main" id="{98249F3F-D0F9-4746-8D75-8FB10A342EFA}"/>
              </a:ext>
            </a:extLst>
          </p:cNvPr>
          <p:cNvCxnSpPr/>
          <p:nvPr/>
        </p:nvCxnSpPr>
        <p:spPr>
          <a:xfrm flipH="1">
            <a:off x="6407458" y="1650466"/>
            <a:ext cx="589936" cy="431953"/>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
        <p:nvSpPr>
          <p:cNvPr id="20" name="TextBox 19">
            <a:extLst>
              <a:ext uri="{FF2B5EF4-FFF2-40B4-BE49-F238E27FC236}">
                <a16:creationId xmlns:a16="http://schemas.microsoft.com/office/drawing/2014/main" id="{E526B387-3482-41E2-A519-1FDD5A632815}"/>
              </a:ext>
            </a:extLst>
          </p:cNvPr>
          <p:cNvSpPr txBox="1"/>
          <p:nvPr/>
        </p:nvSpPr>
        <p:spPr>
          <a:xfrm>
            <a:off x="6990132" y="4103013"/>
            <a:ext cx="1039932" cy="369332"/>
          </a:xfrm>
          <a:prstGeom prst="rect">
            <a:avLst/>
          </a:prstGeom>
          <a:noFill/>
        </p:spPr>
        <p:txBody>
          <a:bodyPr wrap="square" rtlCol="0">
            <a:spAutoFit/>
          </a:bodyPr>
          <a:lstStyle/>
          <a:p>
            <a:r>
              <a:rPr lang="en-US" b="1" dirty="0">
                <a:latin typeface="Maiandra GD" panose="020E0502030308020204" pitchFamily="34" charset="0"/>
              </a:rPr>
              <a:t>HOMO</a:t>
            </a:r>
            <a:endParaRPr lang="en-IN" b="1" dirty="0">
              <a:latin typeface="Maiandra GD" panose="020E0502030308020204" pitchFamily="34" charset="0"/>
            </a:endParaRPr>
          </a:p>
        </p:txBody>
      </p:sp>
      <p:sp>
        <p:nvSpPr>
          <p:cNvPr id="21" name="TextBox 20">
            <a:extLst>
              <a:ext uri="{FF2B5EF4-FFF2-40B4-BE49-F238E27FC236}">
                <a16:creationId xmlns:a16="http://schemas.microsoft.com/office/drawing/2014/main" id="{DAD026F6-8761-4509-89A8-45B646758AA0}"/>
              </a:ext>
            </a:extLst>
          </p:cNvPr>
          <p:cNvSpPr txBox="1"/>
          <p:nvPr/>
        </p:nvSpPr>
        <p:spPr>
          <a:xfrm>
            <a:off x="7170928" y="1354869"/>
            <a:ext cx="900906" cy="369332"/>
          </a:xfrm>
          <a:prstGeom prst="rect">
            <a:avLst/>
          </a:prstGeom>
          <a:noFill/>
        </p:spPr>
        <p:txBody>
          <a:bodyPr wrap="square" rtlCol="0">
            <a:spAutoFit/>
          </a:bodyPr>
          <a:lstStyle/>
          <a:p>
            <a:r>
              <a:rPr lang="en-US" b="1" dirty="0">
                <a:latin typeface="Maiandra GD" panose="020E0502030308020204" pitchFamily="34" charset="0"/>
              </a:rPr>
              <a:t>LUMO</a:t>
            </a:r>
            <a:endParaRPr lang="en-IN" b="1" dirty="0">
              <a:latin typeface="Maiandra GD" panose="020E0502030308020204" pitchFamily="34" charset="0"/>
            </a:endParaRPr>
          </a:p>
        </p:txBody>
      </p:sp>
      <p:cxnSp>
        <p:nvCxnSpPr>
          <p:cNvPr id="22" name="Straight Connector 21">
            <a:extLst>
              <a:ext uri="{FF2B5EF4-FFF2-40B4-BE49-F238E27FC236}">
                <a16:creationId xmlns:a16="http://schemas.microsoft.com/office/drawing/2014/main" id="{5900CD9E-EF4E-4032-B749-841DF6088846}"/>
              </a:ext>
            </a:extLst>
          </p:cNvPr>
          <p:cNvCxnSpPr/>
          <p:nvPr/>
        </p:nvCxnSpPr>
        <p:spPr>
          <a:xfrm>
            <a:off x="8136175" y="5052405"/>
            <a:ext cx="4155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FBC74AF3-E1C9-4C83-96A5-BA31C03D97E2}"/>
              </a:ext>
            </a:extLst>
          </p:cNvPr>
          <p:cNvCxnSpPr/>
          <p:nvPr/>
        </p:nvCxnSpPr>
        <p:spPr>
          <a:xfrm>
            <a:off x="8175503" y="2146973"/>
            <a:ext cx="415540" cy="0"/>
          </a:xfrm>
          <a:prstGeom prst="line">
            <a:avLst/>
          </a:prstGeom>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2D2C6E22-B76D-451A-BAE5-2DD61D058186}"/>
              </a:ext>
            </a:extLst>
          </p:cNvPr>
          <p:cNvSpPr/>
          <p:nvPr/>
        </p:nvSpPr>
        <p:spPr>
          <a:xfrm>
            <a:off x="7799311" y="5203601"/>
            <a:ext cx="1215054" cy="923330"/>
          </a:xfrm>
          <a:prstGeom prst="rect">
            <a:avLst/>
          </a:prstGeom>
        </p:spPr>
        <p:txBody>
          <a:bodyPr wrap="square">
            <a:spAutoFit/>
          </a:bodyPr>
          <a:lstStyle/>
          <a:p>
            <a:pPr algn="ctr"/>
            <a:r>
              <a:rPr lang="en-US" b="1" dirty="0">
                <a:latin typeface="Maiandra GD" panose="020E0502030308020204" pitchFamily="34" charset="0"/>
              </a:rPr>
              <a:t>Excited State (EST)</a:t>
            </a:r>
            <a:endParaRPr lang="en-IN" b="1" dirty="0">
              <a:latin typeface="Maiandra GD" panose="020E0502030308020204" pitchFamily="34" charset="0"/>
            </a:endParaRPr>
          </a:p>
        </p:txBody>
      </p:sp>
      <p:graphicFrame>
        <p:nvGraphicFramePr>
          <p:cNvPr id="25" name="Object 24">
            <a:extLst>
              <a:ext uri="{FF2B5EF4-FFF2-40B4-BE49-F238E27FC236}">
                <a16:creationId xmlns:a16="http://schemas.microsoft.com/office/drawing/2014/main" id="{698089E2-0CD3-4213-8373-3809C7E8EC1F}"/>
              </a:ext>
            </a:extLst>
          </p:cNvPr>
          <p:cNvGraphicFramePr>
            <a:graphicFrameLocks noChangeAspect="1"/>
          </p:cNvGraphicFramePr>
          <p:nvPr>
            <p:extLst>
              <p:ext uri="{D42A27DB-BD31-4B8C-83A1-F6EECF244321}">
                <p14:modId xmlns:p14="http://schemas.microsoft.com/office/powerpoint/2010/main" val="2049462732"/>
              </p:ext>
            </p:extLst>
          </p:nvPr>
        </p:nvGraphicFramePr>
        <p:xfrm>
          <a:off x="8258116" y="4498368"/>
          <a:ext cx="94259" cy="454904"/>
        </p:xfrm>
        <a:graphic>
          <a:graphicData uri="http://schemas.openxmlformats.org/presentationml/2006/ole">
            <mc:AlternateContent xmlns:mc="http://schemas.openxmlformats.org/markup-compatibility/2006">
              <mc:Choice xmlns:v="urn:schemas-microsoft-com:vml" Requires="v">
                <p:oleObj spid="_x0000_s1647" name="CS ChemDraw Drawing" r:id="rId8" imgW="109800" imgH="528480" progId="ChemDraw.Document.6.0">
                  <p:embed/>
                </p:oleObj>
              </mc:Choice>
              <mc:Fallback>
                <p:oleObj name="CS ChemDraw Drawing" r:id="rId8" imgW="109800" imgH="528480" progId="ChemDraw.Document.6.0">
                  <p:embed/>
                  <p:pic>
                    <p:nvPicPr>
                      <p:cNvPr id="0" name=""/>
                      <p:cNvPicPr/>
                      <p:nvPr/>
                    </p:nvPicPr>
                    <p:blipFill>
                      <a:blip r:embed="rId9"/>
                      <a:stretch>
                        <a:fillRect/>
                      </a:stretch>
                    </p:blipFill>
                    <p:spPr>
                      <a:xfrm>
                        <a:off x="8258116" y="4498368"/>
                        <a:ext cx="94259" cy="454904"/>
                      </a:xfrm>
                      <a:prstGeom prst="rect">
                        <a:avLst/>
                      </a:prstGeom>
                    </p:spPr>
                  </p:pic>
                </p:oleObj>
              </mc:Fallback>
            </mc:AlternateContent>
          </a:graphicData>
        </a:graphic>
      </p:graphicFrame>
      <p:graphicFrame>
        <p:nvGraphicFramePr>
          <p:cNvPr id="27" name="Object 26">
            <a:extLst>
              <a:ext uri="{FF2B5EF4-FFF2-40B4-BE49-F238E27FC236}">
                <a16:creationId xmlns:a16="http://schemas.microsoft.com/office/drawing/2014/main" id="{89CA4539-C4FC-4D6D-B0FC-25432A684191}"/>
              </a:ext>
            </a:extLst>
          </p:cNvPr>
          <p:cNvGraphicFramePr>
            <a:graphicFrameLocks noChangeAspect="1"/>
          </p:cNvGraphicFramePr>
          <p:nvPr>
            <p:extLst>
              <p:ext uri="{D42A27DB-BD31-4B8C-83A1-F6EECF244321}">
                <p14:modId xmlns:p14="http://schemas.microsoft.com/office/powerpoint/2010/main" val="3535539252"/>
              </p:ext>
            </p:extLst>
          </p:nvPr>
        </p:nvGraphicFramePr>
        <p:xfrm>
          <a:off x="8301400" y="1594798"/>
          <a:ext cx="92893" cy="474030"/>
        </p:xfrm>
        <a:graphic>
          <a:graphicData uri="http://schemas.openxmlformats.org/presentationml/2006/ole">
            <mc:AlternateContent xmlns:mc="http://schemas.openxmlformats.org/markup-compatibility/2006">
              <mc:Choice xmlns:v="urn:schemas-microsoft-com:vml" Requires="v">
                <p:oleObj spid="_x0000_s1648" name="CS ChemDraw Drawing" r:id="rId10" imgW="108720" imgH="551160" progId="ChemDraw.Document.6.0">
                  <p:embed/>
                </p:oleObj>
              </mc:Choice>
              <mc:Fallback>
                <p:oleObj name="CS ChemDraw Drawing" r:id="rId10" imgW="108720" imgH="551160" progId="ChemDraw.Document.6.0">
                  <p:embed/>
                  <p:pic>
                    <p:nvPicPr>
                      <p:cNvPr id="0" name=""/>
                      <p:cNvPicPr/>
                      <p:nvPr/>
                    </p:nvPicPr>
                    <p:blipFill>
                      <a:blip r:embed="rId11"/>
                      <a:stretch>
                        <a:fillRect/>
                      </a:stretch>
                    </p:blipFill>
                    <p:spPr>
                      <a:xfrm>
                        <a:off x="8301400" y="1594798"/>
                        <a:ext cx="92893" cy="474030"/>
                      </a:xfrm>
                      <a:prstGeom prst="rect">
                        <a:avLst/>
                      </a:prstGeom>
                    </p:spPr>
                  </p:pic>
                </p:oleObj>
              </mc:Fallback>
            </mc:AlternateContent>
          </a:graphicData>
        </a:graphic>
      </p:graphicFrame>
    </p:spTree>
    <p:extLst>
      <p:ext uri="{BB962C8B-B14F-4D97-AF65-F5344CB8AC3E}">
        <p14:creationId xmlns:p14="http://schemas.microsoft.com/office/powerpoint/2010/main" val="983494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6EAB49BD-D9A3-48DE-8645-7CD17863956E}"/>
              </a:ext>
            </a:extLst>
          </p:cNvPr>
          <p:cNvGraphicFramePr>
            <a:graphicFrameLocks noGrp="1"/>
          </p:cNvGraphicFramePr>
          <p:nvPr>
            <p:extLst>
              <p:ext uri="{D42A27DB-BD31-4B8C-83A1-F6EECF244321}">
                <p14:modId xmlns:p14="http://schemas.microsoft.com/office/powerpoint/2010/main" val="2025905603"/>
              </p:ext>
            </p:extLst>
          </p:nvPr>
        </p:nvGraphicFramePr>
        <p:xfrm>
          <a:off x="9238804" y="3653450"/>
          <a:ext cx="2953194" cy="2712720"/>
        </p:xfrm>
        <a:graphic>
          <a:graphicData uri="http://schemas.openxmlformats.org/drawingml/2006/table">
            <a:tbl>
              <a:tblPr firstRow="1" bandRow="1">
                <a:tableStyleId>{00A15C55-8517-42AA-B614-E9B94910E393}</a:tableStyleId>
              </a:tblPr>
              <a:tblGrid>
                <a:gridCol w="829428">
                  <a:extLst>
                    <a:ext uri="{9D8B030D-6E8A-4147-A177-3AD203B41FA5}">
                      <a16:colId xmlns:a16="http://schemas.microsoft.com/office/drawing/2014/main" val="2833345680"/>
                    </a:ext>
                  </a:extLst>
                </a:gridCol>
                <a:gridCol w="1063594">
                  <a:extLst>
                    <a:ext uri="{9D8B030D-6E8A-4147-A177-3AD203B41FA5}">
                      <a16:colId xmlns:a16="http://schemas.microsoft.com/office/drawing/2014/main" val="4126669351"/>
                    </a:ext>
                  </a:extLst>
                </a:gridCol>
                <a:gridCol w="1060172">
                  <a:extLst>
                    <a:ext uri="{9D8B030D-6E8A-4147-A177-3AD203B41FA5}">
                      <a16:colId xmlns:a16="http://schemas.microsoft.com/office/drawing/2014/main" val="4093481287"/>
                    </a:ext>
                  </a:extLst>
                </a:gridCol>
              </a:tblGrid>
              <a:tr h="811422">
                <a:tc>
                  <a:txBody>
                    <a:bodyPr/>
                    <a:lstStyle/>
                    <a:p>
                      <a:pPr algn="ctr"/>
                      <a:r>
                        <a:rPr lang="en-US" sz="1600" b="1" dirty="0">
                          <a:solidFill>
                            <a:srgbClr val="7030A0"/>
                          </a:solidFill>
                          <a:effectLst/>
                          <a:latin typeface="Maiandra GD" panose="020E0502030308020204" pitchFamily="34" charset="0"/>
                        </a:rPr>
                        <a:t>n-1</a:t>
                      </a:r>
                      <a:endParaRPr lang="en-IN" sz="1600" b="1" dirty="0">
                        <a:solidFill>
                          <a:srgbClr val="7030A0"/>
                        </a:solidFill>
                        <a:effectLst/>
                        <a:latin typeface="Maiandra GD" panose="020E0502030308020204" pitchFamily="34" charset="0"/>
                      </a:endParaRPr>
                    </a:p>
                  </a:txBody>
                  <a:tcPr>
                    <a:noFill/>
                  </a:tcPr>
                </a:tc>
                <a:tc>
                  <a:txBody>
                    <a:bodyPr/>
                    <a:lstStyle/>
                    <a:p>
                      <a:pPr algn="ctr"/>
                      <a:r>
                        <a:rPr lang="en-IN" sz="1600" b="1" spc="-5" dirty="0">
                          <a:solidFill>
                            <a:srgbClr val="7030A0"/>
                          </a:solidFill>
                          <a:effectLst/>
                          <a:latin typeface="Maiandra GD" panose="020E0502030308020204" pitchFamily="34" charset="0"/>
                          <a:ea typeface="Microsoft Sans Serif" panose="020B0604020202020204" pitchFamily="34" charset="0"/>
                          <a:cs typeface="Microsoft Sans Serif" panose="020B0604020202020204" pitchFamily="34" charset="0"/>
                        </a:rPr>
                        <a:t>Mirror plane symmetry (m) </a:t>
                      </a:r>
                      <a:endParaRPr lang="en-IN" sz="1600" b="1" dirty="0">
                        <a:solidFill>
                          <a:srgbClr val="7030A0"/>
                        </a:solidFill>
                        <a:effectLst/>
                        <a:latin typeface="Maiandra GD" panose="020E0502030308020204" pitchFamily="34" charset="0"/>
                        <a:ea typeface="Microsoft Sans Serif" panose="020B0604020202020204" pitchFamily="34" charset="0"/>
                        <a:cs typeface="Microsoft Sans Serif" panose="020B0604020202020204" pitchFamily="34" charset="0"/>
                      </a:endParaRPr>
                    </a:p>
                  </a:txBody>
                  <a:tcPr>
                    <a:noFill/>
                  </a:tcPr>
                </a:tc>
                <a:tc>
                  <a:txBody>
                    <a:bodyPr/>
                    <a:lstStyle/>
                    <a:p>
                      <a:pPr algn="ctr"/>
                      <a:r>
                        <a:rPr lang="en-IN" sz="1600" b="1" dirty="0">
                          <a:solidFill>
                            <a:srgbClr val="7030A0"/>
                          </a:solidFill>
                          <a:effectLst/>
                          <a:latin typeface="Maiandra GD" panose="020E0502030308020204" pitchFamily="34" charset="0"/>
                          <a:ea typeface="Microsoft Sans Serif" panose="020B0604020202020204" pitchFamily="34" charset="0"/>
                          <a:cs typeface="Microsoft Sans Serif" panose="020B0604020202020204" pitchFamily="34" charset="0"/>
                        </a:rPr>
                        <a:t>Axis of </a:t>
                      </a:r>
                      <a:r>
                        <a:rPr lang="en-IN" sz="1600" b="1" spc="-5" dirty="0">
                          <a:solidFill>
                            <a:srgbClr val="7030A0"/>
                          </a:solidFill>
                          <a:effectLst/>
                          <a:latin typeface="Maiandra GD" panose="020E0502030308020204" pitchFamily="34" charset="0"/>
                          <a:ea typeface="Microsoft Sans Serif" panose="020B0604020202020204" pitchFamily="34" charset="0"/>
                          <a:cs typeface="Microsoft Sans Serif" panose="020B0604020202020204" pitchFamily="34" charset="0"/>
                        </a:rPr>
                        <a:t>symmetry (C2)</a:t>
                      </a:r>
                      <a:endParaRPr lang="en-IN" sz="1600" b="1" dirty="0">
                        <a:solidFill>
                          <a:srgbClr val="7030A0"/>
                        </a:solidFill>
                        <a:effectLst/>
                        <a:latin typeface="Maiandra GD" panose="020E0502030308020204" pitchFamily="34" charset="0"/>
                        <a:ea typeface="Microsoft Sans Serif" panose="020B0604020202020204" pitchFamily="34" charset="0"/>
                        <a:cs typeface="Microsoft Sans Serif" panose="020B0604020202020204" pitchFamily="34" charset="0"/>
                      </a:endParaRPr>
                    </a:p>
                  </a:txBody>
                  <a:tcPr>
                    <a:noFill/>
                  </a:tcPr>
                </a:tc>
                <a:extLst>
                  <a:ext uri="{0D108BD9-81ED-4DB2-BD59-A6C34878D82A}">
                    <a16:rowId xmlns:a16="http://schemas.microsoft.com/office/drawing/2014/main" val="3913807922"/>
                  </a:ext>
                </a:extLst>
              </a:tr>
              <a:tr h="785247">
                <a:tc>
                  <a:txBody>
                    <a:bodyPr/>
                    <a:lstStyle/>
                    <a:p>
                      <a:pPr algn="ctr"/>
                      <a:r>
                        <a:rPr lang="en-US" sz="1600" b="1" dirty="0">
                          <a:solidFill>
                            <a:srgbClr val="7030A0"/>
                          </a:solidFill>
                          <a:effectLst/>
                          <a:latin typeface="Maiandra GD" panose="020E0502030308020204" pitchFamily="34" charset="0"/>
                          <a:ea typeface="Microsoft Sans Serif" panose="020B0604020202020204" pitchFamily="34" charset="0"/>
                          <a:cs typeface="Microsoft Sans Serif" panose="020B0604020202020204" pitchFamily="34" charset="0"/>
                        </a:rPr>
                        <a:t>Zero or even integer </a:t>
                      </a:r>
                      <a:endParaRPr lang="en-IN" sz="1600" b="1" dirty="0">
                        <a:solidFill>
                          <a:srgbClr val="7030A0"/>
                        </a:solidFill>
                        <a:effectLst/>
                        <a:latin typeface="Maiandra GD" panose="020E0502030308020204" pitchFamily="34" charset="0"/>
                      </a:endParaRPr>
                    </a:p>
                  </a:txBody>
                  <a:tcPr>
                    <a:noFill/>
                  </a:tcPr>
                </a:tc>
                <a:tc>
                  <a:txBody>
                    <a:bodyPr/>
                    <a:lstStyle/>
                    <a:p>
                      <a:pPr algn="ctr"/>
                      <a:r>
                        <a:rPr lang="en-US" sz="1600" b="1" dirty="0">
                          <a:solidFill>
                            <a:srgbClr val="7030A0"/>
                          </a:solidFill>
                          <a:effectLst/>
                          <a:latin typeface="Maiandra GD" panose="020E0502030308020204" pitchFamily="34" charset="0"/>
                          <a:ea typeface="Microsoft Sans Serif" panose="020B0604020202020204" pitchFamily="34" charset="0"/>
                          <a:cs typeface="Microsoft Sans Serif" panose="020B0604020202020204" pitchFamily="34" charset="0"/>
                        </a:rPr>
                        <a:t>S</a:t>
                      </a:r>
                      <a:endParaRPr lang="en-IN" sz="1600" b="1" dirty="0">
                        <a:solidFill>
                          <a:srgbClr val="7030A0"/>
                        </a:solidFill>
                        <a:effectLst/>
                        <a:latin typeface="Maiandra GD" panose="020E0502030308020204" pitchFamily="34" charset="0"/>
                        <a:ea typeface="Microsoft Sans Serif" panose="020B0604020202020204" pitchFamily="34" charset="0"/>
                        <a:cs typeface="Microsoft Sans Serif" panose="020B0604020202020204" pitchFamily="34" charset="0"/>
                      </a:endParaRPr>
                    </a:p>
                  </a:txBody>
                  <a:tcPr>
                    <a:noFill/>
                  </a:tcPr>
                </a:tc>
                <a:tc>
                  <a:txBody>
                    <a:bodyPr/>
                    <a:lstStyle/>
                    <a:p>
                      <a:pPr algn="ctr"/>
                      <a:r>
                        <a:rPr lang="en-US" sz="1600" b="1" dirty="0">
                          <a:solidFill>
                            <a:srgbClr val="7030A0"/>
                          </a:solidFill>
                          <a:effectLst/>
                          <a:latin typeface="Maiandra GD" panose="020E0502030308020204" pitchFamily="34" charset="0"/>
                          <a:ea typeface="Microsoft Sans Serif" panose="020B0604020202020204" pitchFamily="34" charset="0"/>
                          <a:cs typeface="Microsoft Sans Serif" panose="020B0604020202020204" pitchFamily="34" charset="0"/>
                        </a:rPr>
                        <a:t>A</a:t>
                      </a:r>
                      <a:endParaRPr lang="en-IN" sz="1600" b="1" dirty="0">
                        <a:solidFill>
                          <a:srgbClr val="7030A0"/>
                        </a:solidFill>
                        <a:effectLst/>
                        <a:latin typeface="Maiandra GD" panose="020E0502030308020204" pitchFamily="34" charset="0"/>
                        <a:ea typeface="Microsoft Sans Serif" panose="020B0604020202020204" pitchFamily="34" charset="0"/>
                        <a:cs typeface="Microsoft Sans Serif" panose="020B0604020202020204" pitchFamily="34" charset="0"/>
                      </a:endParaRPr>
                    </a:p>
                  </a:txBody>
                  <a:tcPr>
                    <a:noFill/>
                  </a:tcPr>
                </a:tc>
                <a:extLst>
                  <a:ext uri="{0D108BD9-81ED-4DB2-BD59-A6C34878D82A}">
                    <a16:rowId xmlns:a16="http://schemas.microsoft.com/office/drawing/2014/main" val="2389860179"/>
                  </a:ext>
                </a:extLst>
              </a:tr>
              <a:tr h="314099">
                <a:tc>
                  <a:txBody>
                    <a:bodyPr/>
                    <a:lstStyle/>
                    <a:p>
                      <a:pPr algn="ctr"/>
                      <a:r>
                        <a:rPr lang="en-US" sz="1600" b="1" dirty="0">
                          <a:solidFill>
                            <a:srgbClr val="7030A0"/>
                          </a:solidFill>
                          <a:effectLst/>
                          <a:latin typeface="Maiandra GD" panose="020E0502030308020204" pitchFamily="34" charset="0"/>
                          <a:ea typeface="Microsoft Sans Serif" panose="020B0604020202020204" pitchFamily="34" charset="0"/>
                          <a:cs typeface="Microsoft Sans Serif" panose="020B0604020202020204" pitchFamily="34" charset="0"/>
                        </a:rPr>
                        <a:t>Odd integer </a:t>
                      </a:r>
                      <a:endParaRPr lang="en-IN" sz="1600" b="1" dirty="0">
                        <a:solidFill>
                          <a:srgbClr val="7030A0"/>
                        </a:solidFill>
                        <a:effectLst/>
                        <a:latin typeface="Maiandra GD" panose="020E0502030308020204" pitchFamily="34" charset="0"/>
                      </a:endParaRPr>
                    </a:p>
                  </a:txBody>
                  <a:tcPr>
                    <a:noFill/>
                  </a:tcPr>
                </a:tc>
                <a:tc>
                  <a:txBody>
                    <a:bodyPr/>
                    <a:lstStyle/>
                    <a:p>
                      <a:pPr algn="ctr"/>
                      <a:r>
                        <a:rPr lang="en-US" sz="1600" b="1" dirty="0">
                          <a:solidFill>
                            <a:srgbClr val="7030A0"/>
                          </a:solidFill>
                          <a:effectLst/>
                          <a:latin typeface="Maiandra GD" panose="020E0502030308020204" pitchFamily="34" charset="0"/>
                          <a:ea typeface="Microsoft Sans Serif" panose="020B0604020202020204" pitchFamily="34" charset="0"/>
                          <a:cs typeface="Microsoft Sans Serif" panose="020B0604020202020204" pitchFamily="34" charset="0"/>
                        </a:rPr>
                        <a:t>A</a:t>
                      </a:r>
                      <a:endParaRPr lang="en-IN" sz="1600" b="1" dirty="0">
                        <a:solidFill>
                          <a:srgbClr val="7030A0"/>
                        </a:solidFill>
                        <a:effectLst/>
                        <a:latin typeface="Maiandra GD" panose="020E0502030308020204" pitchFamily="34" charset="0"/>
                        <a:ea typeface="Microsoft Sans Serif" panose="020B0604020202020204" pitchFamily="34" charset="0"/>
                        <a:cs typeface="Microsoft Sans Serif" panose="020B0604020202020204" pitchFamily="34" charset="0"/>
                      </a:endParaRPr>
                    </a:p>
                  </a:txBody>
                  <a:tcPr>
                    <a:noFill/>
                  </a:tcPr>
                </a:tc>
                <a:tc>
                  <a:txBody>
                    <a:bodyPr/>
                    <a:lstStyle/>
                    <a:p>
                      <a:pPr algn="ctr"/>
                      <a:r>
                        <a:rPr lang="en-US" sz="1600" b="1" dirty="0">
                          <a:solidFill>
                            <a:srgbClr val="7030A0"/>
                          </a:solidFill>
                          <a:effectLst/>
                          <a:latin typeface="Maiandra GD" panose="020E0502030308020204" pitchFamily="34" charset="0"/>
                          <a:ea typeface="Microsoft Sans Serif" panose="020B0604020202020204" pitchFamily="34" charset="0"/>
                          <a:cs typeface="Microsoft Sans Serif" panose="020B0604020202020204" pitchFamily="34" charset="0"/>
                        </a:rPr>
                        <a:t>S</a:t>
                      </a:r>
                      <a:endParaRPr lang="en-IN" sz="1600" b="1" dirty="0">
                        <a:solidFill>
                          <a:srgbClr val="7030A0"/>
                        </a:solidFill>
                        <a:effectLst/>
                        <a:latin typeface="Maiandra GD" panose="020E0502030308020204" pitchFamily="34" charset="0"/>
                        <a:ea typeface="Microsoft Sans Serif" panose="020B0604020202020204" pitchFamily="34" charset="0"/>
                        <a:cs typeface="Microsoft Sans Serif" panose="020B0604020202020204" pitchFamily="34" charset="0"/>
                      </a:endParaRPr>
                    </a:p>
                  </a:txBody>
                  <a:tcPr>
                    <a:noFill/>
                  </a:tcPr>
                </a:tc>
                <a:extLst>
                  <a:ext uri="{0D108BD9-81ED-4DB2-BD59-A6C34878D82A}">
                    <a16:rowId xmlns:a16="http://schemas.microsoft.com/office/drawing/2014/main" val="3311559305"/>
                  </a:ext>
                </a:extLst>
              </a:tr>
            </a:tbl>
          </a:graphicData>
        </a:graphic>
      </p:graphicFrame>
      <p:sp>
        <p:nvSpPr>
          <p:cNvPr id="5" name="object 7">
            <a:extLst>
              <a:ext uri="{FF2B5EF4-FFF2-40B4-BE49-F238E27FC236}">
                <a16:creationId xmlns:a16="http://schemas.microsoft.com/office/drawing/2014/main" id="{9C956BAA-8816-4411-AC37-2993C3E52B84}"/>
              </a:ext>
            </a:extLst>
          </p:cNvPr>
          <p:cNvSpPr/>
          <p:nvPr/>
        </p:nvSpPr>
        <p:spPr>
          <a:xfrm>
            <a:off x="2813376" y="28138"/>
            <a:ext cx="9359790" cy="2970928"/>
          </a:xfrm>
          <a:prstGeom prst="rect">
            <a:avLst/>
          </a:prstGeom>
          <a:blipFill>
            <a:blip r:embed="rId2" cstate="print"/>
            <a:stretch>
              <a:fillRect/>
            </a:stretch>
          </a:blipFill>
        </p:spPr>
        <p:txBody>
          <a:bodyPr wrap="square" lIns="0" tIns="0" rIns="0" bIns="0" rtlCol="0"/>
          <a:lstStyle/>
          <a:p>
            <a:pPr marL="76200" marR="52705" algn="ctr">
              <a:lnSpc>
                <a:spcPct val="100000"/>
              </a:lnSpc>
              <a:spcBef>
                <a:spcPts val="100"/>
              </a:spcBef>
            </a:pPr>
            <a:r>
              <a:rPr lang="en-IN" sz="2400" b="1" spc="-5" dirty="0">
                <a:solidFill>
                  <a:srgbClr val="0070C0"/>
                </a:solidFill>
                <a:latin typeface="Maiandra GD" panose="020E0502030308020204" pitchFamily="34" charset="0"/>
                <a:ea typeface="Microsoft Sans Serif" panose="020B0604020202020204" pitchFamily="34" charset="0"/>
                <a:cs typeface="Microsoft Sans Serif" panose="020B0604020202020204" pitchFamily="34" charset="0"/>
              </a:rPr>
              <a:t>Node</a:t>
            </a:r>
            <a:endParaRPr lang="en-US" sz="2400" b="1" spc="-5" dirty="0">
              <a:solidFill>
                <a:srgbClr val="0070C0"/>
              </a:solidFill>
              <a:latin typeface="Maiandra GD" panose="020E0502030308020204" pitchFamily="34" charset="0"/>
              <a:ea typeface="Microsoft Sans Serif" panose="020B0604020202020204" pitchFamily="34" charset="0"/>
              <a:cs typeface="Microsoft Sans Serif" panose="020B0604020202020204" pitchFamily="34" charset="0"/>
            </a:endParaRPr>
          </a:p>
          <a:p>
            <a:pPr marL="76200" marR="52705" algn="just">
              <a:lnSpc>
                <a:spcPct val="100000"/>
              </a:lnSpc>
              <a:spcBef>
                <a:spcPts val="100"/>
              </a:spcBef>
            </a:pPr>
            <a:r>
              <a:rPr lang="en-US" b="1" spc="-5" dirty="0">
                <a:solidFill>
                  <a:srgbClr val="001F5F"/>
                </a:solidFill>
                <a:latin typeface="Maiandra GD" panose="020E0502030308020204" pitchFamily="34" charset="0"/>
                <a:cs typeface="Times New Roman"/>
              </a:rPr>
              <a:t>When we move </a:t>
            </a:r>
            <a:r>
              <a:rPr lang="en-US" b="1" dirty="0">
                <a:solidFill>
                  <a:srgbClr val="001F5F"/>
                </a:solidFill>
                <a:latin typeface="Maiandra GD" panose="020E0502030308020204" pitchFamily="34" charset="0"/>
                <a:cs typeface="Times New Roman"/>
              </a:rPr>
              <a:t>in </a:t>
            </a:r>
            <a:r>
              <a:rPr lang="en-US" b="1" spc="-5" dirty="0">
                <a:solidFill>
                  <a:srgbClr val="001F5F"/>
                </a:solidFill>
                <a:latin typeface="Maiandra GD" panose="020E0502030308020204" pitchFamily="34" charset="0"/>
                <a:cs typeface="Times New Roman"/>
              </a:rPr>
              <a:t>molecular orbital, </a:t>
            </a:r>
            <a:r>
              <a:rPr lang="en-US" b="1" dirty="0">
                <a:solidFill>
                  <a:srgbClr val="001F5F"/>
                </a:solidFill>
                <a:latin typeface="Maiandra GD" panose="020E0502030308020204" pitchFamily="34" charset="0"/>
                <a:cs typeface="Times New Roman"/>
              </a:rPr>
              <a:t>the sign </a:t>
            </a:r>
            <a:r>
              <a:rPr lang="en-US" b="1" spc="-10" dirty="0">
                <a:solidFill>
                  <a:srgbClr val="001F5F"/>
                </a:solidFill>
                <a:latin typeface="Maiandra GD" panose="020E0502030308020204" pitchFamily="34" charset="0"/>
                <a:cs typeface="Times New Roman"/>
              </a:rPr>
              <a:t>of </a:t>
            </a:r>
            <a:r>
              <a:rPr lang="en-US" b="1" dirty="0">
                <a:solidFill>
                  <a:srgbClr val="001F5F"/>
                </a:solidFill>
                <a:latin typeface="Maiandra GD" panose="020E0502030308020204" pitchFamily="34" charset="0"/>
                <a:cs typeface="Times New Roman"/>
              </a:rPr>
              <a:t>the orbital change </a:t>
            </a:r>
            <a:r>
              <a:rPr lang="en-US" b="1" spc="-5" dirty="0">
                <a:solidFill>
                  <a:srgbClr val="001F5F"/>
                </a:solidFill>
                <a:latin typeface="Maiandra GD" panose="020E0502030308020204" pitchFamily="34" charset="0"/>
                <a:cs typeface="Times New Roman"/>
              </a:rPr>
              <a:t>(above the </a:t>
            </a:r>
            <a:r>
              <a:rPr lang="en-US" b="1" dirty="0">
                <a:solidFill>
                  <a:srgbClr val="001F5F"/>
                </a:solidFill>
                <a:latin typeface="Maiandra GD" panose="020E0502030308020204" pitchFamily="34" charset="0"/>
                <a:cs typeface="Times New Roman"/>
              </a:rPr>
              <a:t>plane or  consider all orbitals below the plane) </a:t>
            </a:r>
            <a:r>
              <a:rPr lang="en-US" b="1" spc="-5" dirty="0">
                <a:solidFill>
                  <a:srgbClr val="001F5F"/>
                </a:solidFill>
                <a:latin typeface="Maiandra GD" panose="020E0502030308020204" pitchFamily="34" charset="0"/>
                <a:cs typeface="Times New Roman"/>
              </a:rPr>
              <a:t>is </a:t>
            </a:r>
            <a:r>
              <a:rPr lang="en-US" b="1" dirty="0">
                <a:solidFill>
                  <a:srgbClr val="001F5F"/>
                </a:solidFill>
                <a:latin typeface="Maiandra GD" panose="020E0502030308020204" pitchFamily="34" charset="0"/>
                <a:cs typeface="Times New Roman"/>
              </a:rPr>
              <a:t>called </a:t>
            </a:r>
            <a:r>
              <a:rPr lang="en-US" b="1" spc="-5" dirty="0">
                <a:solidFill>
                  <a:srgbClr val="001F5F"/>
                </a:solidFill>
                <a:latin typeface="Maiandra GD" panose="020E0502030308020204" pitchFamily="34" charset="0"/>
                <a:cs typeface="Times New Roman"/>
              </a:rPr>
              <a:t>as</a:t>
            </a:r>
            <a:r>
              <a:rPr lang="en-US" b="1" spc="-75" dirty="0">
                <a:solidFill>
                  <a:srgbClr val="001F5F"/>
                </a:solidFill>
                <a:latin typeface="Maiandra GD" panose="020E0502030308020204" pitchFamily="34" charset="0"/>
                <a:cs typeface="Times New Roman"/>
              </a:rPr>
              <a:t> </a:t>
            </a:r>
            <a:r>
              <a:rPr lang="en-US" b="1" spc="-5" dirty="0">
                <a:solidFill>
                  <a:srgbClr val="001F5F"/>
                </a:solidFill>
                <a:latin typeface="Maiandra GD" panose="020E0502030308020204" pitchFamily="34" charset="0"/>
                <a:cs typeface="Times New Roman"/>
              </a:rPr>
              <a:t>node</a:t>
            </a:r>
            <a:r>
              <a:rPr lang="en-US" sz="1700" b="1" spc="-5" dirty="0">
                <a:solidFill>
                  <a:srgbClr val="001F5F"/>
                </a:solidFill>
                <a:latin typeface="Maiandra GD" panose="020E0502030308020204" pitchFamily="34" charset="0"/>
                <a:cs typeface="Times New Roman"/>
              </a:rPr>
              <a:t>.</a:t>
            </a:r>
            <a:endParaRPr lang="en-US" sz="1700" b="1" dirty="0">
              <a:latin typeface="Maiandra GD" panose="020E0502030308020204" pitchFamily="34" charset="0"/>
              <a:cs typeface="Times New Roman"/>
            </a:endParaRPr>
          </a:p>
          <a:p>
            <a:pPr algn="just">
              <a:lnSpc>
                <a:spcPct val="100000"/>
              </a:lnSpc>
              <a:spcBef>
                <a:spcPts val="15"/>
              </a:spcBef>
            </a:pPr>
            <a:endParaRPr lang="en-US" sz="1750" b="1" dirty="0">
              <a:latin typeface="Maiandra GD" panose="020E0502030308020204" pitchFamily="34" charset="0"/>
              <a:cs typeface="Times New Roman"/>
            </a:endParaRPr>
          </a:p>
          <a:p>
            <a:pPr marL="76200" algn="just">
              <a:lnSpc>
                <a:spcPct val="100000"/>
              </a:lnSpc>
              <a:spcBef>
                <a:spcPts val="5"/>
              </a:spcBef>
            </a:pPr>
            <a:r>
              <a:rPr lang="en-US" sz="2000" b="1" dirty="0">
                <a:latin typeface="Maiandra GD" panose="020E0502030308020204" pitchFamily="34" charset="0"/>
                <a:cs typeface="Times New Roman"/>
              </a:rPr>
              <a:t>For a linear conjugated π-system </a:t>
            </a:r>
            <a:r>
              <a:rPr lang="en-US" sz="2000" b="1" dirty="0">
                <a:solidFill>
                  <a:srgbClr val="C00000"/>
                </a:solidFill>
                <a:latin typeface="Maiandra GD" panose="020E0502030308020204" pitchFamily="34" charset="0"/>
                <a:cs typeface="Times New Roman"/>
              </a:rPr>
              <a:t>the wave function </a:t>
            </a:r>
            <a:r>
              <a:rPr lang="en-US" sz="2000" b="1" spc="10" dirty="0" err="1">
                <a:solidFill>
                  <a:srgbClr val="C00000"/>
                </a:solidFill>
                <a:latin typeface="Maiandra GD" panose="020E0502030308020204" pitchFamily="34" charset="0"/>
                <a:cs typeface="Times New Roman"/>
              </a:rPr>
              <a:t>ψ</a:t>
            </a:r>
            <a:r>
              <a:rPr lang="en-US" sz="1950" b="1" spc="15" baseline="-21367" dirty="0" err="1">
                <a:solidFill>
                  <a:srgbClr val="C00000"/>
                </a:solidFill>
                <a:latin typeface="Maiandra GD" panose="020E0502030308020204" pitchFamily="34" charset="0"/>
                <a:cs typeface="Times New Roman"/>
              </a:rPr>
              <a:t>n</a:t>
            </a:r>
            <a:r>
              <a:rPr lang="en-US" sz="1950" b="1" spc="15" baseline="-21367" dirty="0">
                <a:solidFill>
                  <a:srgbClr val="C00000"/>
                </a:solidFill>
                <a:latin typeface="Maiandra GD" panose="020E0502030308020204" pitchFamily="34" charset="0"/>
                <a:cs typeface="Times New Roman"/>
              </a:rPr>
              <a:t> </a:t>
            </a:r>
            <a:r>
              <a:rPr lang="en-US" sz="2000" b="1" spc="-5" dirty="0">
                <a:solidFill>
                  <a:srgbClr val="C00000"/>
                </a:solidFill>
                <a:latin typeface="Maiandra GD" panose="020E0502030308020204" pitchFamily="34" charset="0"/>
                <a:cs typeface="Times New Roman"/>
              </a:rPr>
              <a:t>will </a:t>
            </a:r>
            <a:r>
              <a:rPr lang="en-US" sz="2000" b="1" dirty="0">
                <a:solidFill>
                  <a:srgbClr val="C00000"/>
                </a:solidFill>
                <a:latin typeface="Maiandra GD" panose="020E0502030308020204" pitchFamily="34" charset="0"/>
                <a:cs typeface="Times New Roman"/>
              </a:rPr>
              <a:t>posses (n-1)</a:t>
            </a:r>
            <a:r>
              <a:rPr lang="en-US" sz="2000" b="1" spc="-250" dirty="0">
                <a:solidFill>
                  <a:srgbClr val="C00000"/>
                </a:solidFill>
                <a:latin typeface="Maiandra GD" panose="020E0502030308020204" pitchFamily="34" charset="0"/>
                <a:cs typeface="Times New Roman"/>
              </a:rPr>
              <a:t> </a:t>
            </a:r>
            <a:r>
              <a:rPr lang="en-US" sz="2000" b="1" dirty="0">
                <a:solidFill>
                  <a:srgbClr val="C00000"/>
                </a:solidFill>
                <a:latin typeface="Maiandra GD" panose="020E0502030308020204" pitchFamily="34" charset="0"/>
                <a:cs typeface="Times New Roman"/>
              </a:rPr>
              <a:t>nodes</a:t>
            </a:r>
            <a:r>
              <a:rPr lang="en-US" sz="2000" b="1" dirty="0">
                <a:latin typeface="Maiandra GD" panose="020E0502030308020204" pitchFamily="34" charset="0"/>
                <a:cs typeface="Times New Roman"/>
              </a:rPr>
              <a:t>.</a:t>
            </a:r>
          </a:p>
          <a:p>
            <a:pPr marL="340995" indent="-265430" algn="just">
              <a:lnSpc>
                <a:spcPct val="100000"/>
              </a:lnSpc>
              <a:buFont typeface="Wingdings"/>
              <a:buChar char=""/>
              <a:tabLst>
                <a:tab pos="341630" algn="l"/>
              </a:tabLst>
            </a:pPr>
            <a:r>
              <a:rPr lang="en-US" sz="2000" b="1" spc="-5" dirty="0">
                <a:solidFill>
                  <a:srgbClr val="003300"/>
                </a:solidFill>
                <a:latin typeface="Maiandra GD" panose="020E0502030308020204" pitchFamily="34" charset="0"/>
                <a:cs typeface="Times New Roman"/>
              </a:rPr>
              <a:t>If</a:t>
            </a:r>
            <a:r>
              <a:rPr lang="en-US" sz="2000" b="1" spc="65" dirty="0">
                <a:solidFill>
                  <a:srgbClr val="003300"/>
                </a:solidFill>
                <a:latin typeface="Maiandra GD" panose="020E0502030308020204" pitchFamily="34" charset="0"/>
                <a:cs typeface="Times New Roman"/>
              </a:rPr>
              <a:t> </a:t>
            </a:r>
            <a:r>
              <a:rPr lang="en-US" sz="2000" b="1" spc="-5" dirty="0">
                <a:solidFill>
                  <a:srgbClr val="003300"/>
                </a:solidFill>
                <a:latin typeface="Maiandra GD" panose="020E0502030308020204" pitchFamily="34" charset="0"/>
                <a:cs typeface="Times New Roman"/>
              </a:rPr>
              <a:t>(n-1)</a:t>
            </a:r>
            <a:r>
              <a:rPr lang="en-US" sz="2000" b="1" spc="75" dirty="0">
                <a:solidFill>
                  <a:srgbClr val="003300"/>
                </a:solidFill>
                <a:latin typeface="Maiandra GD" panose="020E0502030308020204" pitchFamily="34" charset="0"/>
                <a:cs typeface="Times New Roman"/>
              </a:rPr>
              <a:t> </a:t>
            </a:r>
            <a:r>
              <a:rPr lang="en-US" sz="2000" b="1" spc="-5" dirty="0">
                <a:solidFill>
                  <a:srgbClr val="003300"/>
                </a:solidFill>
                <a:latin typeface="Maiandra GD" panose="020E0502030308020204" pitchFamily="34" charset="0"/>
                <a:cs typeface="Times New Roman"/>
              </a:rPr>
              <a:t>is</a:t>
            </a:r>
            <a:r>
              <a:rPr lang="en-US" sz="2000" b="1" spc="75" dirty="0">
                <a:solidFill>
                  <a:srgbClr val="003300"/>
                </a:solidFill>
                <a:latin typeface="Maiandra GD" panose="020E0502030308020204" pitchFamily="34" charset="0"/>
                <a:cs typeface="Times New Roman"/>
              </a:rPr>
              <a:t> </a:t>
            </a:r>
            <a:r>
              <a:rPr lang="en-US" sz="2000" b="1" spc="-5" dirty="0">
                <a:solidFill>
                  <a:srgbClr val="003300"/>
                </a:solidFill>
                <a:latin typeface="Maiandra GD" panose="020E0502030308020204" pitchFamily="34" charset="0"/>
                <a:cs typeface="Times New Roman"/>
              </a:rPr>
              <a:t>zero</a:t>
            </a:r>
            <a:r>
              <a:rPr lang="en-US" sz="2000" b="1" spc="85" dirty="0">
                <a:solidFill>
                  <a:srgbClr val="003300"/>
                </a:solidFill>
                <a:latin typeface="Maiandra GD" panose="020E0502030308020204" pitchFamily="34" charset="0"/>
                <a:cs typeface="Times New Roman"/>
              </a:rPr>
              <a:t> </a:t>
            </a:r>
            <a:r>
              <a:rPr lang="en-US" sz="2000" b="1" spc="-5" dirty="0">
                <a:solidFill>
                  <a:srgbClr val="003300"/>
                </a:solidFill>
                <a:latin typeface="Maiandra GD" panose="020E0502030308020204" pitchFamily="34" charset="0"/>
                <a:cs typeface="Times New Roman"/>
              </a:rPr>
              <a:t>or</a:t>
            </a:r>
            <a:r>
              <a:rPr lang="en-US" sz="2000" b="1" spc="80" dirty="0">
                <a:solidFill>
                  <a:srgbClr val="003300"/>
                </a:solidFill>
                <a:latin typeface="Maiandra GD" panose="020E0502030308020204" pitchFamily="34" charset="0"/>
                <a:cs typeface="Times New Roman"/>
              </a:rPr>
              <a:t> </a:t>
            </a:r>
            <a:r>
              <a:rPr lang="en-US" sz="2000" b="1" spc="-5" dirty="0">
                <a:solidFill>
                  <a:srgbClr val="003300"/>
                </a:solidFill>
                <a:latin typeface="Maiandra GD" panose="020E0502030308020204" pitchFamily="34" charset="0"/>
                <a:cs typeface="Times New Roman"/>
              </a:rPr>
              <a:t>even</a:t>
            </a:r>
            <a:r>
              <a:rPr lang="en-US" sz="2000" b="1" spc="80" dirty="0">
                <a:solidFill>
                  <a:srgbClr val="003300"/>
                </a:solidFill>
                <a:latin typeface="Maiandra GD" panose="020E0502030308020204" pitchFamily="34" charset="0"/>
                <a:cs typeface="Times New Roman"/>
              </a:rPr>
              <a:t> </a:t>
            </a:r>
            <a:r>
              <a:rPr lang="en-US" sz="2000" b="1" spc="-15" dirty="0">
                <a:solidFill>
                  <a:srgbClr val="003300"/>
                </a:solidFill>
                <a:latin typeface="Maiandra GD" panose="020E0502030308020204" pitchFamily="34" charset="0"/>
                <a:cs typeface="Times New Roman"/>
              </a:rPr>
              <a:t>integer,</a:t>
            </a:r>
            <a:r>
              <a:rPr lang="en-US" sz="2000" b="1" spc="70" dirty="0">
                <a:solidFill>
                  <a:srgbClr val="003300"/>
                </a:solidFill>
                <a:latin typeface="Maiandra GD" panose="020E0502030308020204" pitchFamily="34" charset="0"/>
                <a:cs typeface="Times New Roman"/>
              </a:rPr>
              <a:t> </a:t>
            </a:r>
            <a:r>
              <a:rPr lang="en-US" sz="2000" b="1" spc="10" dirty="0" err="1">
                <a:solidFill>
                  <a:srgbClr val="003300"/>
                </a:solidFill>
                <a:latin typeface="Maiandra GD" panose="020E0502030308020204" pitchFamily="34" charset="0"/>
                <a:cs typeface="Times New Roman"/>
              </a:rPr>
              <a:t>ψ</a:t>
            </a:r>
            <a:r>
              <a:rPr lang="en-US" sz="1950" b="1" spc="15" baseline="-21367" dirty="0" err="1">
                <a:solidFill>
                  <a:srgbClr val="003300"/>
                </a:solidFill>
                <a:latin typeface="Maiandra GD" panose="020E0502030308020204" pitchFamily="34" charset="0"/>
                <a:cs typeface="Times New Roman"/>
              </a:rPr>
              <a:t>n</a:t>
            </a:r>
            <a:r>
              <a:rPr lang="en-US" sz="1950" b="1" spc="7" baseline="-21367" dirty="0">
                <a:solidFill>
                  <a:srgbClr val="003300"/>
                </a:solidFill>
                <a:latin typeface="Maiandra GD" panose="020E0502030308020204" pitchFamily="34" charset="0"/>
                <a:cs typeface="Times New Roman"/>
              </a:rPr>
              <a:t> </a:t>
            </a:r>
            <a:r>
              <a:rPr lang="en-US" sz="2000" b="1" spc="-5" dirty="0">
                <a:solidFill>
                  <a:srgbClr val="003300"/>
                </a:solidFill>
                <a:latin typeface="Maiandra GD" panose="020E0502030308020204" pitchFamily="34" charset="0"/>
                <a:cs typeface="Times New Roman"/>
              </a:rPr>
              <a:t>will</a:t>
            </a:r>
            <a:r>
              <a:rPr lang="en-US" sz="2000" b="1" spc="60" dirty="0">
                <a:solidFill>
                  <a:srgbClr val="003300"/>
                </a:solidFill>
                <a:latin typeface="Maiandra GD" panose="020E0502030308020204" pitchFamily="34" charset="0"/>
                <a:cs typeface="Times New Roman"/>
              </a:rPr>
              <a:t> </a:t>
            </a:r>
            <a:r>
              <a:rPr lang="en-US" sz="2000" b="1" dirty="0">
                <a:solidFill>
                  <a:srgbClr val="003300"/>
                </a:solidFill>
                <a:latin typeface="Maiandra GD" panose="020E0502030308020204" pitchFamily="34" charset="0"/>
                <a:cs typeface="Times New Roman"/>
              </a:rPr>
              <a:t>be</a:t>
            </a:r>
            <a:r>
              <a:rPr lang="en-US" sz="2000" b="1" spc="75" dirty="0">
                <a:solidFill>
                  <a:srgbClr val="003300"/>
                </a:solidFill>
                <a:latin typeface="Maiandra GD" panose="020E0502030308020204" pitchFamily="34" charset="0"/>
                <a:cs typeface="Times New Roman"/>
              </a:rPr>
              <a:t> </a:t>
            </a:r>
            <a:r>
              <a:rPr lang="en-US" sz="2000" b="1" spc="-5" dirty="0">
                <a:solidFill>
                  <a:srgbClr val="003300"/>
                </a:solidFill>
                <a:latin typeface="Maiandra GD" panose="020E0502030308020204" pitchFamily="34" charset="0"/>
                <a:cs typeface="Times New Roman"/>
              </a:rPr>
              <a:t>said</a:t>
            </a:r>
            <a:r>
              <a:rPr lang="en-US" sz="2000" b="1" spc="80" dirty="0">
                <a:solidFill>
                  <a:srgbClr val="003300"/>
                </a:solidFill>
                <a:latin typeface="Maiandra GD" panose="020E0502030308020204" pitchFamily="34" charset="0"/>
                <a:cs typeface="Times New Roman"/>
              </a:rPr>
              <a:t> </a:t>
            </a:r>
            <a:r>
              <a:rPr lang="en-US" sz="2000" b="1" spc="-10" dirty="0">
                <a:solidFill>
                  <a:srgbClr val="003300"/>
                </a:solidFill>
                <a:latin typeface="Maiandra GD" panose="020E0502030308020204" pitchFamily="34" charset="0"/>
                <a:cs typeface="Times New Roman"/>
              </a:rPr>
              <a:t>to</a:t>
            </a:r>
            <a:r>
              <a:rPr lang="en-US" sz="2000" b="1" spc="80" dirty="0">
                <a:solidFill>
                  <a:srgbClr val="003300"/>
                </a:solidFill>
                <a:latin typeface="Maiandra GD" panose="020E0502030308020204" pitchFamily="34" charset="0"/>
                <a:cs typeface="Times New Roman"/>
              </a:rPr>
              <a:t> </a:t>
            </a:r>
            <a:r>
              <a:rPr lang="en-US" sz="2000" b="1" dirty="0">
                <a:solidFill>
                  <a:srgbClr val="003300"/>
                </a:solidFill>
                <a:latin typeface="Maiandra GD" panose="020E0502030308020204" pitchFamily="34" charset="0"/>
                <a:cs typeface="Times New Roman"/>
              </a:rPr>
              <a:t>be</a:t>
            </a:r>
            <a:r>
              <a:rPr lang="en-US" sz="2000" b="1" spc="60" dirty="0">
                <a:solidFill>
                  <a:srgbClr val="003300"/>
                </a:solidFill>
                <a:latin typeface="Maiandra GD" panose="020E0502030308020204" pitchFamily="34" charset="0"/>
                <a:cs typeface="Times New Roman"/>
              </a:rPr>
              <a:t> </a:t>
            </a:r>
            <a:r>
              <a:rPr lang="en-US" sz="2000" b="1" spc="-5" dirty="0">
                <a:solidFill>
                  <a:srgbClr val="003300"/>
                </a:solidFill>
                <a:latin typeface="Maiandra GD" panose="020E0502030308020204" pitchFamily="34" charset="0"/>
                <a:cs typeface="Times New Roman"/>
              </a:rPr>
              <a:t>symmetric</a:t>
            </a:r>
            <a:r>
              <a:rPr lang="en-US" sz="2000" b="1" spc="75" dirty="0">
                <a:solidFill>
                  <a:srgbClr val="003300"/>
                </a:solidFill>
                <a:latin typeface="Maiandra GD" panose="020E0502030308020204" pitchFamily="34" charset="0"/>
                <a:cs typeface="Times New Roman"/>
              </a:rPr>
              <a:t> </a:t>
            </a:r>
            <a:r>
              <a:rPr lang="en-US" sz="2000" b="1" spc="-5" dirty="0">
                <a:solidFill>
                  <a:srgbClr val="003300"/>
                </a:solidFill>
                <a:latin typeface="Maiandra GD" panose="020E0502030308020204" pitchFamily="34" charset="0"/>
                <a:cs typeface="Times New Roman"/>
              </a:rPr>
              <a:t>with</a:t>
            </a:r>
            <a:r>
              <a:rPr lang="en-US" sz="2000" b="1" spc="55" dirty="0">
                <a:solidFill>
                  <a:srgbClr val="003300"/>
                </a:solidFill>
                <a:latin typeface="Maiandra GD" panose="020E0502030308020204" pitchFamily="34" charset="0"/>
                <a:cs typeface="Times New Roman"/>
              </a:rPr>
              <a:t> </a:t>
            </a:r>
            <a:r>
              <a:rPr lang="en-US" sz="2000" b="1" spc="-10" dirty="0">
                <a:solidFill>
                  <a:srgbClr val="003300"/>
                </a:solidFill>
                <a:latin typeface="Maiandra GD" panose="020E0502030308020204" pitchFamily="34" charset="0"/>
                <a:cs typeface="Times New Roman"/>
              </a:rPr>
              <a:t>respect</a:t>
            </a:r>
            <a:r>
              <a:rPr lang="en-US" sz="2000" b="1" spc="45" dirty="0">
                <a:solidFill>
                  <a:srgbClr val="003300"/>
                </a:solidFill>
                <a:latin typeface="Maiandra GD" panose="020E0502030308020204" pitchFamily="34" charset="0"/>
                <a:cs typeface="Times New Roman"/>
              </a:rPr>
              <a:t> </a:t>
            </a:r>
            <a:r>
              <a:rPr lang="en-US" sz="2000" b="1" spc="-20" dirty="0">
                <a:solidFill>
                  <a:srgbClr val="003300"/>
                </a:solidFill>
                <a:latin typeface="Maiandra GD" panose="020E0502030308020204" pitchFamily="34" charset="0"/>
                <a:cs typeface="Times New Roman"/>
              </a:rPr>
              <a:t>to</a:t>
            </a:r>
            <a:endParaRPr lang="en-US" sz="2000" b="1" dirty="0">
              <a:latin typeface="Maiandra GD" panose="020E0502030308020204" pitchFamily="34" charset="0"/>
              <a:cs typeface="Times New Roman"/>
            </a:endParaRPr>
          </a:p>
          <a:p>
            <a:pPr marL="76200" algn="just">
              <a:lnSpc>
                <a:spcPct val="100000"/>
              </a:lnSpc>
            </a:pPr>
            <a:r>
              <a:rPr lang="en-US" sz="2000" b="1" dirty="0">
                <a:solidFill>
                  <a:srgbClr val="003300"/>
                </a:solidFill>
                <a:latin typeface="Maiandra GD" panose="020E0502030308020204" pitchFamily="34" charset="0"/>
                <a:cs typeface="Times New Roman"/>
              </a:rPr>
              <a:t>m and </a:t>
            </a:r>
            <a:r>
              <a:rPr lang="en-US" sz="2000" b="1" spc="-5" dirty="0">
                <a:solidFill>
                  <a:srgbClr val="003300"/>
                </a:solidFill>
                <a:latin typeface="Maiandra GD" panose="020E0502030308020204" pitchFamily="34" charset="0"/>
                <a:cs typeface="Times New Roman"/>
              </a:rPr>
              <a:t>antisymmetric </a:t>
            </a:r>
            <a:r>
              <a:rPr lang="en-US" sz="2000" b="1" dirty="0">
                <a:solidFill>
                  <a:srgbClr val="003300"/>
                </a:solidFill>
                <a:latin typeface="Maiandra GD" panose="020E0502030308020204" pitchFamily="34" charset="0"/>
                <a:cs typeface="Times New Roman"/>
              </a:rPr>
              <a:t>with respect </a:t>
            </a:r>
            <a:r>
              <a:rPr lang="en-US" sz="2000" b="1" spc="-5" dirty="0">
                <a:solidFill>
                  <a:srgbClr val="003300"/>
                </a:solidFill>
                <a:latin typeface="Maiandra GD" panose="020E0502030308020204" pitchFamily="34" charset="0"/>
                <a:cs typeface="Times New Roman"/>
              </a:rPr>
              <a:t>to</a:t>
            </a:r>
            <a:r>
              <a:rPr lang="en-US" sz="2000" b="1" spc="-70" dirty="0">
                <a:solidFill>
                  <a:srgbClr val="003300"/>
                </a:solidFill>
                <a:latin typeface="Maiandra GD" panose="020E0502030308020204" pitchFamily="34" charset="0"/>
                <a:cs typeface="Times New Roman"/>
              </a:rPr>
              <a:t> </a:t>
            </a:r>
            <a:r>
              <a:rPr lang="en-US" sz="2000" b="1" spc="5" dirty="0">
                <a:solidFill>
                  <a:srgbClr val="003300"/>
                </a:solidFill>
                <a:latin typeface="Maiandra GD" panose="020E0502030308020204" pitchFamily="34" charset="0"/>
                <a:cs typeface="Times New Roman"/>
              </a:rPr>
              <a:t>C</a:t>
            </a:r>
            <a:r>
              <a:rPr lang="en-US" sz="1950" b="1" spc="7" baseline="-21367" dirty="0">
                <a:solidFill>
                  <a:srgbClr val="003300"/>
                </a:solidFill>
                <a:latin typeface="Maiandra GD" panose="020E0502030308020204" pitchFamily="34" charset="0"/>
                <a:cs typeface="Times New Roman"/>
              </a:rPr>
              <a:t>2</a:t>
            </a:r>
            <a:r>
              <a:rPr lang="en-US" sz="2000" b="1" spc="5" dirty="0">
                <a:solidFill>
                  <a:srgbClr val="003300"/>
                </a:solidFill>
                <a:latin typeface="Maiandra GD" panose="020E0502030308020204" pitchFamily="34" charset="0"/>
                <a:cs typeface="Times New Roman"/>
              </a:rPr>
              <a:t>.</a:t>
            </a:r>
            <a:endParaRPr lang="en-US" sz="2000" b="1" dirty="0">
              <a:latin typeface="Maiandra GD" panose="020E0502030308020204" pitchFamily="34" charset="0"/>
              <a:cs typeface="Times New Roman"/>
            </a:endParaRPr>
          </a:p>
          <a:p>
            <a:pPr marL="76200" marR="55880" algn="just">
              <a:lnSpc>
                <a:spcPct val="100000"/>
              </a:lnSpc>
              <a:buFont typeface="Wingdings"/>
              <a:buChar char=""/>
              <a:tabLst>
                <a:tab pos="341630" algn="l"/>
                <a:tab pos="653415" algn="l"/>
                <a:tab pos="1305560" algn="l"/>
                <a:tab pos="1617980" algn="l"/>
                <a:tab pos="2000885" algn="l"/>
                <a:tab pos="2528570" algn="l"/>
                <a:tab pos="3374390" algn="l"/>
                <a:tab pos="4258310" algn="l"/>
                <a:tab pos="5064760" algn="l"/>
                <a:tab pos="5518785" algn="l"/>
                <a:tab pos="5918200" algn="l"/>
                <a:tab pos="6470015" algn="l"/>
                <a:tab pos="6824980" algn="l"/>
                <a:tab pos="7981950" algn="l"/>
              </a:tabLst>
            </a:pPr>
            <a:r>
              <a:rPr lang="en-US" sz="2000" b="1" spc="-10" dirty="0">
                <a:solidFill>
                  <a:srgbClr val="FF0000"/>
                </a:solidFill>
                <a:latin typeface="Maiandra GD" panose="020E0502030308020204" pitchFamily="34" charset="0"/>
                <a:cs typeface="Times New Roman"/>
              </a:rPr>
              <a:t>I</a:t>
            </a:r>
            <a:r>
              <a:rPr lang="en-US" sz="2000" b="1" dirty="0">
                <a:solidFill>
                  <a:srgbClr val="FF0000"/>
                </a:solidFill>
                <a:latin typeface="Maiandra GD" panose="020E0502030308020204" pitchFamily="34" charset="0"/>
                <a:cs typeface="Times New Roman"/>
              </a:rPr>
              <a:t>f	</a:t>
            </a:r>
            <a:r>
              <a:rPr lang="en-US" sz="2000" b="1" spc="-10" dirty="0">
                <a:solidFill>
                  <a:srgbClr val="FF0000"/>
                </a:solidFill>
                <a:latin typeface="Maiandra GD" panose="020E0502030308020204" pitchFamily="34" charset="0"/>
                <a:cs typeface="Times New Roman"/>
              </a:rPr>
              <a:t>(</a:t>
            </a:r>
            <a:r>
              <a:rPr lang="en-US" sz="2000" b="1" spc="5" dirty="0">
                <a:solidFill>
                  <a:srgbClr val="FF0000"/>
                </a:solidFill>
                <a:latin typeface="Maiandra GD" panose="020E0502030308020204" pitchFamily="34" charset="0"/>
                <a:cs typeface="Times New Roman"/>
              </a:rPr>
              <a:t>n</a:t>
            </a:r>
            <a:r>
              <a:rPr lang="en-US" sz="2000" b="1" spc="-10" dirty="0">
                <a:solidFill>
                  <a:srgbClr val="FF0000"/>
                </a:solidFill>
                <a:latin typeface="Maiandra GD" panose="020E0502030308020204" pitchFamily="34" charset="0"/>
                <a:cs typeface="Times New Roman"/>
              </a:rPr>
              <a:t>-1</a:t>
            </a:r>
            <a:r>
              <a:rPr lang="en-US" sz="2000" b="1" dirty="0">
                <a:solidFill>
                  <a:srgbClr val="FF0000"/>
                </a:solidFill>
                <a:latin typeface="Maiandra GD" panose="020E0502030308020204" pitchFamily="34" charset="0"/>
                <a:cs typeface="Times New Roman"/>
              </a:rPr>
              <a:t>)	</a:t>
            </a:r>
            <a:r>
              <a:rPr lang="en-US" sz="2000" b="1" spc="-5" dirty="0">
                <a:solidFill>
                  <a:srgbClr val="FF0000"/>
                </a:solidFill>
                <a:latin typeface="Maiandra GD" panose="020E0502030308020204" pitchFamily="34" charset="0"/>
                <a:cs typeface="Times New Roman"/>
              </a:rPr>
              <a:t>i</a:t>
            </a:r>
            <a:r>
              <a:rPr lang="en-US" sz="2000" b="1" dirty="0">
                <a:solidFill>
                  <a:srgbClr val="FF0000"/>
                </a:solidFill>
                <a:latin typeface="Maiandra GD" panose="020E0502030308020204" pitchFamily="34" charset="0"/>
                <a:cs typeface="Times New Roman"/>
              </a:rPr>
              <a:t>s	</a:t>
            </a:r>
            <a:r>
              <a:rPr lang="en-US" sz="2000" b="1" spc="-15" dirty="0">
                <a:solidFill>
                  <a:srgbClr val="FF0000"/>
                </a:solidFill>
                <a:latin typeface="Maiandra GD" panose="020E0502030308020204" pitchFamily="34" charset="0"/>
                <a:cs typeface="Times New Roman"/>
              </a:rPr>
              <a:t>a</a:t>
            </a:r>
            <a:r>
              <a:rPr lang="en-US" sz="2000" b="1" dirty="0">
                <a:solidFill>
                  <a:srgbClr val="FF0000"/>
                </a:solidFill>
                <a:latin typeface="Maiandra GD" panose="020E0502030308020204" pitchFamily="34" charset="0"/>
                <a:cs typeface="Times New Roman"/>
              </a:rPr>
              <a:t>n	odd	</a:t>
            </a:r>
            <a:r>
              <a:rPr lang="en-US" sz="2000" b="1" spc="-20" dirty="0">
                <a:solidFill>
                  <a:srgbClr val="FF0000"/>
                </a:solidFill>
                <a:latin typeface="Maiandra GD" panose="020E0502030308020204" pitchFamily="34" charset="0"/>
                <a:cs typeface="Times New Roman"/>
              </a:rPr>
              <a:t>i</a:t>
            </a:r>
            <a:r>
              <a:rPr lang="en-US" sz="2000" b="1" dirty="0">
                <a:solidFill>
                  <a:srgbClr val="FF0000"/>
                </a:solidFill>
                <a:latin typeface="Maiandra GD" panose="020E0502030308020204" pitchFamily="34" charset="0"/>
                <a:cs typeface="Times New Roman"/>
              </a:rPr>
              <a:t>nt</a:t>
            </a:r>
            <a:r>
              <a:rPr lang="en-US" sz="2000" b="1" spc="-15" dirty="0">
                <a:solidFill>
                  <a:srgbClr val="FF0000"/>
                </a:solidFill>
                <a:latin typeface="Maiandra GD" panose="020E0502030308020204" pitchFamily="34" charset="0"/>
                <a:cs typeface="Times New Roman"/>
              </a:rPr>
              <a:t>e</a:t>
            </a:r>
            <a:r>
              <a:rPr lang="en-US" sz="2000" b="1" dirty="0">
                <a:solidFill>
                  <a:srgbClr val="FF0000"/>
                </a:solidFill>
                <a:latin typeface="Maiandra GD" panose="020E0502030308020204" pitchFamily="34" charset="0"/>
                <a:cs typeface="Times New Roman"/>
              </a:rPr>
              <a:t>g</a:t>
            </a:r>
            <a:r>
              <a:rPr lang="en-US" sz="2000" b="1" spc="-10" dirty="0">
                <a:solidFill>
                  <a:srgbClr val="FF0000"/>
                </a:solidFill>
                <a:latin typeface="Maiandra GD" panose="020E0502030308020204" pitchFamily="34" charset="0"/>
                <a:cs typeface="Times New Roman"/>
              </a:rPr>
              <a:t>e</a:t>
            </a:r>
            <a:r>
              <a:rPr lang="en-US" sz="2000" b="1" dirty="0">
                <a:solidFill>
                  <a:srgbClr val="FF0000"/>
                </a:solidFill>
                <a:latin typeface="Maiandra GD" panose="020E0502030308020204" pitchFamily="34" charset="0"/>
                <a:cs typeface="Times New Roman"/>
              </a:rPr>
              <a:t>r	</a:t>
            </a:r>
            <a:r>
              <a:rPr lang="en-US" sz="2000" b="1" spc="-10" dirty="0" err="1">
                <a:solidFill>
                  <a:srgbClr val="FF0000"/>
                </a:solidFill>
                <a:latin typeface="Maiandra GD" panose="020E0502030308020204" pitchFamily="34" charset="0"/>
                <a:cs typeface="Times New Roman"/>
              </a:rPr>
              <a:t>ψ</a:t>
            </a:r>
            <a:r>
              <a:rPr lang="en-US" sz="1950" b="1" spc="22" baseline="-21367" dirty="0" err="1">
                <a:solidFill>
                  <a:srgbClr val="FF0000"/>
                </a:solidFill>
                <a:latin typeface="Maiandra GD" panose="020E0502030308020204" pitchFamily="34" charset="0"/>
                <a:cs typeface="Times New Roman"/>
              </a:rPr>
              <a:t>n</a:t>
            </a:r>
            <a:r>
              <a:rPr lang="en-US" sz="1950" b="1" baseline="-21367" dirty="0">
                <a:solidFill>
                  <a:srgbClr val="FF0000"/>
                </a:solidFill>
                <a:latin typeface="Maiandra GD" panose="020E0502030308020204" pitchFamily="34" charset="0"/>
                <a:cs typeface="Times New Roman"/>
              </a:rPr>
              <a:t> </a:t>
            </a:r>
            <a:r>
              <a:rPr lang="en-US" sz="1950" b="1" spc="240" baseline="-21367" dirty="0">
                <a:solidFill>
                  <a:srgbClr val="FF0000"/>
                </a:solidFill>
                <a:latin typeface="Maiandra GD" panose="020E0502030308020204" pitchFamily="34" charset="0"/>
                <a:cs typeface="Times New Roman"/>
              </a:rPr>
              <a:t> </a:t>
            </a:r>
            <a:r>
              <a:rPr lang="en-US" sz="2000" b="1" dirty="0">
                <a:solidFill>
                  <a:srgbClr val="FF0000"/>
                </a:solidFill>
                <a:latin typeface="Maiandra GD" panose="020E0502030308020204" pitchFamily="34" charset="0"/>
                <a:cs typeface="Times New Roman"/>
              </a:rPr>
              <a:t>will	po</a:t>
            </a:r>
            <a:r>
              <a:rPr lang="en-US" sz="2000" b="1" spc="-15" dirty="0">
                <a:solidFill>
                  <a:srgbClr val="FF0000"/>
                </a:solidFill>
                <a:latin typeface="Maiandra GD" panose="020E0502030308020204" pitchFamily="34" charset="0"/>
                <a:cs typeface="Times New Roman"/>
              </a:rPr>
              <a:t>ss</a:t>
            </a:r>
            <a:r>
              <a:rPr lang="en-US" sz="2000" b="1" dirty="0">
                <a:solidFill>
                  <a:srgbClr val="FF0000"/>
                </a:solidFill>
                <a:latin typeface="Maiandra GD" panose="020E0502030308020204" pitchFamily="34" charset="0"/>
                <a:cs typeface="Times New Roman"/>
              </a:rPr>
              <a:t>es	</a:t>
            </a:r>
            <a:r>
              <a:rPr lang="en-US" sz="2000" b="1" spc="-5" dirty="0">
                <a:solidFill>
                  <a:srgbClr val="FF0000"/>
                </a:solidFill>
                <a:latin typeface="Maiandra GD" panose="020E0502030308020204" pitchFamily="34" charset="0"/>
                <a:cs typeface="Times New Roman"/>
              </a:rPr>
              <a:t>th</a:t>
            </a:r>
            <a:r>
              <a:rPr lang="en-US" sz="2000" b="1" dirty="0">
                <a:solidFill>
                  <a:srgbClr val="FF0000"/>
                </a:solidFill>
                <a:latin typeface="Maiandra GD" panose="020E0502030308020204" pitchFamily="34" charset="0"/>
                <a:cs typeface="Times New Roman"/>
              </a:rPr>
              <a:t>e	</a:t>
            </a:r>
            <a:r>
              <a:rPr lang="en-US" sz="2000" b="1" spc="-5" dirty="0">
                <a:solidFill>
                  <a:srgbClr val="FF0000"/>
                </a:solidFill>
                <a:latin typeface="Maiandra GD" panose="020E0502030308020204" pitchFamily="34" charset="0"/>
                <a:cs typeface="Times New Roman"/>
              </a:rPr>
              <a:t>C</a:t>
            </a:r>
            <a:r>
              <a:rPr lang="en-US" sz="1950" b="1" spc="22" baseline="-21367" dirty="0">
                <a:solidFill>
                  <a:srgbClr val="FF0000"/>
                </a:solidFill>
                <a:latin typeface="Maiandra GD" panose="020E0502030308020204" pitchFamily="34" charset="0"/>
                <a:cs typeface="Times New Roman"/>
              </a:rPr>
              <a:t>2</a:t>
            </a:r>
            <a:r>
              <a:rPr lang="en-US" sz="1950" b="1" baseline="-21367" dirty="0">
                <a:solidFill>
                  <a:srgbClr val="FF0000"/>
                </a:solidFill>
                <a:latin typeface="Maiandra GD" panose="020E0502030308020204" pitchFamily="34" charset="0"/>
                <a:cs typeface="Times New Roman"/>
              </a:rPr>
              <a:t>	</a:t>
            </a:r>
            <a:r>
              <a:rPr lang="en-US" sz="2000" b="1" spc="-15" dirty="0">
                <a:solidFill>
                  <a:srgbClr val="FF0000"/>
                </a:solidFill>
                <a:latin typeface="Maiandra GD" panose="020E0502030308020204" pitchFamily="34" charset="0"/>
                <a:cs typeface="Times New Roman"/>
              </a:rPr>
              <a:t>a</a:t>
            </a:r>
            <a:r>
              <a:rPr lang="en-US" sz="2000" b="1" dirty="0">
                <a:solidFill>
                  <a:srgbClr val="FF0000"/>
                </a:solidFill>
                <a:latin typeface="Maiandra GD" panose="020E0502030308020204" pitchFamily="34" charset="0"/>
                <a:cs typeface="Times New Roman"/>
              </a:rPr>
              <a:t>x</a:t>
            </a:r>
            <a:r>
              <a:rPr lang="en-US" sz="2000" b="1" spc="-15" dirty="0">
                <a:solidFill>
                  <a:srgbClr val="FF0000"/>
                </a:solidFill>
                <a:latin typeface="Maiandra GD" panose="020E0502030308020204" pitchFamily="34" charset="0"/>
                <a:cs typeface="Times New Roman"/>
              </a:rPr>
              <a:t>i</a:t>
            </a:r>
            <a:r>
              <a:rPr lang="en-US" sz="2000" b="1" dirty="0">
                <a:solidFill>
                  <a:srgbClr val="FF0000"/>
                </a:solidFill>
                <a:latin typeface="Maiandra GD" panose="020E0502030308020204" pitchFamily="34" charset="0"/>
                <a:cs typeface="Times New Roman"/>
              </a:rPr>
              <a:t>s	</a:t>
            </a:r>
            <a:r>
              <a:rPr lang="en-US" sz="2000" b="1" spc="-10" dirty="0">
                <a:solidFill>
                  <a:srgbClr val="FF0000"/>
                </a:solidFill>
                <a:latin typeface="Maiandra GD" panose="020E0502030308020204" pitchFamily="34" charset="0"/>
                <a:cs typeface="Times New Roman"/>
              </a:rPr>
              <a:t>o</a:t>
            </a:r>
            <a:r>
              <a:rPr lang="en-US" sz="2000" b="1" dirty="0">
                <a:solidFill>
                  <a:srgbClr val="FF0000"/>
                </a:solidFill>
                <a:latin typeface="Maiandra GD" panose="020E0502030308020204" pitchFamily="34" charset="0"/>
                <a:cs typeface="Times New Roman"/>
              </a:rPr>
              <a:t>f	sy</a:t>
            </a:r>
            <a:r>
              <a:rPr lang="en-US" sz="2000" b="1" spc="-20" dirty="0">
                <a:solidFill>
                  <a:srgbClr val="FF0000"/>
                </a:solidFill>
                <a:latin typeface="Maiandra GD" panose="020E0502030308020204" pitchFamily="34" charset="0"/>
                <a:cs typeface="Times New Roman"/>
              </a:rPr>
              <a:t>m</a:t>
            </a:r>
            <a:r>
              <a:rPr lang="en-US" sz="2000" b="1" spc="-25" dirty="0">
                <a:solidFill>
                  <a:srgbClr val="FF0000"/>
                </a:solidFill>
                <a:latin typeface="Maiandra GD" panose="020E0502030308020204" pitchFamily="34" charset="0"/>
                <a:cs typeface="Times New Roman"/>
              </a:rPr>
              <a:t>m</a:t>
            </a:r>
            <a:r>
              <a:rPr lang="en-US" sz="2000" b="1" dirty="0">
                <a:solidFill>
                  <a:srgbClr val="FF0000"/>
                </a:solidFill>
                <a:latin typeface="Maiandra GD" panose="020E0502030308020204" pitchFamily="34" charset="0"/>
                <a:cs typeface="Times New Roman"/>
              </a:rPr>
              <a:t>e</a:t>
            </a:r>
            <a:r>
              <a:rPr lang="en-US" sz="2000" b="1" spc="-10" dirty="0">
                <a:solidFill>
                  <a:srgbClr val="FF0000"/>
                </a:solidFill>
                <a:latin typeface="Maiandra GD" panose="020E0502030308020204" pitchFamily="34" charset="0"/>
                <a:cs typeface="Times New Roman"/>
              </a:rPr>
              <a:t>t</a:t>
            </a:r>
            <a:r>
              <a:rPr lang="en-US" sz="2000" b="1" dirty="0">
                <a:solidFill>
                  <a:srgbClr val="FF0000"/>
                </a:solidFill>
                <a:latin typeface="Maiandra GD" panose="020E0502030308020204" pitchFamily="34" charset="0"/>
                <a:cs typeface="Times New Roman"/>
              </a:rPr>
              <a:t>ry	and  </a:t>
            </a:r>
            <a:r>
              <a:rPr lang="en-US" sz="2000" b="1" spc="-5" dirty="0">
                <a:solidFill>
                  <a:srgbClr val="FF0000"/>
                </a:solidFill>
                <a:latin typeface="Maiandra GD" panose="020E0502030308020204" pitchFamily="34" charset="0"/>
                <a:cs typeface="Times New Roman"/>
              </a:rPr>
              <a:t>antisymmetric </a:t>
            </a:r>
            <a:r>
              <a:rPr lang="en-US" sz="2000" b="1" dirty="0">
                <a:solidFill>
                  <a:srgbClr val="FF0000"/>
                </a:solidFill>
                <a:latin typeface="Maiandra GD" panose="020E0502030308020204" pitchFamily="34" charset="0"/>
                <a:cs typeface="Times New Roman"/>
              </a:rPr>
              <a:t>with respect </a:t>
            </a:r>
            <a:r>
              <a:rPr lang="en-US" sz="2000" b="1" spc="-5" dirty="0">
                <a:solidFill>
                  <a:srgbClr val="FF0000"/>
                </a:solidFill>
                <a:latin typeface="Maiandra GD" panose="020E0502030308020204" pitchFamily="34" charset="0"/>
                <a:cs typeface="Times New Roman"/>
              </a:rPr>
              <a:t>to</a:t>
            </a:r>
            <a:r>
              <a:rPr lang="en-US" sz="2000" b="1" spc="-55" dirty="0">
                <a:solidFill>
                  <a:srgbClr val="FF0000"/>
                </a:solidFill>
                <a:latin typeface="Maiandra GD" panose="020E0502030308020204" pitchFamily="34" charset="0"/>
                <a:cs typeface="Times New Roman"/>
              </a:rPr>
              <a:t> </a:t>
            </a:r>
            <a:r>
              <a:rPr lang="en-US" sz="2000" b="1" spc="-15" dirty="0">
                <a:solidFill>
                  <a:srgbClr val="FF0000"/>
                </a:solidFill>
                <a:latin typeface="Maiandra GD" panose="020E0502030308020204" pitchFamily="34" charset="0"/>
                <a:cs typeface="Times New Roman"/>
              </a:rPr>
              <a:t>m.</a:t>
            </a:r>
            <a:endParaRPr lang="en-US" sz="2000" b="1" dirty="0">
              <a:latin typeface="Maiandra GD" panose="020E0502030308020204" pitchFamily="34" charset="0"/>
              <a:cs typeface="Times New Roman"/>
            </a:endParaRPr>
          </a:p>
        </p:txBody>
      </p:sp>
      <p:grpSp>
        <p:nvGrpSpPr>
          <p:cNvPr id="6" name="object 11">
            <a:extLst>
              <a:ext uri="{FF2B5EF4-FFF2-40B4-BE49-F238E27FC236}">
                <a16:creationId xmlns:a16="http://schemas.microsoft.com/office/drawing/2014/main" id="{70376153-36CA-4F09-8E8B-9B9C65CC6633}"/>
              </a:ext>
            </a:extLst>
          </p:cNvPr>
          <p:cNvGrpSpPr/>
          <p:nvPr/>
        </p:nvGrpSpPr>
        <p:grpSpPr>
          <a:xfrm>
            <a:off x="2058161" y="3439019"/>
            <a:ext cx="5298333" cy="1035334"/>
            <a:chOff x="15228" y="3520353"/>
            <a:chExt cx="6425063" cy="1301065"/>
          </a:xfrm>
        </p:grpSpPr>
        <p:sp>
          <p:nvSpPr>
            <p:cNvPr id="7" name="object 12">
              <a:extLst>
                <a:ext uri="{FF2B5EF4-FFF2-40B4-BE49-F238E27FC236}">
                  <a16:creationId xmlns:a16="http://schemas.microsoft.com/office/drawing/2014/main" id="{5629DF84-94BE-4E21-8D84-378957833B44}"/>
                </a:ext>
              </a:extLst>
            </p:cNvPr>
            <p:cNvSpPr/>
            <p:nvPr/>
          </p:nvSpPr>
          <p:spPr>
            <a:xfrm>
              <a:off x="110659" y="3867167"/>
              <a:ext cx="1834514" cy="502920"/>
            </a:xfrm>
            <a:custGeom>
              <a:avLst/>
              <a:gdLst/>
              <a:ahLst/>
              <a:cxnLst/>
              <a:rect l="l" t="t" r="r" b="b"/>
              <a:pathLst>
                <a:path w="1834514" h="502920">
                  <a:moveTo>
                    <a:pt x="498978" y="0"/>
                  </a:moveTo>
                  <a:lnTo>
                    <a:pt x="1400500" y="0"/>
                  </a:lnTo>
                </a:path>
                <a:path w="1834514" h="502920">
                  <a:moveTo>
                    <a:pt x="1400500" y="0"/>
                  </a:moveTo>
                  <a:lnTo>
                    <a:pt x="1834005" y="431650"/>
                  </a:lnTo>
                </a:path>
                <a:path w="1834514" h="502920">
                  <a:moveTo>
                    <a:pt x="498978" y="0"/>
                  </a:moveTo>
                  <a:lnTo>
                    <a:pt x="0" y="502329"/>
                  </a:lnTo>
                </a:path>
              </a:pathLst>
            </a:custGeom>
            <a:ln w="15186">
              <a:solidFill>
                <a:srgbClr val="000000"/>
              </a:solidFill>
            </a:ln>
          </p:spPr>
          <p:txBody>
            <a:bodyPr wrap="square" lIns="0" tIns="0" rIns="0" bIns="0" rtlCol="0"/>
            <a:lstStyle/>
            <a:p>
              <a:endParaRPr/>
            </a:p>
          </p:txBody>
        </p:sp>
        <p:sp>
          <p:nvSpPr>
            <p:cNvPr id="8" name="object 13">
              <a:extLst>
                <a:ext uri="{FF2B5EF4-FFF2-40B4-BE49-F238E27FC236}">
                  <a16:creationId xmlns:a16="http://schemas.microsoft.com/office/drawing/2014/main" id="{528C87F6-9035-4401-904A-EEE81F118428}"/>
                </a:ext>
              </a:extLst>
            </p:cNvPr>
            <p:cNvSpPr/>
            <p:nvPr/>
          </p:nvSpPr>
          <p:spPr>
            <a:xfrm>
              <a:off x="1838568" y="3947448"/>
              <a:ext cx="197485" cy="347345"/>
            </a:xfrm>
            <a:custGeom>
              <a:avLst/>
              <a:gdLst/>
              <a:ahLst/>
              <a:cxnLst/>
              <a:rect l="l" t="t" r="r" b="b"/>
              <a:pathLst>
                <a:path w="197485" h="347345">
                  <a:moveTo>
                    <a:pt x="131470" y="0"/>
                  </a:moveTo>
                  <a:lnTo>
                    <a:pt x="70552" y="0"/>
                  </a:lnTo>
                  <a:lnTo>
                    <a:pt x="55843" y="5047"/>
                  </a:lnTo>
                  <a:lnTo>
                    <a:pt x="40619" y="10094"/>
                  </a:lnTo>
                  <a:lnTo>
                    <a:pt x="5074" y="55025"/>
                  </a:lnTo>
                  <a:lnTo>
                    <a:pt x="0" y="70166"/>
                  </a:lnTo>
                  <a:lnTo>
                    <a:pt x="0" y="105496"/>
                  </a:lnTo>
                  <a:lnTo>
                    <a:pt x="5074" y="125705"/>
                  </a:lnTo>
                  <a:lnTo>
                    <a:pt x="10149" y="150428"/>
                  </a:lnTo>
                  <a:lnTo>
                    <a:pt x="20299" y="185778"/>
                  </a:lnTo>
                  <a:lnTo>
                    <a:pt x="35523" y="221108"/>
                  </a:lnTo>
                  <a:lnTo>
                    <a:pt x="50768" y="260992"/>
                  </a:lnTo>
                  <a:lnTo>
                    <a:pt x="75627" y="306436"/>
                  </a:lnTo>
                  <a:lnTo>
                    <a:pt x="101021" y="346813"/>
                  </a:lnTo>
                  <a:lnTo>
                    <a:pt x="116246" y="316531"/>
                  </a:lnTo>
                  <a:lnTo>
                    <a:pt x="141125" y="271086"/>
                  </a:lnTo>
                  <a:lnTo>
                    <a:pt x="161424" y="231202"/>
                  </a:lnTo>
                  <a:lnTo>
                    <a:pt x="181723" y="160542"/>
                  </a:lnTo>
                  <a:lnTo>
                    <a:pt x="191873" y="135799"/>
                  </a:lnTo>
                  <a:lnTo>
                    <a:pt x="196948" y="110564"/>
                  </a:lnTo>
                  <a:lnTo>
                    <a:pt x="196948" y="75214"/>
                  </a:lnTo>
                  <a:lnTo>
                    <a:pt x="191873" y="60072"/>
                  </a:lnTo>
                  <a:lnTo>
                    <a:pt x="191873" y="49978"/>
                  </a:lnTo>
                  <a:lnTo>
                    <a:pt x="186798" y="39884"/>
                  </a:lnTo>
                  <a:lnTo>
                    <a:pt x="176648" y="30282"/>
                  </a:lnTo>
                  <a:lnTo>
                    <a:pt x="171574" y="20188"/>
                  </a:lnTo>
                  <a:lnTo>
                    <a:pt x="161424" y="10094"/>
                  </a:lnTo>
                  <a:lnTo>
                    <a:pt x="146200" y="5047"/>
                  </a:lnTo>
                  <a:lnTo>
                    <a:pt x="131470" y="0"/>
                  </a:lnTo>
                  <a:close/>
                </a:path>
              </a:pathLst>
            </a:custGeom>
            <a:solidFill>
              <a:srgbClr val="FFFFFF"/>
            </a:solidFill>
          </p:spPr>
          <p:txBody>
            <a:bodyPr wrap="square" lIns="0" tIns="0" rIns="0" bIns="0" rtlCol="0"/>
            <a:lstStyle/>
            <a:p>
              <a:endParaRPr/>
            </a:p>
          </p:txBody>
        </p:sp>
        <p:sp>
          <p:nvSpPr>
            <p:cNvPr id="9" name="object 14">
              <a:extLst>
                <a:ext uri="{FF2B5EF4-FFF2-40B4-BE49-F238E27FC236}">
                  <a16:creationId xmlns:a16="http://schemas.microsoft.com/office/drawing/2014/main" id="{38D729FC-7124-4EDF-8331-2D2E42A48F64}"/>
                </a:ext>
              </a:extLst>
            </p:cNvPr>
            <p:cNvSpPr/>
            <p:nvPr/>
          </p:nvSpPr>
          <p:spPr>
            <a:xfrm>
              <a:off x="1838568" y="3947448"/>
              <a:ext cx="197485" cy="347345"/>
            </a:xfrm>
            <a:custGeom>
              <a:avLst/>
              <a:gdLst/>
              <a:ahLst/>
              <a:cxnLst/>
              <a:rect l="l" t="t" r="r" b="b"/>
              <a:pathLst>
                <a:path w="197485" h="347345">
                  <a:moveTo>
                    <a:pt x="101021" y="0"/>
                  </a:moveTo>
                  <a:lnTo>
                    <a:pt x="116246" y="0"/>
                  </a:lnTo>
                  <a:lnTo>
                    <a:pt x="131470" y="0"/>
                  </a:lnTo>
                  <a:lnTo>
                    <a:pt x="146200" y="5047"/>
                  </a:lnTo>
                  <a:lnTo>
                    <a:pt x="161424" y="10094"/>
                  </a:lnTo>
                  <a:lnTo>
                    <a:pt x="171574" y="20188"/>
                  </a:lnTo>
                  <a:lnTo>
                    <a:pt x="176648" y="30282"/>
                  </a:lnTo>
                  <a:lnTo>
                    <a:pt x="186798" y="39884"/>
                  </a:lnTo>
                  <a:lnTo>
                    <a:pt x="191873" y="49978"/>
                  </a:lnTo>
                  <a:lnTo>
                    <a:pt x="191873" y="60072"/>
                  </a:lnTo>
                  <a:lnTo>
                    <a:pt x="196948" y="75214"/>
                  </a:lnTo>
                  <a:lnTo>
                    <a:pt x="196948" y="90355"/>
                  </a:lnTo>
                  <a:lnTo>
                    <a:pt x="196948" y="110564"/>
                  </a:lnTo>
                  <a:lnTo>
                    <a:pt x="191873" y="135799"/>
                  </a:lnTo>
                  <a:lnTo>
                    <a:pt x="181723" y="160542"/>
                  </a:lnTo>
                  <a:lnTo>
                    <a:pt x="171574" y="195872"/>
                  </a:lnTo>
                  <a:lnTo>
                    <a:pt x="161424" y="231202"/>
                  </a:lnTo>
                  <a:lnTo>
                    <a:pt x="141125" y="271086"/>
                  </a:lnTo>
                  <a:lnTo>
                    <a:pt x="116246" y="316531"/>
                  </a:lnTo>
                  <a:lnTo>
                    <a:pt x="101021" y="346813"/>
                  </a:lnTo>
                  <a:lnTo>
                    <a:pt x="75627" y="306436"/>
                  </a:lnTo>
                  <a:lnTo>
                    <a:pt x="50768" y="260992"/>
                  </a:lnTo>
                  <a:lnTo>
                    <a:pt x="35523" y="221108"/>
                  </a:lnTo>
                  <a:lnTo>
                    <a:pt x="20299" y="185778"/>
                  </a:lnTo>
                  <a:lnTo>
                    <a:pt x="10149" y="150428"/>
                  </a:lnTo>
                  <a:lnTo>
                    <a:pt x="5074" y="125705"/>
                  </a:lnTo>
                  <a:lnTo>
                    <a:pt x="0" y="105496"/>
                  </a:lnTo>
                  <a:lnTo>
                    <a:pt x="0" y="85308"/>
                  </a:lnTo>
                  <a:lnTo>
                    <a:pt x="0" y="70166"/>
                  </a:lnTo>
                  <a:lnTo>
                    <a:pt x="5074" y="55025"/>
                  </a:lnTo>
                  <a:lnTo>
                    <a:pt x="10149" y="44931"/>
                  </a:lnTo>
                  <a:lnTo>
                    <a:pt x="15224" y="34837"/>
                  </a:lnTo>
                  <a:lnTo>
                    <a:pt x="20299" y="25235"/>
                  </a:lnTo>
                  <a:lnTo>
                    <a:pt x="30448" y="15141"/>
                  </a:lnTo>
                  <a:lnTo>
                    <a:pt x="40619" y="10094"/>
                  </a:lnTo>
                  <a:lnTo>
                    <a:pt x="55843" y="5047"/>
                  </a:lnTo>
                  <a:lnTo>
                    <a:pt x="70552" y="0"/>
                  </a:lnTo>
                  <a:lnTo>
                    <a:pt x="85776" y="0"/>
                  </a:lnTo>
                  <a:lnTo>
                    <a:pt x="90872" y="0"/>
                  </a:lnTo>
                  <a:lnTo>
                    <a:pt x="101021" y="0"/>
                  </a:lnTo>
                </a:path>
              </a:pathLst>
            </a:custGeom>
            <a:ln w="20277">
              <a:solidFill>
                <a:srgbClr val="000000"/>
              </a:solidFill>
            </a:ln>
          </p:spPr>
          <p:txBody>
            <a:bodyPr wrap="square" lIns="0" tIns="0" rIns="0" bIns="0" rtlCol="0"/>
            <a:lstStyle/>
            <a:p>
              <a:endParaRPr/>
            </a:p>
          </p:txBody>
        </p:sp>
        <p:sp>
          <p:nvSpPr>
            <p:cNvPr id="10" name="object 15">
              <a:extLst>
                <a:ext uri="{FF2B5EF4-FFF2-40B4-BE49-F238E27FC236}">
                  <a16:creationId xmlns:a16="http://schemas.microsoft.com/office/drawing/2014/main" id="{BD9823C6-D76B-4D66-AE08-CAD702D9A460}"/>
                </a:ext>
              </a:extLst>
            </p:cNvPr>
            <p:cNvSpPr/>
            <p:nvPr/>
          </p:nvSpPr>
          <p:spPr>
            <a:xfrm>
              <a:off x="1838568" y="4294262"/>
              <a:ext cx="197485" cy="351790"/>
            </a:xfrm>
            <a:custGeom>
              <a:avLst/>
              <a:gdLst/>
              <a:ahLst/>
              <a:cxnLst/>
              <a:rect l="l" t="t" r="r" b="b"/>
              <a:pathLst>
                <a:path w="197485" h="351789">
                  <a:moveTo>
                    <a:pt x="111171" y="346325"/>
                  </a:moveTo>
                  <a:lnTo>
                    <a:pt x="80701" y="346325"/>
                  </a:lnTo>
                  <a:lnTo>
                    <a:pt x="101021" y="351372"/>
                  </a:lnTo>
                  <a:lnTo>
                    <a:pt x="106096" y="351372"/>
                  </a:lnTo>
                  <a:lnTo>
                    <a:pt x="111171" y="346325"/>
                  </a:lnTo>
                  <a:close/>
                </a:path>
                <a:path w="197485" h="351789">
                  <a:moveTo>
                    <a:pt x="101021" y="0"/>
                  </a:moveTo>
                  <a:lnTo>
                    <a:pt x="80701" y="29790"/>
                  </a:lnTo>
                  <a:lnTo>
                    <a:pt x="55843" y="75234"/>
                  </a:lnTo>
                  <a:lnTo>
                    <a:pt x="35523" y="115098"/>
                  </a:lnTo>
                  <a:lnTo>
                    <a:pt x="25374" y="155495"/>
                  </a:lnTo>
                  <a:lnTo>
                    <a:pt x="15224" y="185778"/>
                  </a:lnTo>
                  <a:lnTo>
                    <a:pt x="5074" y="211034"/>
                  </a:lnTo>
                  <a:lnTo>
                    <a:pt x="5074" y="235765"/>
                  </a:lnTo>
                  <a:lnTo>
                    <a:pt x="0" y="255957"/>
                  </a:lnTo>
                  <a:lnTo>
                    <a:pt x="0" y="276152"/>
                  </a:lnTo>
                  <a:lnTo>
                    <a:pt x="5074" y="286248"/>
                  </a:lnTo>
                  <a:lnTo>
                    <a:pt x="5074" y="296346"/>
                  </a:lnTo>
                  <a:lnTo>
                    <a:pt x="10149" y="311490"/>
                  </a:lnTo>
                  <a:lnTo>
                    <a:pt x="20299" y="321083"/>
                  </a:lnTo>
                  <a:lnTo>
                    <a:pt x="35523" y="336227"/>
                  </a:lnTo>
                  <a:lnTo>
                    <a:pt x="50768" y="341276"/>
                  </a:lnTo>
                  <a:lnTo>
                    <a:pt x="65477" y="346325"/>
                  </a:lnTo>
                  <a:lnTo>
                    <a:pt x="126395" y="346325"/>
                  </a:lnTo>
                  <a:lnTo>
                    <a:pt x="141125" y="341276"/>
                  </a:lnTo>
                  <a:lnTo>
                    <a:pt x="156349" y="336227"/>
                  </a:lnTo>
                  <a:lnTo>
                    <a:pt x="166499" y="331179"/>
                  </a:lnTo>
                  <a:lnTo>
                    <a:pt x="176648" y="321083"/>
                  </a:lnTo>
                  <a:lnTo>
                    <a:pt x="181723" y="311490"/>
                  </a:lnTo>
                  <a:lnTo>
                    <a:pt x="191873" y="291297"/>
                  </a:lnTo>
                  <a:lnTo>
                    <a:pt x="196948" y="276152"/>
                  </a:lnTo>
                  <a:lnTo>
                    <a:pt x="196948" y="240814"/>
                  </a:lnTo>
                  <a:lnTo>
                    <a:pt x="191873" y="220615"/>
                  </a:lnTo>
                  <a:lnTo>
                    <a:pt x="186798" y="195872"/>
                  </a:lnTo>
                  <a:lnTo>
                    <a:pt x="176648" y="165589"/>
                  </a:lnTo>
                  <a:lnTo>
                    <a:pt x="166499" y="125213"/>
                  </a:lnTo>
                  <a:lnTo>
                    <a:pt x="146200" y="85328"/>
                  </a:lnTo>
                  <a:lnTo>
                    <a:pt x="121321" y="39884"/>
                  </a:lnTo>
                  <a:lnTo>
                    <a:pt x="101021" y="0"/>
                  </a:lnTo>
                  <a:close/>
                </a:path>
              </a:pathLst>
            </a:custGeom>
            <a:solidFill>
              <a:srgbClr val="C0C0C0"/>
            </a:solidFill>
          </p:spPr>
          <p:txBody>
            <a:bodyPr wrap="square" lIns="0" tIns="0" rIns="0" bIns="0" rtlCol="0"/>
            <a:lstStyle/>
            <a:p>
              <a:endParaRPr/>
            </a:p>
          </p:txBody>
        </p:sp>
        <p:sp>
          <p:nvSpPr>
            <p:cNvPr id="11" name="object 16">
              <a:extLst>
                <a:ext uri="{FF2B5EF4-FFF2-40B4-BE49-F238E27FC236}">
                  <a16:creationId xmlns:a16="http://schemas.microsoft.com/office/drawing/2014/main" id="{A67D8297-35D1-4A62-B332-88B75C341250}"/>
                </a:ext>
              </a:extLst>
            </p:cNvPr>
            <p:cNvSpPr/>
            <p:nvPr/>
          </p:nvSpPr>
          <p:spPr>
            <a:xfrm>
              <a:off x="1838568" y="4294262"/>
              <a:ext cx="197485" cy="351790"/>
            </a:xfrm>
            <a:custGeom>
              <a:avLst/>
              <a:gdLst/>
              <a:ahLst/>
              <a:cxnLst/>
              <a:rect l="l" t="t" r="r" b="b"/>
              <a:pathLst>
                <a:path w="197485" h="351789">
                  <a:moveTo>
                    <a:pt x="101021" y="351372"/>
                  </a:moveTo>
                  <a:lnTo>
                    <a:pt x="80701" y="346325"/>
                  </a:lnTo>
                  <a:lnTo>
                    <a:pt x="65477" y="346325"/>
                  </a:lnTo>
                  <a:lnTo>
                    <a:pt x="50768" y="341276"/>
                  </a:lnTo>
                  <a:lnTo>
                    <a:pt x="35523" y="336227"/>
                  </a:lnTo>
                  <a:lnTo>
                    <a:pt x="25374" y="326130"/>
                  </a:lnTo>
                  <a:lnTo>
                    <a:pt x="20299" y="321083"/>
                  </a:lnTo>
                  <a:lnTo>
                    <a:pt x="10149" y="311490"/>
                  </a:lnTo>
                  <a:lnTo>
                    <a:pt x="5074" y="296346"/>
                  </a:lnTo>
                  <a:lnTo>
                    <a:pt x="5074" y="286248"/>
                  </a:lnTo>
                  <a:lnTo>
                    <a:pt x="0" y="276152"/>
                  </a:lnTo>
                  <a:lnTo>
                    <a:pt x="0" y="255957"/>
                  </a:lnTo>
                  <a:lnTo>
                    <a:pt x="5074" y="235765"/>
                  </a:lnTo>
                  <a:lnTo>
                    <a:pt x="5074" y="211034"/>
                  </a:lnTo>
                  <a:lnTo>
                    <a:pt x="15224" y="185778"/>
                  </a:lnTo>
                  <a:lnTo>
                    <a:pt x="25374" y="155495"/>
                  </a:lnTo>
                  <a:lnTo>
                    <a:pt x="35523" y="115098"/>
                  </a:lnTo>
                  <a:lnTo>
                    <a:pt x="55843" y="75234"/>
                  </a:lnTo>
                  <a:lnTo>
                    <a:pt x="80701" y="29790"/>
                  </a:lnTo>
                  <a:lnTo>
                    <a:pt x="101021" y="0"/>
                  </a:lnTo>
                  <a:lnTo>
                    <a:pt x="121321" y="39884"/>
                  </a:lnTo>
                  <a:lnTo>
                    <a:pt x="146200" y="85328"/>
                  </a:lnTo>
                  <a:lnTo>
                    <a:pt x="166499" y="125213"/>
                  </a:lnTo>
                  <a:lnTo>
                    <a:pt x="176648" y="165589"/>
                  </a:lnTo>
                  <a:lnTo>
                    <a:pt x="186798" y="195872"/>
                  </a:lnTo>
                  <a:lnTo>
                    <a:pt x="191873" y="220615"/>
                  </a:lnTo>
                  <a:lnTo>
                    <a:pt x="196948" y="240814"/>
                  </a:lnTo>
                  <a:lnTo>
                    <a:pt x="196948" y="261006"/>
                  </a:lnTo>
                  <a:lnTo>
                    <a:pt x="196948" y="276152"/>
                  </a:lnTo>
                  <a:lnTo>
                    <a:pt x="191873" y="291297"/>
                  </a:lnTo>
                  <a:lnTo>
                    <a:pt x="186798" y="301393"/>
                  </a:lnTo>
                  <a:lnTo>
                    <a:pt x="181723" y="311490"/>
                  </a:lnTo>
                  <a:lnTo>
                    <a:pt x="176648" y="321083"/>
                  </a:lnTo>
                  <a:lnTo>
                    <a:pt x="166499" y="331179"/>
                  </a:lnTo>
                  <a:lnTo>
                    <a:pt x="156349" y="336227"/>
                  </a:lnTo>
                  <a:lnTo>
                    <a:pt x="141125" y="341276"/>
                  </a:lnTo>
                  <a:lnTo>
                    <a:pt x="126395" y="346325"/>
                  </a:lnTo>
                  <a:lnTo>
                    <a:pt x="111171" y="346325"/>
                  </a:lnTo>
                  <a:lnTo>
                    <a:pt x="106096" y="351372"/>
                  </a:lnTo>
                  <a:lnTo>
                    <a:pt x="101021" y="351372"/>
                  </a:lnTo>
                </a:path>
              </a:pathLst>
            </a:custGeom>
            <a:ln w="20277">
              <a:solidFill>
                <a:srgbClr val="000000"/>
              </a:solidFill>
            </a:ln>
          </p:spPr>
          <p:txBody>
            <a:bodyPr wrap="square" lIns="0" tIns="0" rIns="0" bIns="0" rtlCol="0"/>
            <a:lstStyle/>
            <a:p>
              <a:endParaRPr/>
            </a:p>
          </p:txBody>
        </p:sp>
        <p:sp>
          <p:nvSpPr>
            <p:cNvPr id="12" name="object 17">
              <a:extLst>
                <a:ext uri="{FF2B5EF4-FFF2-40B4-BE49-F238E27FC236}">
                  <a16:creationId xmlns:a16="http://schemas.microsoft.com/office/drawing/2014/main" id="{F62DD66A-1A10-411B-BD7B-3C527B351926}"/>
                </a:ext>
              </a:extLst>
            </p:cNvPr>
            <p:cNvSpPr/>
            <p:nvPr/>
          </p:nvSpPr>
          <p:spPr>
            <a:xfrm>
              <a:off x="1400504" y="3535494"/>
              <a:ext cx="196850" cy="346710"/>
            </a:xfrm>
            <a:custGeom>
              <a:avLst/>
              <a:gdLst/>
              <a:ahLst/>
              <a:cxnLst/>
              <a:rect l="l" t="t" r="r" b="b"/>
              <a:pathLst>
                <a:path w="196850" h="346710">
                  <a:moveTo>
                    <a:pt x="130954" y="0"/>
                  </a:moveTo>
                  <a:lnTo>
                    <a:pt x="70552" y="0"/>
                  </a:lnTo>
                  <a:lnTo>
                    <a:pt x="30448" y="15141"/>
                  </a:lnTo>
                  <a:lnTo>
                    <a:pt x="5074" y="55025"/>
                  </a:lnTo>
                  <a:lnTo>
                    <a:pt x="0" y="70166"/>
                  </a:lnTo>
                  <a:lnTo>
                    <a:pt x="0" y="105517"/>
                  </a:lnTo>
                  <a:lnTo>
                    <a:pt x="5074" y="125705"/>
                  </a:lnTo>
                  <a:lnTo>
                    <a:pt x="10149" y="150448"/>
                  </a:lnTo>
                  <a:lnTo>
                    <a:pt x="20299" y="185778"/>
                  </a:lnTo>
                  <a:lnTo>
                    <a:pt x="35028" y="221128"/>
                  </a:lnTo>
                  <a:lnTo>
                    <a:pt x="50253" y="260992"/>
                  </a:lnTo>
                  <a:lnTo>
                    <a:pt x="75627" y="306436"/>
                  </a:lnTo>
                  <a:lnTo>
                    <a:pt x="101001" y="346321"/>
                  </a:lnTo>
                  <a:lnTo>
                    <a:pt x="115730" y="316531"/>
                  </a:lnTo>
                  <a:lnTo>
                    <a:pt x="141104" y="271107"/>
                  </a:lnTo>
                  <a:lnTo>
                    <a:pt x="161424" y="231222"/>
                  </a:lnTo>
                  <a:lnTo>
                    <a:pt x="171058" y="195872"/>
                  </a:lnTo>
                  <a:lnTo>
                    <a:pt x="181208" y="160542"/>
                  </a:lnTo>
                  <a:lnTo>
                    <a:pt x="191357" y="135286"/>
                  </a:lnTo>
                  <a:lnTo>
                    <a:pt x="196432" y="110564"/>
                  </a:lnTo>
                  <a:lnTo>
                    <a:pt x="196432" y="75214"/>
                  </a:lnTo>
                  <a:lnTo>
                    <a:pt x="191357" y="60072"/>
                  </a:lnTo>
                  <a:lnTo>
                    <a:pt x="191357" y="49978"/>
                  </a:lnTo>
                  <a:lnTo>
                    <a:pt x="186282" y="39884"/>
                  </a:lnTo>
                  <a:lnTo>
                    <a:pt x="176133" y="29790"/>
                  </a:lnTo>
                  <a:lnTo>
                    <a:pt x="171058" y="20188"/>
                  </a:lnTo>
                  <a:lnTo>
                    <a:pt x="161424" y="10094"/>
                  </a:lnTo>
                  <a:lnTo>
                    <a:pt x="130954" y="0"/>
                  </a:lnTo>
                  <a:close/>
                </a:path>
              </a:pathLst>
            </a:custGeom>
            <a:solidFill>
              <a:srgbClr val="FFFFFF"/>
            </a:solidFill>
          </p:spPr>
          <p:txBody>
            <a:bodyPr wrap="square" lIns="0" tIns="0" rIns="0" bIns="0" rtlCol="0"/>
            <a:lstStyle/>
            <a:p>
              <a:endParaRPr/>
            </a:p>
          </p:txBody>
        </p:sp>
        <p:sp>
          <p:nvSpPr>
            <p:cNvPr id="13" name="object 18">
              <a:extLst>
                <a:ext uri="{FF2B5EF4-FFF2-40B4-BE49-F238E27FC236}">
                  <a16:creationId xmlns:a16="http://schemas.microsoft.com/office/drawing/2014/main" id="{822822A7-1116-437A-9505-16F4AB393190}"/>
                </a:ext>
              </a:extLst>
            </p:cNvPr>
            <p:cNvSpPr/>
            <p:nvPr/>
          </p:nvSpPr>
          <p:spPr>
            <a:xfrm>
              <a:off x="1400504" y="3535494"/>
              <a:ext cx="196850" cy="346710"/>
            </a:xfrm>
            <a:custGeom>
              <a:avLst/>
              <a:gdLst/>
              <a:ahLst/>
              <a:cxnLst/>
              <a:rect l="l" t="t" r="r" b="b"/>
              <a:pathLst>
                <a:path w="196850" h="346710">
                  <a:moveTo>
                    <a:pt x="101001" y="0"/>
                  </a:moveTo>
                  <a:lnTo>
                    <a:pt x="115730" y="0"/>
                  </a:lnTo>
                  <a:lnTo>
                    <a:pt x="130954" y="0"/>
                  </a:lnTo>
                  <a:lnTo>
                    <a:pt x="146179" y="5047"/>
                  </a:lnTo>
                  <a:lnTo>
                    <a:pt x="161424" y="10094"/>
                  </a:lnTo>
                  <a:lnTo>
                    <a:pt x="171058" y="20188"/>
                  </a:lnTo>
                  <a:lnTo>
                    <a:pt x="176133" y="29790"/>
                  </a:lnTo>
                  <a:lnTo>
                    <a:pt x="186282" y="39884"/>
                  </a:lnTo>
                  <a:lnTo>
                    <a:pt x="191357" y="49978"/>
                  </a:lnTo>
                  <a:lnTo>
                    <a:pt x="191357" y="60072"/>
                  </a:lnTo>
                  <a:lnTo>
                    <a:pt x="196432" y="75214"/>
                  </a:lnTo>
                  <a:lnTo>
                    <a:pt x="196432" y="90375"/>
                  </a:lnTo>
                  <a:lnTo>
                    <a:pt x="196432" y="110564"/>
                  </a:lnTo>
                  <a:lnTo>
                    <a:pt x="191357" y="135286"/>
                  </a:lnTo>
                  <a:lnTo>
                    <a:pt x="181208" y="160542"/>
                  </a:lnTo>
                  <a:lnTo>
                    <a:pt x="171058" y="195872"/>
                  </a:lnTo>
                  <a:lnTo>
                    <a:pt x="161424" y="231222"/>
                  </a:lnTo>
                  <a:lnTo>
                    <a:pt x="141104" y="271107"/>
                  </a:lnTo>
                  <a:lnTo>
                    <a:pt x="115730" y="316531"/>
                  </a:lnTo>
                  <a:lnTo>
                    <a:pt x="101001" y="346321"/>
                  </a:lnTo>
                  <a:lnTo>
                    <a:pt x="75627" y="306436"/>
                  </a:lnTo>
                  <a:lnTo>
                    <a:pt x="50253" y="260992"/>
                  </a:lnTo>
                  <a:lnTo>
                    <a:pt x="35028" y="221128"/>
                  </a:lnTo>
                  <a:lnTo>
                    <a:pt x="20299" y="185778"/>
                  </a:lnTo>
                  <a:lnTo>
                    <a:pt x="10149" y="150448"/>
                  </a:lnTo>
                  <a:lnTo>
                    <a:pt x="5074" y="125705"/>
                  </a:lnTo>
                  <a:lnTo>
                    <a:pt x="0" y="105517"/>
                  </a:lnTo>
                  <a:lnTo>
                    <a:pt x="0" y="85308"/>
                  </a:lnTo>
                  <a:lnTo>
                    <a:pt x="0" y="70166"/>
                  </a:lnTo>
                  <a:lnTo>
                    <a:pt x="5074" y="55025"/>
                  </a:lnTo>
                  <a:lnTo>
                    <a:pt x="10149" y="44931"/>
                  </a:lnTo>
                  <a:lnTo>
                    <a:pt x="15224" y="34837"/>
                  </a:lnTo>
                  <a:lnTo>
                    <a:pt x="20299" y="24743"/>
                  </a:lnTo>
                  <a:lnTo>
                    <a:pt x="30448" y="15141"/>
                  </a:lnTo>
                  <a:lnTo>
                    <a:pt x="40103" y="10094"/>
                  </a:lnTo>
                  <a:lnTo>
                    <a:pt x="55327" y="5047"/>
                  </a:lnTo>
                  <a:lnTo>
                    <a:pt x="70552" y="0"/>
                  </a:lnTo>
                  <a:lnTo>
                    <a:pt x="85776" y="0"/>
                  </a:lnTo>
                  <a:lnTo>
                    <a:pt x="90851" y="0"/>
                  </a:lnTo>
                  <a:lnTo>
                    <a:pt x="101001" y="0"/>
                  </a:lnTo>
                </a:path>
              </a:pathLst>
            </a:custGeom>
            <a:ln w="20277">
              <a:solidFill>
                <a:srgbClr val="000000"/>
              </a:solidFill>
            </a:ln>
          </p:spPr>
          <p:txBody>
            <a:bodyPr wrap="square" lIns="0" tIns="0" rIns="0" bIns="0" rtlCol="0"/>
            <a:lstStyle/>
            <a:p>
              <a:endParaRPr/>
            </a:p>
          </p:txBody>
        </p:sp>
        <p:sp>
          <p:nvSpPr>
            <p:cNvPr id="14" name="object 19">
              <a:extLst>
                <a:ext uri="{FF2B5EF4-FFF2-40B4-BE49-F238E27FC236}">
                  <a16:creationId xmlns:a16="http://schemas.microsoft.com/office/drawing/2014/main" id="{B4862B19-456D-4F41-9E7E-34F253B25095}"/>
                </a:ext>
              </a:extLst>
            </p:cNvPr>
            <p:cNvSpPr/>
            <p:nvPr/>
          </p:nvSpPr>
          <p:spPr>
            <a:xfrm>
              <a:off x="1400504" y="3881816"/>
              <a:ext cx="196850" cy="352425"/>
            </a:xfrm>
            <a:custGeom>
              <a:avLst/>
              <a:gdLst/>
              <a:ahLst/>
              <a:cxnLst/>
              <a:rect l="l" t="t" r="r" b="b"/>
              <a:pathLst>
                <a:path w="196850" h="352425">
                  <a:moveTo>
                    <a:pt x="110655" y="346813"/>
                  </a:moveTo>
                  <a:lnTo>
                    <a:pt x="80701" y="346813"/>
                  </a:lnTo>
                  <a:lnTo>
                    <a:pt x="101001" y="351860"/>
                  </a:lnTo>
                  <a:lnTo>
                    <a:pt x="105580" y="351860"/>
                  </a:lnTo>
                  <a:lnTo>
                    <a:pt x="110655" y="346813"/>
                  </a:lnTo>
                  <a:close/>
                </a:path>
                <a:path w="196850" h="352425">
                  <a:moveTo>
                    <a:pt x="101001" y="0"/>
                  </a:moveTo>
                  <a:lnTo>
                    <a:pt x="80701" y="30282"/>
                  </a:lnTo>
                  <a:lnTo>
                    <a:pt x="55327" y="75726"/>
                  </a:lnTo>
                  <a:lnTo>
                    <a:pt x="35028" y="115611"/>
                  </a:lnTo>
                  <a:lnTo>
                    <a:pt x="25374" y="155988"/>
                  </a:lnTo>
                  <a:lnTo>
                    <a:pt x="15224" y="186291"/>
                  </a:lnTo>
                  <a:lnTo>
                    <a:pt x="5074" y="211013"/>
                  </a:lnTo>
                  <a:lnTo>
                    <a:pt x="5074" y="236269"/>
                  </a:lnTo>
                  <a:lnTo>
                    <a:pt x="0" y="256458"/>
                  </a:lnTo>
                  <a:lnTo>
                    <a:pt x="0" y="276646"/>
                  </a:lnTo>
                  <a:lnTo>
                    <a:pt x="5074" y="286740"/>
                  </a:lnTo>
                  <a:lnTo>
                    <a:pt x="5074" y="296835"/>
                  </a:lnTo>
                  <a:lnTo>
                    <a:pt x="10149" y="311483"/>
                  </a:lnTo>
                  <a:lnTo>
                    <a:pt x="25374" y="326625"/>
                  </a:lnTo>
                  <a:lnTo>
                    <a:pt x="35028" y="336719"/>
                  </a:lnTo>
                  <a:lnTo>
                    <a:pt x="65477" y="346813"/>
                  </a:lnTo>
                  <a:lnTo>
                    <a:pt x="125880" y="346813"/>
                  </a:lnTo>
                  <a:lnTo>
                    <a:pt x="156349" y="336719"/>
                  </a:lnTo>
                  <a:lnTo>
                    <a:pt x="166499" y="331672"/>
                  </a:lnTo>
                  <a:lnTo>
                    <a:pt x="176133" y="321578"/>
                  </a:lnTo>
                  <a:lnTo>
                    <a:pt x="181208" y="311483"/>
                  </a:lnTo>
                  <a:lnTo>
                    <a:pt x="186282" y="301882"/>
                  </a:lnTo>
                  <a:lnTo>
                    <a:pt x="191357" y="291787"/>
                  </a:lnTo>
                  <a:lnTo>
                    <a:pt x="196432" y="276646"/>
                  </a:lnTo>
                  <a:lnTo>
                    <a:pt x="196432" y="241316"/>
                  </a:lnTo>
                  <a:lnTo>
                    <a:pt x="191357" y="221108"/>
                  </a:lnTo>
                  <a:lnTo>
                    <a:pt x="186282" y="196385"/>
                  </a:lnTo>
                  <a:lnTo>
                    <a:pt x="176133" y="166082"/>
                  </a:lnTo>
                  <a:lnTo>
                    <a:pt x="166499" y="125705"/>
                  </a:lnTo>
                  <a:lnTo>
                    <a:pt x="146179" y="85821"/>
                  </a:lnTo>
                  <a:lnTo>
                    <a:pt x="120805" y="40376"/>
                  </a:lnTo>
                  <a:lnTo>
                    <a:pt x="101001" y="0"/>
                  </a:lnTo>
                  <a:close/>
                </a:path>
              </a:pathLst>
            </a:custGeom>
            <a:solidFill>
              <a:srgbClr val="C0C0C0"/>
            </a:solidFill>
          </p:spPr>
          <p:txBody>
            <a:bodyPr wrap="square" lIns="0" tIns="0" rIns="0" bIns="0" rtlCol="0"/>
            <a:lstStyle/>
            <a:p>
              <a:endParaRPr/>
            </a:p>
          </p:txBody>
        </p:sp>
        <p:sp>
          <p:nvSpPr>
            <p:cNvPr id="15" name="object 20">
              <a:extLst>
                <a:ext uri="{FF2B5EF4-FFF2-40B4-BE49-F238E27FC236}">
                  <a16:creationId xmlns:a16="http://schemas.microsoft.com/office/drawing/2014/main" id="{48E3E730-5563-415D-A5DA-077922C0CD09}"/>
                </a:ext>
              </a:extLst>
            </p:cNvPr>
            <p:cNvSpPr/>
            <p:nvPr/>
          </p:nvSpPr>
          <p:spPr>
            <a:xfrm>
              <a:off x="1400504" y="3881816"/>
              <a:ext cx="196850" cy="352425"/>
            </a:xfrm>
            <a:custGeom>
              <a:avLst/>
              <a:gdLst/>
              <a:ahLst/>
              <a:cxnLst/>
              <a:rect l="l" t="t" r="r" b="b"/>
              <a:pathLst>
                <a:path w="196850" h="352425">
                  <a:moveTo>
                    <a:pt x="101001" y="351860"/>
                  </a:moveTo>
                  <a:lnTo>
                    <a:pt x="80701" y="346813"/>
                  </a:lnTo>
                  <a:lnTo>
                    <a:pt x="65477" y="346813"/>
                  </a:lnTo>
                  <a:lnTo>
                    <a:pt x="50253" y="341766"/>
                  </a:lnTo>
                  <a:lnTo>
                    <a:pt x="35028" y="336719"/>
                  </a:lnTo>
                  <a:lnTo>
                    <a:pt x="25374" y="326625"/>
                  </a:lnTo>
                  <a:lnTo>
                    <a:pt x="20299" y="321578"/>
                  </a:lnTo>
                  <a:lnTo>
                    <a:pt x="10149" y="311483"/>
                  </a:lnTo>
                  <a:lnTo>
                    <a:pt x="5074" y="296835"/>
                  </a:lnTo>
                  <a:lnTo>
                    <a:pt x="5074" y="286740"/>
                  </a:lnTo>
                  <a:lnTo>
                    <a:pt x="0" y="276646"/>
                  </a:lnTo>
                  <a:lnTo>
                    <a:pt x="0" y="256458"/>
                  </a:lnTo>
                  <a:lnTo>
                    <a:pt x="5074" y="236269"/>
                  </a:lnTo>
                  <a:lnTo>
                    <a:pt x="5074" y="211013"/>
                  </a:lnTo>
                  <a:lnTo>
                    <a:pt x="15224" y="186291"/>
                  </a:lnTo>
                  <a:lnTo>
                    <a:pt x="25374" y="155988"/>
                  </a:lnTo>
                  <a:lnTo>
                    <a:pt x="35028" y="115611"/>
                  </a:lnTo>
                  <a:lnTo>
                    <a:pt x="55327" y="75726"/>
                  </a:lnTo>
                  <a:lnTo>
                    <a:pt x="80701" y="30282"/>
                  </a:lnTo>
                  <a:lnTo>
                    <a:pt x="101001" y="0"/>
                  </a:lnTo>
                  <a:lnTo>
                    <a:pt x="120805" y="40376"/>
                  </a:lnTo>
                  <a:lnTo>
                    <a:pt x="146179" y="85821"/>
                  </a:lnTo>
                  <a:lnTo>
                    <a:pt x="166499" y="125705"/>
                  </a:lnTo>
                  <a:lnTo>
                    <a:pt x="176133" y="166082"/>
                  </a:lnTo>
                  <a:lnTo>
                    <a:pt x="186282" y="196385"/>
                  </a:lnTo>
                  <a:lnTo>
                    <a:pt x="191357" y="221108"/>
                  </a:lnTo>
                  <a:lnTo>
                    <a:pt x="196432" y="241316"/>
                  </a:lnTo>
                  <a:lnTo>
                    <a:pt x="196432" y="261505"/>
                  </a:lnTo>
                  <a:lnTo>
                    <a:pt x="196432" y="276646"/>
                  </a:lnTo>
                  <a:lnTo>
                    <a:pt x="191357" y="291787"/>
                  </a:lnTo>
                  <a:lnTo>
                    <a:pt x="186282" y="301882"/>
                  </a:lnTo>
                  <a:lnTo>
                    <a:pt x="181208" y="311483"/>
                  </a:lnTo>
                  <a:lnTo>
                    <a:pt x="176133" y="321578"/>
                  </a:lnTo>
                  <a:lnTo>
                    <a:pt x="166499" y="331672"/>
                  </a:lnTo>
                  <a:lnTo>
                    <a:pt x="156349" y="336719"/>
                  </a:lnTo>
                  <a:lnTo>
                    <a:pt x="141104" y="341766"/>
                  </a:lnTo>
                  <a:lnTo>
                    <a:pt x="125880" y="346813"/>
                  </a:lnTo>
                  <a:lnTo>
                    <a:pt x="110655" y="346813"/>
                  </a:lnTo>
                  <a:lnTo>
                    <a:pt x="105580" y="351860"/>
                  </a:lnTo>
                  <a:lnTo>
                    <a:pt x="101001" y="351860"/>
                  </a:lnTo>
                </a:path>
              </a:pathLst>
            </a:custGeom>
            <a:ln w="20278">
              <a:solidFill>
                <a:srgbClr val="000000"/>
              </a:solidFill>
            </a:ln>
          </p:spPr>
          <p:txBody>
            <a:bodyPr wrap="square" lIns="0" tIns="0" rIns="0" bIns="0" rtlCol="0"/>
            <a:lstStyle/>
            <a:p>
              <a:endParaRPr dirty="0"/>
            </a:p>
          </p:txBody>
        </p:sp>
        <p:sp>
          <p:nvSpPr>
            <p:cNvPr id="16" name="object 21">
              <a:extLst>
                <a:ext uri="{FF2B5EF4-FFF2-40B4-BE49-F238E27FC236}">
                  <a16:creationId xmlns:a16="http://schemas.microsoft.com/office/drawing/2014/main" id="{1A397A5C-B544-4028-8D95-F5218B311A0A}"/>
                </a:ext>
              </a:extLst>
            </p:cNvPr>
            <p:cNvSpPr/>
            <p:nvPr/>
          </p:nvSpPr>
          <p:spPr>
            <a:xfrm>
              <a:off x="513711" y="3520353"/>
              <a:ext cx="196850" cy="347345"/>
            </a:xfrm>
            <a:custGeom>
              <a:avLst/>
              <a:gdLst/>
              <a:ahLst/>
              <a:cxnLst/>
              <a:rect l="l" t="t" r="r" b="b"/>
              <a:pathLst>
                <a:path w="196850" h="347345">
                  <a:moveTo>
                    <a:pt x="130954" y="0"/>
                  </a:moveTo>
                  <a:lnTo>
                    <a:pt x="70552" y="0"/>
                  </a:lnTo>
                  <a:lnTo>
                    <a:pt x="30448" y="15141"/>
                  </a:lnTo>
                  <a:lnTo>
                    <a:pt x="15224" y="35329"/>
                  </a:lnTo>
                  <a:lnTo>
                    <a:pt x="10149" y="44931"/>
                  </a:lnTo>
                  <a:lnTo>
                    <a:pt x="5074" y="55025"/>
                  </a:lnTo>
                  <a:lnTo>
                    <a:pt x="0" y="70166"/>
                  </a:lnTo>
                  <a:lnTo>
                    <a:pt x="0" y="105517"/>
                  </a:lnTo>
                  <a:lnTo>
                    <a:pt x="5074" y="125705"/>
                  </a:lnTo>
                  <a:lnTo>
                    <a:pt x="10149" y="150428"/>
                  </a:lnTo>
                  <a:lnTo>
                    <a:pt x="20299" y="185778"/>
                  </a:lnTo>
                  <a:lnTo>
                    <a:pt x="35523" y="221108"/>
                  </a:lnTo>
                  <a:lnTo>
                    <a:pt x="50748" y="260992"/>
                  </a:lnTo>
                  <a:lnTo>
                    <a:pt x="75627" y="306436"/>
                  </a:lnTo>
                  <a:lnTo>
                    <a:pt x="101001" y="346813"/>
                  </a:lnTo>
                  <a:lnTo>
                    <a:pt x="116225" y="316531"/>
                  </a:lnTo>
                  <a:lnTo>
                    <a:pt x="141104" y="271086"/>
                  </a:lnTo>
                  <a:lnTo>
                    <a:pt x="161403" y="231202"/>
                  </a:lnTo>
                  <a:lnTo>
                    <a:pt x="181723" y="160542"/>
                  </a:lnTo>
                  <a:lnTo>
                    <a:pt x="191357" y="135799"/>
                  </a:lnTo>
                  <a:lnTo>
                    <a:pt x="196432" y="110564"/>
                  </a:lnTo>
                  <a:lnTo>
                    <a:pt x="196432" y="75214"/>
                  </a:lnTo>
                  <a:lnTo>
                    <a:pt x="191357" y="60072"/>
                  </a:lnTo>
                  <a:lnTo>
                    <a:pt x="191357" y="49978"/>
                  </a:lnTo>
                  <a:lnTo>
                    <a:pt x="186798" y="39884"/>
                  </a:lnTo>
                  <a:lnTo>
                    <a:pt x="176648" y="30282"/>
                  </a:lnTo>
                  <a:lnTo>
                    <a:pt x="171574" y="20188"/>
                  </a:lnTo>
                  <a:lnTo>
                    <a:pt x="161403" y="10094"/>
                  </a:lnTo>
                  <a:lnTo>
                    <a:pt x="130954" y="0"/>
                  </a:lnTo>
                  <a:close/>
                </a:path>
              </a:pathLst>
            </a:custGeom>
            <a:solidFill>
              <a:srgbClr val="FFFFFF"/>
            </a:solidFill>
          </p:spPr>
          <p:txBody>
            <a:bodyPr wrap="square" lIns="0" tIns="0" rIns="0" bIns="0" rtlCol="0"/>
            <a:lstStyle/>
            <a:p>
              <a:endParaRPr/>
            </a:p>
          </p:txBody>
        </p:sp>
        <p:sp>
          <p:nvSpPr>
            <p:cNvPr id="17" name="object 22">
              <a:extLst>
                <a:ext uri="{FF2B5EF4-FFF2-40B4-BE49-F238E27FC236}">
                  <a16:creationId xmlns:a16="http://schemas.microsoft.com/office/drawing/2014/main" id="{FACD805F-0F16-4C47-8755-BBA03194C54D}"/>
                </a:ext>
              </a:extLst>
            </p:cNvPr>
            <p:cNvSpPr/>
            <p:nvPr/>
          </p:nvSpPr>
          <p:spPr>
            <a:xfrm>
              <a:off x="513711" y="3520353"/>
              <a:ext cx="196850" cy="347345"/>
            </a:xfrm>
            <a:custGeom>
              <a:avLst/>
              <a:gdLst/>
              <a:ahLst/>
              <a:cxnLst/>
              <a:rect l="l" t="t" r="r" b="b"/>
              <a:pathLst>
                <a:path w="196850" h="347345">
                  <a:moveTo>
                    <a:pt x="101001" y="0"/>
                  </a:moveTo>
                  <a:lnTo>
                    <a:pt x="116225" y="0"/>
                  </a:lnTo>
                  <a:lnTo>
                    <a:pt x="130954" y="0"/>
                  </a:lnTo>
                  <a:lnTo>
                    <a:pt x="146179" y="5047"/>
                  </a:lnTo>
                  <a:lnTo>
                    <a:pt x="161403" y="10094"/>
                  </a:lnTo>
                  <a:lnTo>
                    <a:pt x="171574" y="20188"/>
                  </a:lnTo>
                  <a:lnTo>
                    <a:pt x="176648" y="30282"/>
                  </a:lnTo>
                  <a:lnTo>
                    <a:pt x="186798" y="39884"/>
                  </a:lnTo>
                  <a:lnTo>
                    <a:pt x="191357" y="49978"/>
                  </a:lnTo>
                  <a:lnTo>
                    <a:pt x="191357" y="60072"/>
                  </a:lnTo>
                  <a:lnTo>
                    <a:pt x="196432" y="75214"/>
                  </a:lnTo>
                  <a:lnTo>
                    <a:pt x="196432" y="90355"/>
                  </a:lnTo>
                  <a:lnTo>
                    <a:pt x="196432" y="110564"/>
                  </a:lnTo>
                  <a:lnTo>
                    <a:pt x="191357" y="135799"/>
                  </a:lnTo>
                  <a:lnTo>
                    <a:pt x="181723" y="160542"/>
                  </a:lnTo>
                  <a:lnTo>
                    <a:pt x="171574" y="195872"/>
                  </a:lnTo>
                  <a:lnTo>
                    <a:pt x="161403" y="231202"/>
                  </a:lnTo>
                  <a:lnTo>
                    <a:pt x="141104" y="271086"/>
                  </a:lnTo>
                  <a:lnTo>
                    <a:pt x="116225" y="316531"/>
                  </a:lnTo>
                  <a:lnTo>
                    <a:pt x="101001" y="346813"/>
                  </a:lnTo>
                  <a:lnTo>
                    <a:pt x="75627" y="306436"/>
                  </a:lnTo>
                  <a:lnTo>
                    <a:pt x="50748" y="260992"/>
                  </a:lnTo>
                  <a:lnTo>
                    <a:pt x="35523" y="221108"/>
                  </a:lnTo>
                  <a:lnTo>
                    <a:pt x="20299" y="185778"/>
                  </a:lnTo>
                  <a:lnTo>
                    <a:pt x="10149" y="150428"/>
                  </a:lnTo>
                  <a:lnTo>
                    <a:pt x="5074" y="125705"/>
                  </a:lnTo>
                  <a:lnTo>
                    <a:pt x="0" y="105517"/>
                  </a:lnTo>
                  <a:lnTo>
                    <a:pt x="0" y="85308"/>
                  </a:lnTo>
                  <a:lnTo>
                    <a:pt x="0" y="70166"/>
                  </a:lnTo>
                  <a:lnTo>
                    <a:pt x="5074" y="55025"/>
                  </a:lnTo>
                  <a:lnTo>
                    <a:pt x="10149" y="44931"/>
                  </a:lnTo>
                  <a:lnTo>
                    <a:pt x="15224" y="35329"/>
                  </a:lnTo>
                  <a:lnTo>
                    <a:pt x="20299" y="25235"/>
                  </a:lnTo>
                  <a:lnTo>
                    <a:pt x="30448" y="15141"/>
                  </a:lnTo>
                  <a:lnTo>
                    <a:pt x="40598" y="10094"/>
                  </a:lnTo>
                  <a:lnTo>
                    <a:pt x="55327" y="5047"/>
                  </a:lnTo>
                  <a:lnTo>
                    <a:pt x="70552" y="0"/>
                  </a:lnTo>
                  <a:lnTo>
                    <a:pt x="85776" y="0"/>
                  </a:lnTo>
                  <a:lnTo>
                    <a:pt x="90851" y="0"/>
                  </a:lnTo>
                  <a:lnTo>
                    <a:pt x="101001" y="0"/>
                  </a:lnTo>
                </a:path>
              </a:pathLst>
            </a:custGeom>
            <a:ln w="20277">
              <a:solidFill>
                <a:srgbClr val="000000"/>
              </a:solidFill>
            </a:ln>
          </p:spPr>
          <p:txBody>
            <a:bodyPr wrap="square" lIns="0" tIns="0" rIns="0" bIns="0" rtlCol="0"/>
            <a:lstStyle/>
            <a:p>
              <a:endParaRPr/>
            </a:p>
          </p:txBody>
        </p:sp>
        <p:sp>
          <p:nvSpPr>
            <p:cNvPr id="18" name="object 23">
              <a:extLst>
                <a:ext uri="{FF2B5EF4-FFF2-40B4-BE49-F238E27FC236}">
                  <a16:creationId xmlns:a16="http://schemas.microsoft.com/office/drawing/2014/main" id="{0FD58BCB-0FB0-4A5F-9215-7B823B8D33BB}"/>
                </a:ext>
              </a:extLst>
            </p:cNvPr>
            <p:cNvSpPr/>
            <p:nvPr/>
          </p:nvSpPr>
          <p:spPr>
            <a:xfrm>
              <a:off x="513711" y="3867167"/>
              <a:ext cx="196850" cy="351790"/>
            </a:xfrm>
            <a:custGeom>
              <a:avLst/>
              <a:gdLst/>
              <a:ahLst/>
              <a:cxnLst/>
              <a:rect l="l" t="t" r="r" b="b"/>
              <a:pathLst>
                <a:path w="196850" h="351789">
                  <a:moveTo>
                    <a:pt x="111150" y="346321"/>
                  </a:moveTo>
                  <a:lnTo>
                    <a:pt x="80701" y="346321"/>
                  </a:lnTo>
                  <a:lnTo>
                    <a:pt x="101001" y="351368"/>
                  </a:lnTo>
                  <a:lnTo>
                    <a:pt x="106076" y="351368"/>
                  </a:lnTo>
                  <a:lnTo>
                    <a:pt x="111150" y="346321"/>
                  </a:lnTo>
                  <a:close/>
                </a:path>
                <a:path w="196850" h="351789">
                  <a:moveTo>
                    <a:pt x="101001" y="0"/>
                  </a:moveTo>
                  <a:lnTo>
                    <a:pt x="80701" y="29790"/>
                  </a:lnTo>
                  <a:lnTo>
                    <a:pt x="55327" y="75234"/>
                  </a:lnTo>
                  <a:lnTo>
                    <a:pt x="35523" y="115118"/>
                  </a:lnTo>
                  <a:lnTo>
                    <a:pt x="25374" y="155495"/>
                  </a:lnTo>
                  <a:lnTo>
                    <a:pt x="15224" y="185778"/>
                  </a:lnTo>
                  <a:lnTo>
                    <a:pt x="5074" y="211034"/>
                  </a:lnTo>
                  <a:lnTo>
                    <a:pt x="5074" y="235756"/>
                  </a:lnTo>
                  <a:lnTo>
                    <a:pt x="0" y="255965"/>
                  </a:lnTo>
                  <a:lnTo>
                    <a:pt x="0" y="276154"/>
                  </a:lnTo>
                  <a:lnTo>
                    <a:pt x="5074" y="286248"/>
                  </a:lnTo>
                  <a:lnTo>
                    <a:pt x="5074" y="296342"/>
                  </a:lnTo>
                  <a:lnTo>
                    <a:pt x="10149" y="311483"/>
                  </a:lnTo>
                  <a:lnTo>
                    <a:pt x="20299" y="321598"/>
                  </a:lnTo>
                  <a:lnTo>
                    <a:pt x="25374" y="326132"/>
                  </a:lnTo>
                  <a:lnTo>
                    <a:pt x="35523" y="336227"/>
                  </a:lnTo>
                  <a:lnTo>
                    <a:pt x="50748" y="341274"/>
                  </a:lnTo>
                  <a:lnTo>
                    <a:pt x="65477" y="346321"/>
                  </a:lnTo>
                  <a:lnTo>
                    <a:pt x="125880" y="346321"/>
                  </a:lnTo>
                  <a:lnTo>
                    <a:pt x="166478" y="331179"/>
                  </a:lnTo>
                  <a:lnTo>
                    <a:pt x="191357" y="291295"/>
                  </a:lnTo>
                  <a:lnTo>
                    <a:pt x="196432" y="276154"/>
                  </a:lnTo>
                  <a:lnTo>
                    <a:pt x="196432" y="240824"/>
                  </a:lnTo>
                  <a:lnTo>
                    <a:pt x="191357" y="220615"/>
                  </a:lnTo>
                  <a:lnTo>
                    <a:pt x="186798" y="195893"/>
                  </a:lnTo>
                  <a:lnTo>
                    <a:pt x="176648" y="165589"/>
                  </a:lnTo>
                  <a:lnTo>
                    <a:pt x="166478" y="125213"/>
                  </a:lnTo>
                  <a:lnTo>
                    <a:pt x="146179" y="85328"/>
                  </a:lnTo>
                  <a:lnTo>
                    <a:pt x="120805" y="39884"/>
                  </a:lnTo>
                  <a:lnTo>
                    <a:pt x="101001" y="0"/>
                  </a:lnTo>
                  <a:close/>
                </a:path>
              </a:pathLst>
            </a:custGeom>
            <a:solidFill>
              <a:srgbClr val="C0C0C0"/>
            </a:solidFill>
          </p:spPr>
          <p:txBody>
            <a:bodyPr wrap="square" lIns="0" tIns="0" rIns="0" bIns="0" rtlCol="0"/>
            <a:lstStyle/>
            <a:p>
              <a:endParaRPr/>
            </a:p>
          </p:txBody>
        </p:sp>
        <p:sp>
          <p:nvSpPr>
            <p:cNvPr id="19" name="object 24">
              <a:extLst>
                <a:ext uri="{FF2B5EF4-FFF2-40B4-BE49-F238E27FC236}">
                  <a16:creationId xmlns:a16="http://schemas.microsoft.com/office/drawing/2014/main" id="{47B0E97C-CDAE-4EDD-8C40-48915D189159}"/>
                </a:ext>
              </a:extLst>
            </p:cNvPr>
            <p:cNvSpPr/>
            <p:nvPr/>
          </p:nvSpPr>
          <p:spPr>
            <a:xfrm>
              <a:off x="513711" y="3867167"/>
              <a:ext cx="196850" cy="351790"/>
            </a:xfrm>
            <a:custGeom>
              <a:avLst/>
              <a:gdLst/>
              <a:ahLst/>
              <a:cxnLst/>
              <a:rect l="l" t="t" r="r" b="b"/>
              <a:pathLst>
                <a:path w="196850" h="351789">
                  <a:moveTo>
                    <a:pt x="101001" y="351368"/>
                  </a:moveTo>
                  <a:lnTo>
                    <a:pt x="80701" y="346321"/>
                  </a:lnTo>
                  <a:lnTo>
                    <a:pt x="65477" y="346321"/>
                  </a:lnTo>
                  <a:lnTo>
                    <a:pt x="50748" y="341274"/>
                  </a:lnTo>
                  <a:lnTo>
                    <a:pt x="35523" y="336227"/>
                  </a:lnTo>
                  <a:lnTo>
                    <a:pt x="25374" y="326132"/>
                  </a:lnTo>
                  <a:lnTo>
                    <a:pt x="20299" y="321598"/>
                  </a:lnTo>
                  <a:lnTo>
                    <a:pt x="10149" y="311483"/>
                  </a:lnTo>
                  <a:lnTo>
                    <a:pt x="5074" y="296342"/>
                  </a:lnTo>
                  <a:lnTo>
                    <a:pt x="5074" y="286248"/>
                  </a:lnTo>
                  <a:lnTo>
                    <a:pt x="0" y="276154"/>
                  </a:lnTo>
                  <a:lnTo>
                    <a:pt x="0" y="255965"/>
                  </a:lnTo>
                  <a:lnTo>
                    <a:pt x="5074" y="235756"/>
                  </a:lnTo>
                  <a:lnTo>
                    <a:pt x="5074" y="211034"/>
                  </a:lnTo>
                  <a:lnTo>
                    <a:pt x="15224" y="185778"/>
                  </a:lnTo>
                  <a:lnTo>
                    <a:pt x="25374" y="155495"/>
                  </a:lnTo>
                  <a:lnTo>
                    <a:pt x="35523" y="115118"/>
                  </a:lnTo>
                  <a:lnTo>
                    <a:pt x="55327" y="75234"/>
                  </a:lnTo>
                  <a:lnTo>
                    <a:pt x="80701" y="29790"/>
                  </a:lnTo>
                  <a:lnTo>
                    <a:pt x="101001" y="0"/>
                  </a:lnTo>
                  <a:lnTo>
                    <a:pt x="120805" y="39884"/>
                  </a:lnTo>
                  <a:lnTo>
                    <a:pt x="146179" y="85328"/>
                  </a:lnTo>
                  <a:lnTo>
                    <a:pt x="166478" y="125213"/>
                  </a:lnTo>
                  <a:lnTo>
                    <a:pt x="176648" y="165589"/>
                  </a:lnTo>
                  <a:lnTo>
                    <a:pt x="186798" y="195893"/>
                  </a:lnTo>
                  <a:lnTo>
                    <a:pt x="191357" y="220615"/>
                  </a:lnTo>
                  <a:lnTo>
                    <a:pt x="196432" y="240824"/>
                  </a:lnTo>
                  <a:lnTo>
                    <a:pt x="196432" y="261012"/>
                  </a:lnTo>
                  <a:lnTo>
                    <a:pt x="196432" y="276154"/>
                  </a:lnTo>
                  <a:lnTo>
                    <a:pt x="191357" y="291295"/>
                  </a:lnTo>
                  <a:lnTo>
                    <a:pt x="186798" y="301389"/>
                  </a:lnTo>
                  <a:lnTo>
                    <a:pt x="181723" y="311483"/>
                  </a:lnTo>
                  <a:lnTo>
                    <a:pt x="176648" y="321598"/>
                  </a:lnTo>
                  <a:lnTo>
                    <a:pt x="166478" y="331179"/>
                  </a:lnTo>
                  <a:lnTo>
                    <a:pt x="156329" y="336227"/>
                  </a:lnTo>
                  <a:lnTo>
                    <a:pt x="141104" y="341274"/>
                  </a:lnTo>
                  <a:lnTo>
                    <a:pt x="125880" y="346321"/>
                  </a:lnTo>
                  <a:lnTo>
                    <a:pt x="111150" y="346321"/>
                  </a:lnTo>
                  <a:lnTo>
                    <a:pt x="106076" y="351368"/>
                  </a:lnTo>
                  <a:lnTo>
                    <a:pt x="101001" y="351368"/>
                  </a:lnTo>
                </a:path>
              </a:pathLst>
            </a:custGeom>
            <a:ln w="20278">
              <a:solidFill>
                <a:srgbClr val="000000"/>
              </a:solidFill>
            </a:ln>
          </p:spPr>
          <p:txBody>
            <a:bodyPr wrap="square" lIns="0" tIns="0" rIns="0" bIns="0" rtlCol="0"/>
            <a:lstStyle/>
            <a:p>
              <a:endParaRPr/>
            </a:p>
          </p:txBody>
        </p:sp>
        <p:sp>
          <p:nvSpPr>
            <p:cNvPr id="20" name="object 25">
              <a:extLst>
                <a:ext uri="{FF2B5EF4-FFF2-40B4-BE49-F238E27FC236}">
                  <a16:creationId xmlns:a16="http://schemas.microsoft.com/office/drawing/2014/main" id="{020BEDC1-D3DC-4E01-B98E-029399EAD1F5}"/>
                </a:ext>
              </a:extLst>
            </p:cNvPr>
            <p:cNvSpPr/>
            <p:nvPr/>
          </p:nvSpPr>
          <p:spPr>
            <a:xfrm>
              <a:off x="15228" y="4007521"/>
              <a:ext cx="196850" cy="347345"/>
            </a:xfrm>
            <a:custGeom>
              <a:avLst/>
              <a:gdLst/>
              <a:ahLst/>
              <a:cxnLst/>
              <a:rect l="l" t="t" r="r" b="b"/>
              <a:pathLst>
                <a:path w="196850" h="347345">
                  <a:moveTo>
                    <a:pt x="130963" y="0"/>
                  </a:moveTo>
                  <a:lnTo>
                    <a:pt x="70558" y="0"/>
                  </a:lnTo>
                  <a:lnTo>
                    <a:pt x="29949" y="15141"/>
                  </a:lnTo>
                  <a:lnTo>
                    <a:pt x="15228" y="35329"/>
                  </a:lnTo>
                  <a:lnTo>
                    <a:pt x="5076" y="55538"/>
                  </a:lnTo>
                  <a:lnTo>
                    <a:pt x="0" y="70679"/>
                  </a:lnTo>
                  <a:lnTo>
                    <a:pt x="0" y="105517"/>
                  </a:lnTo>
                  <a:lnTo>
                    <a:pt x="5076" y="125705"/>
                  </a:lnTo>
                  <a:lnTo>
                    <a:pt x="10151" y="150941"/>
                  </a:lnTo>
                  <a:lnTo>
                    <a:pt x="19796" y="185778"/>
                  </a:lnTo>
                  <a:lnTo>
                    <a:pt x="35024" y="221108"/>
                  </a:lnTo>
                  <a:lnTo>
                    <a:pt x="50253" y="261505"/>
                  </a:lnTo>
                  <a:lnTo>
                    <a:pt x="75633" y="306436"/>
                  </a:lnTo>
                  <a:lnTo>
                    <a:pt x="100506" y="346813"/>
                  </a:lnTo>
                  <a:lnTo>
                    <a:pt x="115734" y="316531"/>
                  </a:lnTo>
                  <a:lnTo>
                    <a:pt x="141115" y="271599"/>
                  </a:lnTo>
                  <a:lnTo>
                    <a:pt x="160913" y="231222"/>
                  </a:lnTo>
                  <a:lnTo>
                    <a:pt x="171064" y="195872"/>
                  </a:lnTo>
                  <a:lnTo>
                    <a:pt x="181216" y="161035"/>
                  </a:lnTo>
                  <a:lnTo>
                    <a:pt x="191374" y="135799"/>
                  </a:lnTo>
                  <a:lnTo>
                    <a:pt x="196449" y="110564"/>
                  </a:lnTo>
                  <a:lnTo>
                    <a:pt x="196449" y="75727"/>
                  </a:lnTo>
                  <a:lnTo>
                    <a:pt x="191374" y="60585"/>
                  </a:lnTo>
                  <a:lnTo>
                    <a:pt x="191374" y="50491"/>
                  </a:lnTo>
                  <a:lnTo>
                    <a:pt x="186293" y="40376"/>
                  </a:lnTo>
                  <a:lnTo>
                    <a:pt x="176141" y="30282"/>
                  </a:lnTo>
                  <a:lnTo>
                    <a:pt x="171064" y="20188"/>
                  </a:lnTo>
                  <a:lnTo>
                    <a:pt x="160913" y="10094"/>
                  </a:lnTo>
                  <a:lnTo>
                    <a:pt x="146192" y="5047"/>
                  </a:lnTo>
                  <a:lnTo>
                    <a:pt x="130963" y="0"/>
                  </a:lnTo>
                  <a:close/>
                </a:path>
              </a:pathLst>
            </a:custGeom>
            <a:solidFill>
              <a:srgbClr val="FFFFFF"/>
            </a:solidFill>
          </p:spPr>
          <p:txBody>
            <a:bodyPr wrap="square" lIns="0" tIns="0" rIns="0" bIns="0" rtlCol="0"/>
            <a:lstStyle/>
            <a:p>
              <a:endParaRPr/>
            </a:p>
          </p:txBody>
        </p:sp>
        <p:sp>
          <p:nvSpPr>
            <p:cNvPr id="21" name="object 26">
              <a:extLst>
                <a:ext uri="{FF2B5EF4-FFF2-40B4-BE49-F238E27FC236}">
                  <a16:creationId xmlns:a16="http://schemas.microsoft.com/office/drawing/2014/main" id="{C9272B65-9F71-48F7-86FB-4CC5D9BAE3DB}"/>
                </a:ext>
              </a:extLst>
            </p:cNvPr>
            <p:cNvSpPr/>
            <p:nvPr/>
          </p:nvSpPr>
          <p:spPr>
            <a:xfrm>
              <a:off x="15228" y="4007521"/>
              <a:ext cx="196850" cy="347345"/>
            </a:xfrm>
            <a:custGeom>
              <a:avLst/>
              <a:gdLst/>
              <a:ahLst/>
              <a:cxnLst/>
              <a:rect l="l" t="t" r="r" b="b"/>
              <a:pathLst>
                <a:path w="196850" h="347345">
                  <a:moveTo>
                    <a:pt x="100506" y="0"/>
                  </a:moveTo>
                  <a:lnTo>
                    <a:pt x="146192" y="5047"/>
                  </a:lnTo>
                  <a:lnTo>
                    <a:pt x="176141" y="30282"/>
                  </a:lnTo>
                  <a:lnTo>
                    <a:pt x="186293" y="40376"/>
                  </a:lnTo>
                  <a:lnTo>
                    <a:pt x="191374" y="50491"/>
                  </a:lnTo>
                  <a:lnTo>
                    <a:pt x="191374" y="60585"/>
                  </a:lnTo>
                  <a:lnTo>
                    <a:pt x="196449" y="75727"/>
                  </a:lnTo>
                  <a:lnTo>
                    <a:pt x="196449" y="90355"/>
                  </a:lnTo>
                  <a:lnTo>
                    <a:pt x="196449" y="110564"/>
                  </a:lnTo>
                  <a:lnTo>
                    <a:pt x="191374" y="135799"/>
                  </a:lnTo>
                  <a:lnTo>
                    <a:pt x="181216" y="161035"/>
                  </a:lnTo>
                  <a:lnTo>
                    <a:pt x="171064" y="195872"/>
                  </a:lnTo>
                  <a:lnTo>
                    <a:pt x="160913" y="231222"/>
                  </a:lnTo>
                  <a:lnTo>
                    <a:pt x="141115" y="271599"/>
                  </a:lnTo>
                  <a:lnTo>
                    <a:pt x="115734" y="316531"/>
                  </a:lnTo>
                  <a:lnTo>
                    <a:pt x="100506" y="346813"/>
                  </a:lnTo>
                  <a:lnTo>
                    <a:pt x="75633" y="306436"/>
                  </a:lnTo>
                  <a:lnTo>
                    <a:pt x="50253" y="261505"/>
                  </a:lnTo>
                  <a:lnTo>
                    <a:pt x="35024" y="221108"/>
                  </a:lnTo>
                  <a:lnTo>
                    <a:pt x="19796" y="185778"/>
                  </a:lnTo>
                  <a:lnTo>
                    <a:pt x="10151" y="150941"/>
                  </a:lnTo>
                  <a:lnTo>
                    <a:pt x="5076" y="125705"/>
                  </a:lnTo>
                  <a:lnTo>
                    <a:pt x="0" y="105517"/>
                  </a:lnTo>
                  <a:lnTo>
                    <a:pt x="0" y="85308"/>
                  </a:lnTo>
                  <a:lnTo>
                    <a:pt x="0" y="70679"/>
                  </a:lnTo>
                  <a:lnTo>
                    <a:pt x="5076" y="55538"/>
                  </a:lnTo>
                  <a:lnTo>
                    <a:pt x="10151" y="45423"/>
                  </a:lnTo>
                  <a:lnTo>
                    <a:pt x="15228" y="35329"/>
                  </a:lnTo>
                  <a:lnTo>
                    <a:pt x="19796" y="25235"/>
                  </a:lnTo>
                  <a:lnTo>
                    <a:pt x="29949" y="15141"/>
                  </a:lnTo>
                  <a:lnTo>
                    <a:pt x="40101" y="10094"/>
                  </a:lnTo>
                  <a:lnTo>
                    <a:pt x="55330" y="5047"/>
                  </a:lnTo>
                  <a:lnTo>
                    <a:pt x="70558" y="0"/>
                  </a:lnTo>
                  <a:lnTo>
                    <a:pt x="85277" y="0"/>
                  </a:lnTo>
                  <a:lnTo>
                    <a:pt x="90354" y="0"/>
                  </a:lnTo>
                  <a:lnTo>
                    <a:pt x="100506" y="0"/>
                  </a:lnTo>
                </a:path>
              </a:pathLst>
            </a:custGeom>
            <a:ln w="20277">
              <a:solidFill>
                <a:srgbClr val="000000"/>
              </a:solidFill>
            </a:ln>
          </p:spPr>
          <p:txBody>
            <a:bodyPr wrap="square" lIns="0" tIns="0" rIns="0" bIns="0" rtlCol="0"/>
            <a:lstStyle/>
            <a:p>
              <a:endParaRPr/>
            </a:p>
          </p:txBody>
        </p:sp>
        <p:sp>
          <p:nvSpPr>
            <p:cNvPr id="22" name="object 27">
              <a:extLst>
                <a:ext uri="{FF2B5EF4-FFF2-40B4-BE49-F238E27FC236}">
                  <a16:creationId xmlns:a16="http://schemas.microsoft.com/office/drawing/2014/main" id="{8FF166E0-A3B1-4325-8149-56CA13A780CD}"/>
                </a:ext>
              </a:extLst>
            </p:cNvPr>
            <p:cNvSpPr/>
            <p:nvPr/>
          </p:nvSpPr>
          <p:spPr>
            <a:xfrm>
              <a:off x="15228" y="4354335"/>
              <a:ext cx="196850" cy="352425"/>
            </a:xfrm>
            <a:custGeom>
              <a:avLst/>
              <a:gdLst/>
              <a:ahLst/>
              <a:cxnLst/>
              <a:rect l="l" t="t" r="r" b="b"/>
              <a:pathLst>
                <a:path w="196850" h="352425">
                  <a:moveTo>
                    <a:pt x="110660" y="346832"/>
                  </a:moveTo>
                  <a:lnTo>
                    <a:pt x="80710" y="346832"/>
                  </a:lnTo>
                  <a:lnTo>
                    <a:pt x="100506" y="351881"/>
                  </a:lnTo>
                  <a:lnTo>
                    <a:pt x="105583" y="351881"/>
                  </a:lnTo>
                  <a:lnTo>
                    <a:pt x="110660" y="346832"/>
                  </a:lnTo>
                  <a:close/>
                </a:path>
                <a:path w="196850" h="352425">
                  <a:moveTo>
                    <a:pt x="100506" y="0"/>
                  </a:moveTo>
                  <a:lnTo>
                    <a:pt x="80710" y="30303"/>
                  </a:lnTo>
                  <a:lnTo>
                    <a:pt x="55330" y="75234"/>
                  </a:lnTo>
                  <a:lnTo>
                    <a:pt x="35024" y="115611"/>
                  </a:lnTo>
                  <a:lnTo>
                    <a:pt x="24872" y="155495"/>
                  </a:lnTo>
                  <a:lnTo>
                    <a:pt x="15228" y="185788"/>
                  </a:lnTo>
                  <a:lnTo>
                    <a:pt x="5076" y="211030"/>
                  </a:lnTo>
                  <a:lnTo>
                    <a:pt x="5076" y="236273"/>
                  </a:lnTo>
                  <a:lnTo>
                    <a:pt x="0" y="256466"/>
                  </a:lnTo>
                  <a:lnTo>
                    <a:pt x="0" y="276154"/>
                  </a:lnTo>
                  <a:lnTo>
                    <a:pt x="5076" y="286252"/>
                  </a:lnTo>
                  <a:lnTo>
                    <a:pt x="5076" y="296348"/>
                  </a:lnTo>
                  <a:lnTo>
                    <a:pt x="35024" y="336735"/>
                  </a:lnTo>
                  <a:lnTo>
                    <a:pt x="125888" y="346832"/>
                  </a:lnTo>
                  <a:lnTo>
                    <a:pt x="141115" y="341785"/>
                  </a:lnTo>
                  <a:lnTo>
                    <a:pt x="176141" y="321590"/>
                  </a:lnTo>
                  <a:lnTo>
                    <a:pt x="196449" y="276154"/>
                  </a:lnTo>
                  <a:lnTo>
                    <a:pt x="196449" y="241321"/>
                  </a:lnTo>
                  <a:lnTo>
                    <a:pt x="191374" y="221128"/>
                  </a:lnTo>
                  <a:lnTo>
                    <a:pt x="186293" y="195884"/>
                  </a:lnTo>
                  <a:lnTo>
                    <a:pt x="176141" y="165596"/>
                  </a:lnTo>
                  <a:lnTo>
                    <a:pt x="165987" y="125705"/>
                  </a:lnTo>
                  <a:lnTo>
                    <a:pt x="146192" y="85328"/>
                  </a:lnTo>
                  <a:lnTo>
                    <a:pt x="120811" y="40397"/>
                  </a:lnTo>
                  <a:lnTo>
                    <a:pt x="100506" y="0"/>
                  </a:lnTo>
                  <a:close/>
                </a:path>
              </a:pathLst>
            </a:custGeom>
            <a:solidFill>
              <a:srgbClr val="C0C0C0"/>
            </a:solidFill>
          </p:spPr>
          <p:txBody>
            <a:bodyPr wrap="square" lIns="0" tIns="0" rIns="0" bIns="0" rtlCol="0"/>
            <a:lstStyle/>
            <a:p>
              <a:endParaRPr/>
            </a:p>
          </p:txBody>
        </p:sp>
        <p:sp>
          <p:nvSpPr>
            <p:cNvPr id="23" name="object 28">
              <a:extLst>
                <a:ext uri="{FF2B5EF4-FFF2-40B4-BE49-F238E27FC236}">
                  <a16:creationId xmlns:a16="http://schemas.microsoft.com/office/drawing/2014/main" id="{0690AB52-ECC1-473D-A743-410407E35DB5}"/>
                </a:ext>
              </a:extLst>
            </p:cNvPr>
            <p:cNvSpPr/>
            <p:nvPr/>
          </p:nvSpPr>
          <p:spPr>
            <a:xfrm>
              <a:off x="15228" y="4354335"/>
              <a:ext cx="196850" cy="352425"/>
            </a:xfrm>
            <a:custGeom>
              <a:avLst/>
              <a:gdLst/>
              <a:ahLst/>
              <a:cxnLst/>
              <a:rect l="l" t="t" r="r" b="b"/>
              <a:pathLst>
                <a:path w="196850" h="352425">
                  <a:moveTo>
                    <a:pt x="100506" y="351881"/>
                  </a:moveTo>
                  <a:lnTo>
                    <a:pt x="80710" y="346832"/>
                  </a:lnTo>
                  <a:lnTo>
                    <a:pt x="65481" y="346832"/>
                  </a:lnTo>
                  <a:lnTo>
                    <a:pt x="50253" y="341785"/>
                  </a:lnTo>
                  <a:lnTo>
                    <a:pt x="10151" y="311494"/>
                  </a:lnTo>
                  <a:lnTo>
                    <a:pt x="5076" y="296348"/>
                  </a:lnTo>
                  <a:lnTo>
                    <a:pt x="5076" y="286252"/>
                  </a:lnTo>
                  <a:lnTo>
                    <a:pt x="0" y="276154"/>
                  </a:lnTo>
                  <a:lnTo>
                    <a:pt x="0" y="256466"/>
                  </a:lnTo>
                  <a:lnTo>
                    <a:pt x="5076" y="236273"/>
                  </a:lnTo>
                  <a:lnTo>
                    <a:pt x="5076" y="211030"/>
                  </a:lnTo>
                  <a:lnTo>
                    <a:pt x="15228" y="185788"/>
                  </a:lnTo>
                  <a:lnTo>
                    <a:pt x="24872" y="155495"/>
                  </a:lnTo>
                  <a:lnTo>
                    <a:pt x="35024" y="115611"/>
                  </a:lnTo>
                  <a:lnTo>
                    <a:pt x="55330" y="75234"/>
                  </a:lnTo>
                  <a:lnTo>
                    <a:pt x="80710" y="30303"/>
                  </a:lnTo>
                  <a:lnTo>
                    <a:pt x="100506" y="0"/>
                  </a:lnTo>
                  <a:lnTo>
                    <a:pt x="120811" y="40397"/>
                  </a:lnTo>
                  <a:lnTo>
                    <a:pt x="146192" y="85328"/>
                  </a:lnTo>
                  <a:lnTo>
                    <a:pt x="165987" y="125705"/>
                  </a:lnTo>
                  <a:lnTo>
                    <a:pt x="176141" y="165596"/>
                  </a:lnTo>
                  <a:lnTo>
                    <a:pt x="186293" y="195884"/>
                  </a:lnTo>
                  <a:lnTo>
                    <a:pt x="191374" y="221128"/>
                  </a:lnTo>
                  <a:lnTo>
                    <a:pt x="196449" y="241321"/>
                  </a:lnTo>
                  <a:lnTo>
                    <a:pt x="196449" y="261010"/>
                  </a:lnTo>
                  <a:lnTo>
                    <a:pt x="196449" y="276154"/>
                  </a:lnTo>
                  <a:lnTo>
                    <a:pt x="191374" y="291299"/>
                  </a:lnTo>
                  <a:lnTo>
                    <a:pt x="186293" y="301397"/>
                  </a:lnTo>
                  <a:lnTo>
                    <a:pt x="181216" y="311494"/>
                  </a:lnTo>
                  <a:lnTo>
                    <a:pt x="141115" y="341785"/>
                  </a:lnTo>
                  <a:lnTo>
                    <a:pt x="125888" y="346832"/>
                  </a:lnTo>
                  <a:lnTo>
                    <a:pt x="110660" y="346832"/>
                  </a:lnTo>
                  <a:lnTo>
                    <a:pt x="105583" y="351881"/>
                  </a:lnTo>
                  <a:lnTo>
                    <a:pt x="100506" y="351881"/>
                  </a:lnTo>
                </a:path>
              </a:pathLst>
            </a:custGeom>
            <a:ln w="20278">
              <a:solidFill>
                <a:srgbClr val="000000"/>
              </a:solidFill>
            </a:ln>
          </p:spPr>
          <p:txBody>
            <a:bodyPr wrap="square" lIns="0" tIns="0" rIns="0" bIns="0" rtlCol="0"/>
            <a:lstStyle/>
            <a:p>
              <a:endParaRPr/>
            </a:p>
          </p:txBody>
        </p:sp>
        <p:sp>
          <p:nvSpPr>
            <p:cNvPr id="24" name="object 29">
              <a:extLst>
                <a:ext uri="{FF2B5EF4-FFF2-40B4-BE49-F238E27FC236}">
                  <a16:creationId xmlns:a16="http://schemas.microsoft.com/office/drawing/2014/main" id="{8D5C15ED-8CAA-4007-9152-9DBDF555718C}"/>
                </a:ext>
              </a:extLst>
            </p:cNvPr>
            <p:cNvSpPr/>
            <p:nvPr/>
          </p:nvSpPr>
          <p:spPr>
            <a:xfrm>
              <a:off x="4595912" y="3941431"/>
              <a:ext cx="1759585" cy="550545"/>
            </a:xfrm>
            <a:custGeom>
              <a:avLst/>
              <a:gdLst/>
              <a:ahLst/>
              <a:cxnLst/>
              <a:rect l="l" t="t" r="r" b="b"/>
              <a:pathLst>
                <a:path w="1759585" h="550545">
                  <a:moveTo>
                    <a:pt x="431108" y="0"/>
                  </a:moveTo>
                  <a:lnTo>
                    <a:pt x="1328024" y="0"/>
                  </a:lnTo>
                </a:path>
                <a:path w="1759585" h="550545">
                  <a:moveTo>
                    <a:pt x="1328024" y="0"/>
                  </a:moveTo>
                  <a:lnTo>
                    <a:pt x="1759128" y="439955"/>
                  </a:lnTo>
                </a:path>
                <a:path w="1759585" h="550545">
                  <a:moveTo>
                    <a:pt x="431108" y="0"/>
                  </a:moveTo>
                  <a:lnTo>
                    <a:pt x="0" y="549948"/>
                  </a:lnTo>
                </a:path>
              </a:pathLst>
            </a:custGeom>
            <a:ln w="14790">
              <a:solidFill>
                <a:srgbClr val="000000"/>
              </a:solidFill>
            </a:ln>
          </p:spPr>
          <p:txBody>
            <a:bodyPr wrap="square" lIns="0" tIns="0" rIns="0" bIns="0" rtlCol="0"/>
            <a:lstStyle/>
            <a:p>
              <a:endParaRPr/>
            </a:p>
          </p:txBody>
        </p:sp>
        <p:sp>
          <p:nvSpPr>
            <p:cNvPr id="25" name="object 30">
              <a:extLst>
                <a:ext uri="{FF2B5EF4-FFF2-40B4-BE49-F238E27FC236}">
                  <a16:creationId xmlns:a16="http://schemas.microsoft.com/office/drawing/2014/main" id="{D3924E4C-FA6A-4162-9FBC-D047BDCC383E}"/>
                </a:ext>
              </a:extLst>
            </p:cNvPr>
            <p:cNvSpPr/>
            <p:nvPr/>
          </p:nvSpPr>
          <p:spPr>
            <a:xfrm>
              <a:off x="6244711" y="4016285"/>
              <a:ext cx="195580" cy="345440"/>
            </a:xfrm>
            <a:custGeom>
              <a:avLst/>
              <a:gdLst/>
              <a:ahLst/>
              <a:cxnLst/>
              <a:rect l="l" t="t" r="r" b="b"/>
              <a:pathLst>
                <a:path w="195579" h="345439">
                  <a:moveTo>
                    <a:pt x="130257" y="0"/>
                  </a:moveTo>
                  <a:lnTo>
                    <a:pt x="69975" y="0"/>
                  </a:lnTo>
                  <a:lnTo>
                    <a:pt x="55154" y="5090"/>
                  </a:lnTo>
                  <a:lnTo>
                    <a:pt x="39834" y="10181"/>
                  </a:lnTo>
                  <a:lnTo>
                    <a:pt x="9714" y="45322"/>
                  </a:lnTo>
                  <a:lnTo>
                    <a:pt x="0" y="70259"/>
                  </a:lnTo>
                  <a:lnTo>
                    <a:pt x="0" y="105399"/>
                  </a:lnTo>
                  <a:lnTo>
                    <a:pt x="5106" y="125266"/>
                  </a:lnTo>
                  <a:lnTo>
                    <a:pt x="9714" y="150224"/>
                  </a:lnTo>
                  <a:lnTo>
                    <a:pt x="19927" y="185344"/>
                  </a:lnTo>
                  <a:lnTo>
                    <a:pt x="34728" y="219987"/>
                  </a:lnTo>
                  <a:lnTo>
                    <a:pt x="50047" y="260218"/>
                  </a:lnTo>
                  <a:lnTo>
                    <a:pt x="75082" y="305023"/>
                  </a:lnTo>
                  <a:lnTo>
                    <a:pt x="100116" y="345254"/>
                  </a:lnTo>
                  <a:lnTo>
                    <a:pt x="114916" y="315205"/>
                  </a:lnTo>
                  <a:lnTo>
                    <a:pt x="139951" y="270400"/>
                  </a:lnTo>
                  <a:lnTo>
                    <a:pt x="160377" y="230169"/>
                  </a:lnTo>
                  <a:lnTo>
                    <a:pt x="170091" y="195029"/>
                  </a:lnTo>
                  <a:lnTo>
                    <a:pt x="180304" y="160406"/>
                  </a:lnTo>
                  <a:lnTo>
                    <a:pt x="190517" y="134931"/>
                  </a:lnTo>
                  <a:lnTo>
                    <a:pt x="195126" y="109993"/>
                  </a:lnTo>
                  <a:lnTo>
                    <a:pt x="195126" y="75350"/>
                  </a:lnTo>
                  <a:lnTo>
                    <a:pt x="190517" y="60077"/>
                  </a:lnTo>
                  <a:lnTo>
                    <a:pt x="190517" y="50413"/>
                  </a:lnTo>
                  <a:lnTo>
                    <a:pt x="185411" y="40231"/>
                  </a:lnTo>
                  <a:lnTo>
                    <a:pt x="175198" y="30028"/>
                  </a:lnTo>
                  <a:lnTo>
                    <a:pt x="170091" y="20363"/>
                  </a:lnTo>
                  <a:lnTo>
                    <a:pt x="160377" y="10181"/>
                  </a:lnTo>
                  <a:lnTo>
                    <a:pt x="145057" y="5090"/>
                  </a:lnTo>
                  <a:lnTo>
                    <a:pt x="130257" y="0"/>
                  </a:lnTo>
                  <a:close/>
                </a:path>
              </a:pathLst>
            </a:custGeom>
            <a:solidFill>
              <a:srgbClr val="FFFFFF"/>
            </a:solidFill>
          </p:spPr>
          <p:txBody>
            <a:bodyPr wrap="square" lIns="0" tIns="0" rIns="0" bIns="0" rtlCol="0"/>
            <a:lstStyle/>
            <a:p>
              <a:endParaRPr/>
            </a:p>
          </p:txBody>
        </p:sp>
        <p:sp>
          <p:nvSpPr>
            <p:cNvPr id="26" name="object 31">
              <a:extLst>
                <a:ext uri="{FF2B5EF4-FFF2-40B4-BE49-F238E27FC236}">
                  <a16:creationId xmlns:a16="http://schemas.microsoft.com/office/drawing/2014/main" id="{8887B1EC-29FB-4872-B1BE-15125DCA5EF1}"/>
                </a:ext>
              </a:extLst>
            </p:cNvPr>
            <p:cNvSpPr/>
            <p:nvPr/>
          </p:nvSpPr>
          <p:spPr>
            <a:xfrm>
              <a:off x="6244711" y="4016285"/>
              <a:ext cx="195580" cy="345440"/>
            </a:xfrm>
            <a:custGeom>
              <a:avLst/>
              <a:gdLst/>
              <a:ahLst/>
              <a:cxnLst/>
              <a:rect l="l" t="t" r="r" b="b"/>
              <a:pathLst>
                <a:path w="195579" h="345439">
                  <a:moveTo>
                    <a:pt x="100116" y="0"/>
                  </a:moveTo>
                  <a:lnTo>
                    <a:pt x="114916" y="0"/>
                  </a:lnTo>
                  <a:lnTo>
                    <a:pt x="130257" y="0"/>
                  </a:lnTo>
                  <a:lnTo>
                    <a:pt x="145057" y="5090"/>
                  </a:lnTo>
                  <a:lnTo>
                    <a:pt x="160377" y="10181"/>
                  </a:lnTo>
                  <a:lnTo>
                    <a:pt x="170091" y="20363"/>
                  </a:lnTo>
                  <a:lnTo>
                    <a:pt x="175198" y="30028"/>
                  </a:lnTo>
                  <a:lnTo>
                    <a:pt x="185411" y="40231"/>
                  </a:lnTo>
                  <a:lnTo>
                    <a:pt x="190517" y="50413"/>
                  </a:lnTo>
                  <a:lnTo>
                    <a:pt x="190517" y="60077"/>
                  </a:lnTo>
                  <a:lnTo>
                    <a:pt x="195126" y="75350"/>
                  </a:lnTo>
                  <a:lnTo>
                    <a:pt x="195126" y="90126"/>
                  </a:lnTo>
                  <a:lnTo>
                    <a:pt x="195126" y="109993"/>
                  </a:lnTo>
                  <a:lnTo>
                    <a:pt x="190517" y="134931"/>
                  </a:lnTo>
                  <a:lnTo>
                    <a:pt x="180304" y="160406"/>
                  </a:lnTo>
                  <a:lnTo>
                    <a:pt x="170091" y="195029"/>
                  </a:lnTo>
                  <a:lnTo>
                    <a:pt x="160377" y="230169"/>
                  </a:lnTo>
                  <a:lnTo>
                    <a:pt x="139951" y="270400"/>
                  </a:lnTo>
                  <a:lnTo>
                    <a:pt x="114916" y="315205"/>
                  </a:lnTo>
                  <a:lnTo>
                    <a:pt x="100116" y="345254"/>
                  </a:lnTo>
                  <a:lnTo>
                    <a:pt x="75082" y="305023"/>
                  </a:lnTo>
                  <a:lnTo>
                    <a:pt x="50047" y="260218"/>
                  </a:lnTo>
                  <a:lnTo>
                    <a:pt x="34728" y="219987"/>
                  </a:lnTo>
                  <a:lnTo>
                    <a:pt x="19927" y="185344"/>
                  </a:lnTo>
                  <a:lnTo>
                    <a:pt x="9714" y="150224"/>
                  </a:lnTo>
                  <a:lnTo>
                    <a:pt x="5106" y="125266"/>
                  </a:lnTo>
                  <a:lnTo>
                    <a:pt x="0" y="105399"/>
                  </a:lnTo>
                  <a:lnTo>
                    <a:pt x="0" y="85035"/>
                  </a:lnTo>
                  <a:lnTo>
                    <a:pt x="0" y="70259"/>
                  </a:lnTo>
                  <a:lnTo>
                    <a:pt x="5106" y="54986"/>
                  </a:lnTo>
                  <a:lnTo>
                    <a:pt x="9714" y="45322"/>
                  </a:lnTo>
                  <a:lnTo>
                    <a:pt x="14821" y="35140"/>
                  </a:lnTo>
                  <a:lnTo>
                    <a:pt x="19927" y="24937"/>
                  </a:lnTo>
                  <a:lnTo>
                    <a:pt x="30140" y="15272"/>
                  </a:lnTo>
                  <a:lnTo>
                    <a:pt x="39834" y="10181"/>
                  </a:lnTo>
                  <a:lnTo>
                    <a:pt x="55154" y="5090"/>
                  </a:lnTo>
                  <a:lnTo>
                    <a:pt x="69975" y="0"/>
                  </a:lnTo>
                  <a:lnTo>
                    <a:pt x="85295" y="0"/>
                  </a:lnTo>
                  <a:lnTo>
                    <a:pt x="89903" y="0"/>
                  </a:lnTo>
                  <a:lnTo>
                    <a:pt x="100116" y="0"/>
                  </a:lnTo>
                </a:path>
              </a:pathLst>
            </a:custGeom>
            <a:ln w="19905">
              <a:solidFill>
                <a:srgbClr val="000000"/>
              </a:solidFill>
            </a:ln>
          </p:spPr>
          <p:txBody>
            <a:bodyPr wrap="square" lIns="0" tIns="0" rIns="0" bIns="0" rtlCol="0"/>
            <a:lstStyle/>
            <a:p>
              <a:endParaRPr/>
            </a:p>
          </p:txBody>
        </p:sp>
        <p:sp>
          <p:nvSpPr>
            <p:cNvPr id="27" name="object 32">
              <a:extLst>
                <a:ext uri="{FF2B5EF4-FFF2-40B4-BE49-F238E27FC236}">
                  <a16:creationId xmlns:a16="http://schemas.microsoft.com/office/drawing/2014/main" id="{546BFAA9-91BC-45B7-9B8F-A2457D6D5E48}"/>
                </a:ext>
              </a:extLst>
            </p:cNvPr>
            <p:cNvSpPr/>
            <p:nvPr/>
          </p:nvSpPr>
          <p:spPr>
            <a:xfrm>
              <a:off x="6244711" y="4361539"/>
              <a:ext cx="195580" cy="349885"/>
            </a:xfrm>
            <a:custGeom>
              <a:avLst/>
              <a:gdLst/>
              <a:ahLst/>
              <a:cxnLst/>
              <a:rect l="l" t="t" r="r" b="b"/>
              <a:pathLst>
                <a:path w="195579" h="349885">
                  <a:moveTo>
                    <a:pt x="110329" y="345252"/>
                  </a:moveTo>
                  <a:lnTo>
                    <a:pt x="80188" y="345252"/>
                  </a:lnTo>
                  <a:lnTo>
                    <a:pt x="100116" y="349834"/>
                  </a:lnTo>
                  <a:lnTo>
                    <a:pt x="105222" y="349834"/>
                  </a:lnTo>
                  <a:lnTo>
                    <a:pt x="110329" y="345252"/>
                  </a:lnTo>
                  <a:close/>
                </a:path>
                <a:path w="195579" h="349885">
                  <a:moveTo>
                    <a:pt x="100116" y="0"/>
                  </a:moveTo>
                  <a:lnTo>
                    <a:pt x="80188" y="30049"/>
                  </a:lnTo>
                  <a:lnTo>
                    <a:pt x="55154" y="74853"/>
                  </a:lnTo>
                  <a:lnTo>
                    <a:pt x="34728" y="115084"/>
                  </a:lnTo>
                  <a:lnTo>
                    <a:pt x="25034" y="154798"/>
                  </a:lnTo>
                  <a:lnTo>
                    <a:pt x="14821" y="184847"/>
                  </a:lnTo>
                  <a:lnTo>
                    <a:pt x="5106" y="209805"/>
                  </a:lnTo>
                  <a:lnTo>
                    <a:pt x="5106" y="234743"/>
                  </a:lnTo>
                  <a:lnTo>
                    <a:pt x="0" y="255127"/>
                  </a:lnTo>
                  <a:lnTo>
                    <a:pt x="0" y="274974"/>
                  </a:lnTo>
                  <a:lnTo>
                    <a:pt x="5106" y="285162"/>
                  </a:lnTo>
                  <a:lnTo>
                    <a:pt x="5106" y="294839"/>
                  </a:lnTo>
                  <a:lnTo>
                    <a:pt x="9714" y="310114"/>
                  </a:lnTo>
                  <a:lnTo>
                    <a:pt x="19927" y="319791"/>
                  </a:lnTo>
                  <a:lnTo>
                    <a:pt x="25034" y="324882"/>
                  </a:lnTo>
                  <a:lnTo>
                    <a:pt x="34728" y="335066"/>
                  </a:lnTo>
                  <a:lnTo>
                    <a:pt x="50047" y="340159"/>
                  </a:lnTo>
                  <a:lnTo>
                    <a:pt x="64869" y="345252"/>
                  </a:lnTo>
                  <a:lnTo>
                    <a:pt x="125150" y="345252"/>
                  </a:lnTo>
                  <a:lnTo>
                    <a:pt x="139951" y="340159"/>
                  </a:lnTo>
                  <a:lnTo>
                    <a:pt x="155270" y="335066"/>
                  </a:lnTo>
                  <a:lnTo>
                    <a:pt x="165483" y="329975"/>
                  </a:lnTo>
                  <a:lnTo>
                    <a:pt x="175198" y="319791"/>
                  </a:lnTo>
                  <a:lnTo>
                    <a:pt x="180304" y="310114"/>
                  </a:lnTo>
                  <a:lnTo>
                    <a:pt x="185411" y="299930"/>
                  </a:lnTo>
                  <a:lnTo>
                    <a:pt x="190517" y="290255"/>
                  </a:lnTo>
                  <a:lnTo>
                    <a:pt x="195126" y="274974"/>
                  </a:lnTo>
                  <a:lnTo>
                    <a:pt x="195126" y="239834"/>
                  </a:lnTo>
                  <a:lnTo>
                    <a:pt x="190517" y="219987"/>
                  </a:lnTo>
                  <a:lnTo>
                    <a:pt x="185411" y="195029"/>
                  </a:lnTo>
                  <a:lnTo>
                    <a:pt x="175198" y="164980"/>
                  </a:lnTo>
                  <a:lnTo>
                    <a:pt x="165483" y="124749"/>
                  </a:lnTo>
                  <a:lnTo>
                    <a:pt x="145057" y="85035"/>
                  </a:lnTo>
                  <a:lnTo>
                    <a:pt x="120023" y="40231"/>
                  </a:lnTo>
                  <a:lnTo>
                    <a:pt x="100116" y="0"/>
                  </a:lnTo>
                  <a:close/>
                </a:path>
              </a:pathLst>
            </a:custGeom>
            <a:solidFill>
              <a:srgbClr val="C0C0C0"/>
            </a:solidFill>
          </p:spPr>
          <p:txBody>
            <a:bodyPr wrap="square" lIns="0" tIns="0" rIns="0" bIns="0" rtlCol="0"/>
            <a:lstStyle/>
            <a:p>
              <a:endParaRPr/>
            </a:p>
          </p:txBody>
        </p:sp>
        <p:sp>
          <p:nvSpPr>
            <p:cNvPr id="28" name="object 33">
              <a:extLst>
                <a:ext uri="{FF2B5EF4-FFF2-40B4-BE49-F238E27FC236}">
                  <a16:creationId xmlns:a16="http://schemas.microsoft.com/office/drawing/2014/main" id="{A1F658B2-1196-41F4-9166-CD5E589173CB}"/>
                </a:ext>
              </a:extLst>
            </p:cNvPr>
            <p:cNvSpPr/>
            <p:nvPr/>
          </p:nvSpPr>
          <p:spPr>
            <a:xfrm>
              <a:off x="6244711" y="4361539"/>
              <a:ext cx="195580" cy="349885"/>
            </a:xfrm>
            <a:custGeom>
              <a:avLst/>
              <a:gdLst/>
              <a:ahLst/>
              <a:cxnLst/>
              <a:rect l="l" t="t" r="r" b="b"/>
              <a:pathLst>
                <a:path w="195579" h="349885">
                  <a:moveTo>
                    <a:pt x="100116" y="349834"/>
                  </a:moveTo>
                  <a:lnTo>
                    <a:pt x="80188" y="345252"/>
                  </a:lnTo>
                  <a:lnTo>
                    <a:pt x="64869" y="345252"/>
                  </a:lnTo>
                  <a:lnTo>
                    <a:pt x="50047" y="340159"/>
                  </a:lnTo>
                  <a:lnTo>
                    <a:pt x="34728" y="335066"/>
                  </a:lnTo>
                  <a:lnTo>
                    <a:pt x="25034" y="324882"/>
                  </a:lnTo>
                  <a:lnTo>
                    <a:pt x="19927" y="319791"/>
                  </a:lnTo>
                  <a:lnTo>
                    <a:pt x="9714" y="310114"/>
                  </a:lnTo>
                  <a:lnTo>
                    <a:pt x="5106" y="294839"/>
                  </a:lnTo>
                  <a:lnTo>
                    <a:pt x="5106" y="285162"/>
                  </a:lnTo>
                  <a:lnTo>
                    <a:pt x="0" y="274974"/>
                  </a:lnTo>
                  <a:lnTo>
                    <a:pt x="0" y="255127"/>
                  </a:lnTo>
                  <a:lnTo>
                    <a:pt x="5106" y="234743"/>
                  </a:lnTo>
                  <a:lnTo>
                    <a:pt x="5106" y="209805"/>
                  </a:lnTo>
                  <a:lnTo>
                    <a:pt x="14821" y="184847"/>
                  </a:lnTo>
                  <a:lnTo>
                    <a:pt x="25034" y="154798"/>
                  </a:lnTo>
                  <a:lnTo>
                    <a:pt x="34728" y="115084"/>
                  </a:lnTo>
                  <a:lnTo>
                    <a:pt x="55154" y="74853"/>
                  </a:lnTo>
                  <a:lnTo>
                    <a:pt x="80188" y="30049"/>
                  </a:lnTo>
                  <a:lnTo>
                    <a:pt x="100116" y="0"/>
                  </a:lnTo>
                  <a:lnTo>
                    <a:pt x="120023" y="40231"/>
                  </a:lnTo>
                  <a:lnTo>
                    <a:pt x="145057" y="85035"/>
                  </a:lnTo>
                  <a:lnTo>
                    <a:pt x="165483" y="124749"/>
                  </a:lnTo>
                  <a:lnTo>
                    <a:pt x="175198" y="164980"/>
                  </a:lnTo>
                  <a:lnTo>
                    <a:pt x="185411" y="195029"/>
                  </a:lnTo>
                  <a:lnTo>
                    <a:pt x="190517" y="219987"/>
                  </a:lnTo>
                  <a:lnTo>
                    <a:pt x="195126" y="239834"/>
                  </a:lnTo>
                  <a:lnTo>
                    <a:pt x="195126" y="260218"/>
                  </a:lnTo>
                  <a:lnTo>
                    <a:pt x="195126" y="274974"/>
                  </a:lnTo>
                  <a:lnTo>
                    <a:pt x="190517" y="290255"/>
                  </a:lnTo>
                  <a:lnTo>
                    <a:pt x="185411" y="299930"/>
                  </a:lnTo>
                  <a:lnTo>
                    <a:pt x="180304" y="310114"/>
                  </a:lnTo>
                  <a:lnTo>
                    <a:pt x="175198" y="319791"/>
                  </a:lnTo>
                  <a:lnTo>
                    <a:pt x="165483" y="329975"/>
                  </a:lnTo>
                  <a:lnTo>
                    <a:pt x="155270" y="335066"/>
                  </a:lnTo>
                  <a:lnTo>
                    <a:pt x="139951" y="340159"/>
                  </a:lnTo>
                  <a:lnTo>
                    <a:pt x="125150" y="345252"/>
                  </a:lnTo>
                  <a:lnTo>
                    <a:pt x="110329" y="345252"/>
                  </a:lnTo>
                  <a:lnTo>
                    <a:pt x="105222" y="349834"/>
                  </a:lnTo>
                  <a:lnTo>
                    <a:pt x="100116" y="349834"/>
                  </a:lnTo>
                </a:path>
              </a:pathLst>
            </a:custGeom>
            <a:ln w="19906">
              <a:solidFill>
                <a:srgbClr val="000000"/>
              </a:solidFill>
            </a:ln>
          </p:spPr>
          <p:txBody>
            <a:bodyPr wrap="square" lIns="0" tIns="0" rIns="0" bIns="0" rtlCol="0"/>
            <a:lstStyle/>
            <a:p>
              <a:endParaRPr/>
            </a:p>
          </p:txBody>
        </p:sp>
        <p:sp>
          <p:nvSpPr>
            <p:cNvPr id="29" name="object 34">
              <a:extLst>
                <a:ext uri="{FF2B5EF4-FFF2-40B4-BE49-F238E27FC236}">
                  <a16:creationId xmlns:a16="http://schemas.microsoft.com/office/drawing/2014/main" id="{7D342496-FB9E-498E-8F9B-68D4A990F72A}"/>
                </a:ext>
              </a:extLst>
            </p:cNvPr>
            <p:cNvSpPr/>
            <p:nvPr/>
          </p:nvSpPr>
          <p:spPr>
            <a:xfrm>
              <a:off x="4510612" y="4126278"/>
              <a:ext cx="196215" cy="345440"/>
            </a:xfrm>
            <a:custGeom>
              <a:avLst/>
              <a:gdLst/>
              <a:ahLst/>
              <a:cxnLst/>
              <a:rect l="l" t="t" r="r" b="b"/>
              <a:pathLst>
                <a:path w="196214" h="345439">
                  <a:moveTo>
                    <a:pt x="130249" y="0"/>
                  </a:moveTo>
                  <a:lnTo>
                    <a:pt x="70488" y="0"/>
                  </a:lnTo>
                  <a:lnTo>
                    <a:pt x="30137" y="15272"/>
                  </a:lnTo>
                  <a:lnTo>
                    <a:pt x="10215" y="45322"/>
                  </a:lnTo>
                  <a:lnTo>
                    <a:pt x="5107" y="54986"/>
                  </a:lnTo>
                  <a:lnTo>
                    <a:pt x="0" y="70259"/>
                  </a:lnTo>
                  <a:lnTo>
                    <a:pt x="0" y="105399"/>
                  </a:lnTo>
                  <a:lnTo>
                    <a:pt x="5107" y="125266"/>
                  </a:lnTo>
                  <a:lnTo>
                    <a:pt x="10215" y="150224"/>
                  </a:lnTo>
                  <a:lnTo>
                    <a:pt x="20430" y="185344"/>
                  </a:lnTo>
                  <a:lnTo>
                    <a:pt x="35243" y="219987"/>
                  </a:lnTo>
                  <a:lnTo>
                    <a:pt x="50567" y="260218"/>
                  </a:lnTo>
                  <a:lnTo>
                    <a:pt x="75595" y="305023"/>
                  </a:lnTo>
                  <a:lnTo>
                    <a:pt x="100623" y="345254"/>
                  </a:lnTo>
                  <a:lnTo>
                    <a:pt x="115436" y="315205"/>
                  </a:lnTo>
                  <a:lnTo>
                    <a:pt x="140464" y="270400"/>
                  </a:lnTo>
                  <a:lnTo>
                    <a:pt x="160385" y="230169"/>
                  </a:lnTo>
                  <a:lnTo>
                    <a:pt x="170600" y="195029"/>
                  </a:lnTo>
                  <a:lnTo>
                    <a:pt x="180815" y="160406"/>
                  </a:lnTo>
                  <a:lnTo>
                    <a:pt x="190520" y="135448"/>
                  </a:lnTo>
                  <a:lnTo>
                    <a:pt x="195633" y="109993"/>
                  </a:lnTo>
                  <a:lnTo>
                    <a:pt x="195633" y="75350"/>
                  </a:lnTo>
                  <a:lnTo>
                    <a:pt x="190520" y="60077"/>
                  </a:lnTo>
                  <a:lnTo>
                    <a:pt x="190520" y="50413"/>
                  </a:lnTo>
                  <a:lnTo>
                    <a:pt x="185413" y="40231"/>
                  </a:lnTo>
                  <a:lnTo>
                    <a:pt x="175709" y="30028"/>
                  </a:lnTo>
                  <a:lnTo>
                    <a:pt x="170600" y="20363"/>
                  </a:lnTo>
                  <a:lnTo>
                    <a:pt x="160385" y="10181"/>
                  </a:lnTo>
                  <a:lnTo>
                    <a:pt x="145572" y="5090"/>
                  </a:lnTo>
                  <a:lnTo>
                    <a:pt x="130249" y="0"/>
                  </a:lnTo>
                  <a:close/>
                </a:path>
              </a:pathLst>
            </a:custGeom>
            <a:solidFill>
              <a:srgbClr val="FFFFFF"/>
            </a:solidFill>
          </p:spPr>
          <p:txBody>
            <a:bodyPr wrap="square" lIns="0" tIns="0" rIns="0" bIns="0" rtlCol="0"/>
            <a:lstStyle/>
            <a:p>
              <a:endParaRPr/>
            </a:p>
          </p:txBody>
        </p:sp>
        <p:sp>
          <p:nvSpPr>
            <p:cNvPr id="30" name="object 35">
              <a:extLst>
                <a:ext uri="{FF2B5EF4-FFF2-40B4-BE49-F238E27FC236}">
                  <a16:creationId xmlns:a16="http://schemas.microsoft.com/office/drawing/2014/main" id="{8FBE2D7C-479D-43E2-9E44-C51239EE4F20}"/>
                </a:ext>
              </a:extLst>
            </p:cNvPr>
            <p:cNvSpPr/>
            <p:nvPr/>
          </p:nvSpPr>
          <p:spPr>
            <a:xfrm>
              <a:off x="4510612" y="4126278"/>
              <a:ext cx="196215" cy="345440"/>
            </a:xfrm>
            <a:custGeom>
              <a:avLst/>
              <a:gdLst/>
              <a:ahLst/>
              <a:cxnLst/>
              <a:rect l="l" t="t" r="r" b="b"/>
              <a:pathLst>
                <a:path w="196214" h="345439">
                  <a:moveTo>
                    <a:pt x="100623" y="0"/>
                  </a:moveTo>
                  <a:lnTo>
                    <a:pt x="145572" y="5090"/>
                  </a:lnTo>
                  <a:lnTo>
                    <a:pt x="175709" y="30028"/>
                  </a:lnTo>
                  <a:lnTo>
                    <a:pt x="185413" y="40231"/>
                  </a:lnTo>
                  <a:lnTo>
                    <a:pt x="190520" y="50413"/>
                  </a:lnTo>
                  <a:lnTo>
                    <a:pt x="190520" y="60077"/>
                  </a:lnTo>
                  <a:lnTo>
                    <a:pt x="195633" y="75350"/>
                  </a:lnTo>
                  <a:lnTo>
                    <a:pt x="195633" y="90126"/>
                  </a:lnTo>
                  <a:lnTo>
                    <a:pt x="195633" y="109993"/>
                  </a:lnTo>
                  <a:lnTo>
                    <a:pt x="190520" y="135448"/>
                  </a:lnTo>
                  <a:lnTo>
                    <a:pt x="180815" y="160406"/>
                  </a:lnTo>
                  <a:lnTo>
                    <a:pt x="170600" y="195029"/>
                  </a:lnTo>
                  <a:lnTo>
                    <a:pt x="160385" y="230169"/>
                  </a:lnTo>
                  <a:lnTo>
                    <a:pt x="140464" y="270400"/>
                  </a:lnTo>
                  <a:lnTo>
                    <a:pt x="115436" y="315205"/>
                  </a:lnTo>
                  <a:lnTo>
                    <a:pt x="100623" y="345254"/>
                  </a:lnTo>
                  <a:lnTo>
                    <a:pt x="75595" y="305023"/>
                  </a:lnTo>
                  <a:lnTo>
                    <a:pt x="50567" y="260218"/>
                  </a:lnTo>
                  <a:lnTo>
                    <a:pt x="35243" y="219987"/>
                  </a:lnTo>
                  <a:lnTo>
                    <a:pt x="20430" y="185344"/>
                  </a:lnTo>
                  <a:lnTo>
                    <a:pt x="10215" y="150224"/>
                  </a:lnTo>
                  <a:lnTo>
                    <a:pt x="5107" y="125266"/>
                  </a:lnTo>
                  <a:lnTo>
                    <a:pt x="0" y="105399"/>
                  </a:lnTo>
                  <a:lnTo>
                    <a:pt x="0" y="85035"/>
                  </a:lnTo>
                  <a:lnTo>
                    <a:pt x="0" y="70259"/>
                  </a:lnTo>
                  <a:lnTo>
                    <a:pt x="5107" y="54986"/>
                  </a:lnTo>
                  <a:lnTo>
                    <a:pt x="10215" y="45322"/>
                  </a:lnTo>
                  <a:lnTo>
                    <a:pt x="15324" y="35140"/>
                  </a:lnTo>
                  <a:lnTo>
                    <a:pt x="55165" y="5090"/>
                  </a:lnTo>
                  <a:lnTo>
                    <a:pt x="70488" y="0"/>
                  </a:lnTo>
                  <a:lnTo>
                    <a:pt x="85299" y="0"/>
                  </a:lnTo>
                  <a:lnTo>
                    <a:pt x="90408" y="0"/>
                  </a:lnTo>
                  <a:lnTo>
                    <a:pt x="100623" y="0"/>
                  </a:lnTo>
                </a:path>
              </a:pathLst>
            </a:custGeom>
            <a:ln w="19905">
              <a:solidFill>
                <a:srgbClr val="000000"/>
              </a:solidFill>
            </a:ln>
          </p:spPr>
          <p:txBody>
            <a:bodyPr wrap="square" lIns="0" tIns="0" rIns="0" bIns="0" rtlCol="0"/>
            <a:lstStyle/>
            <a:p>
              <a:endParaRPr/>
            </a:p>
          </p:txBody>
        </p:sp>
        <p:sp>
          <p:nvSpPr>
            <p:cNvPr id="31" name="object 36">
              <a:extLst>
                <a:ext uri="{FF2B5EF4-FFF2-40B4-BE49-F238E27FC236}">
                  <a16:creationId xmlns:a16="http://schemas.microsoft.com/office/drawing/2014/main" id="{5B297F09-DB3B-432F-82ED-3B6507105BD3}"/>
                </a:ext>
              </a:extLst>
            </p:cNvPr>
            <p:cNvSpPr/>
            <p:nvPr/>
          </p:nvSpPr>
          <p:spPr>
            <a:xfrm>
              <a:off x="4510612" y="4471533"/>
              <a:ext cx="196215" cy="349885"/>
            </a:xfrm>
            <a:custGeom>
              <a:avLst/>
              <a:gdLst/>
              <a:ahLst/>
              <a:cxnLst/>
              <a:rect l="l" t="t" r="r" b="b"/>
              <a:pathLst>
                <a:path w="196214" h="349885">
                  <a:moveTo>
                    <a:pt x="110327" y="345250"/>
                  </a:moveTo>
                  <a:lnTo>
                    <a:pt x="80193" y="345250"/>
                  </a:lnTo>
                  <a:lnTo>
                    <a:pt x="100623" y="349834"/>
                  </a:lnTo>
                  <a:lnTo>
                    <a:pt x="105221" y="349834"/>
                  </a:lnTo>
                  <a:lnTo>
                    <a:pt x="110327" y="345250"/>
                  </a:lnTo>
                  <a:close/>
                </a:path>
                <a:path w="196214" h="349885">
                  <a:moveTo>
                    <a:pt x="100623" y="0"/>
                  </a:moveTo>
                  <a:lnTo>
                    <a:pt x="80193" y="30049"/>
                  </a:lnTo>
                  <a:lnTo>
                    <a:pt x="55165" y="74853"/>
                  </a:lnTo>
                  <a:lnTo>
                    <a:pt x="35243" y="115084"/>
                  </a:lnTo>
                  <a:lnTo>
                    <a:pt x="25028" y="154798"/>
                  </a:lnTo>
                  <a:lnTo>
                    <a:pt x="15324" y="184845"/>
                  </a:lnTo>
                  <a:lnTo>
                    <a:pt x="5107" y="209797"/>
                  </a:lnTo>
                  <a:lnTo>
                    <a:pt x="5107" y="235258"/>
                  </a:lnTo>
                  <a:lnTo>
                    <a:pt x="0" y="255117"/>
                  </a:lnTo>
                  <a:lnTo>
                    <a:pt x="0" y="274978"/>
                  </a:lnTo>
                  <a:lnTo>
                    <a:pt x="5107" y="285162"/>
                  </a:lnTo>
                  <a:lnTo>
                    <a:pt x="5107" y="294837"/>
                  </a:lnTo>
                  <a:lnTo>
                    <a:pt x="10215" y="310114"/>
                  </a:lnTo>
                  <a:lnTo>
                    <a:pt x="20430" y="319789"/>
                  </a:lnTo>
                  <a:lnTo>
                    <a:pt x="25028" y="324882"/>
                  </a:lnTo>
                  <a:lnTo>
                    <a:pt x="35243" y="335066"/>
                  </a:lnTo>
                  <a:lnTo>
                    <a:pt x="50567" y="340159"/>
                  </a:lnTo>
                  <a:lnTo>
                    <a:pt x="65380" y="345250"/>
                  </a:lnTo>
                  <a:lnTo>
                    <a:pt x="125651" y="345250"/>
                  </a:lnTo>
                  <a:lnTo>
                    <a:pt x="140464" y="340159"/>
                  </a:lnTo>
                  <a:lnTo>
                    <a:pt x="155787" y="335066"/>
                  </a:lnTo>
                  <a:lnTo>
                    <a:pt x="165492" y="329973"/>
                  </a:lnTo>
                  <a:lnTo>
                    <a:pt x="175709" y="319789"/>
                  </a:lnTo>
                  <a:lnTo>
                    <a:pt x="180815" y="310114"/>
                  </a:lnTo>
                  <a:lnTo>
                    <a:pt x="185413" y="299930"/>
                  </a:lnTo>
                  <a:lnTo>
                    <a:pt x="190520" y="290255"/>
                  </a:lnTo>
                  <a:lnTo>
                    <a:pt x="195633" y="274978"/>
                  </a:lnTo>
                  <a:lnTo>
                    <a:pt x="195633" y="239840"/>
                  </a:lnTo>
                  <a:lnTo>
                    <a:pt x="190520" y="219981"/>
                  </a:lnTo>
                  <a:lnTo>
                    <a:pt x="185413" y="195029"/>
                  </a:lnTo>
                  <a:lnTo>
                    <a:pt x="175709" y="164980"/>
                  </a:lnTo>
                  <a:lnTo>
                    <a:pt x="165492" y="124749"/>
                  </a:lnTo>
                  <a:lnTo>
                    <a:pt x="145572" y="85035"/>
                  </a:lnTo>
                  <a:lnTo>
                    <a:pt x="120544" y="40231"/>
                  </a:lnTo>
                  <a:lnTo>
                    <a:pt x="100623" y="0"/>
                  </a:lnTo>
                  <a:close/>
                </a:path>
              </a:pathLst>
            </a:custGeom>
            <a:solidFill>
              <a:srgbClr val="C0C0C0"/>
            </a:solidFill>
          </p:spPr>
          <p:txBody>
            <a:bodyPr wrap="square" lIns="0" tIns="0" rIns="0" bIns="0" rtlCol="0"/>
            <a:lstStyle/>
            <a:p>
              <a:endParaRPr/>
            </a:p>
          </p:txBody>
        </p:sp>
        <p:sp>
          <p:nvSpPr>
            <p:cNvPr id="32" name="object 37">
              <a:extLst>
                <a:ext uri="{FF2B5EF4-FFF2-40B4-BE49-F238E27FC236}">
                  <a16:creationId xmlns:a16="http://schemas.microsoft.com/office/drawing/2014/main" id="{DC6CADBE-67A6-4400-93C0-210E025097E7}"/>
                </a:ext>
              </a:extLst>
            </p:cNvPr>
            <p:cNvSpPr/>
            <p:nvPr/>
          </p:nvSpPr>
          <p:spPr>
            <a:xfrm>
              <a:off x="4510612" y="4471533"/>
              <a:ext cx="196215" cy="349885"/>
            </a:xfrm>
            <a:custGeom>
              <a:avLst/>
              <a:gdLst/>
              <a:ahLst/>
              <a:cxnLst/>
              <a:rect l="l" t="t" r="r" b="b"/>
              <a:pathLst>
                <a:path w="196214" h="349885">
                  <a:moveTo>
                    <a:pt x="100623" y="349834"/>
                  </a:moveTo>
                  <a:lnTo>
                    <a:pt x="80193" y="345250"/>
                  </a:lnTo>
                  <a:lnTo>
                    <a:pt x="65380" y="345250"/>
                  </a:lnTo>
                  <a:lnTo>
                    <a:pt x="50567" y="340159"/>
                  </a:lnTo>
                  <a:lnTo>
                    <a:pt x="35243" y="335066"/>
                  </a:lnTo>
                  <a:lnTo>
                    <a:pt x="25028" y="324882"/>
                  </a:lnTo>
                  <a:lnTo>
                    <a:pt x="20430" y="319789"/>
                  </a:lnTo>
                  <a:lnTo>
                    <a:pt x="10215" y="310114"/>
                  </a:lnTo>
                  <a:lnTo>
                    <a:pt x="5107" y="294837"/>
                  </a:lnTo>
                  <a:lnTo>
                    <a:pt x="5107" y="285162"/>
                  </a:lnTo>
                  <a:lnTo>
                    <a:pt x="0" y="274978"/>
                  </a:lnTo>
                  <a:lnTo>
                    <a:pt x="0" y="255117"/>
                  </a:lnTo>
                  <a:lnTo>
                    <a:pt x="5107" y="235258"/>
                  </a:lnTo>
                  <a:lnTo>
                    <a:pt x="5107" y="209797"/>
                  </a:lnTo>
                  <a:lnTo>
                    <a:pt x="15324" y="184845"/>
                  </a:lnTo>
                  <a:lnTo>
                    <a:pt x="25028" y="154798"/>
                  </a:lnTo>
                  <a:lnTo>
                    <a:pt x="35243" y="115084"/>
                  </a:lnTo>
                  <a:lnTo>
                    <a:pt x="55165" y="74853"/>
                  </a:lnTo>
                  <a:lnTo>
                    <a:pt x="80193" y="30049"/>
                  </a:lnTo>
                  <a:lnTo>
                    <a:pt x="100623" y="0"/>
                  </a:lnTo>
                  <a:lnTo>
                    <a:pt x="120544" y="40231"/>
                  </a:lnTo>
                  <a:lnTo>
                    <a:pt x="145572" y="85035"/>
                  </a:lnTo>
                  <a:lnTo>
                    <a:pt x="165492" y="124749"/>
                  </a:lnTo>
                  <a:lnTo>
                    <a:pt x="175709" y="164980"/>
                  </a:lnTo>
                  <a:lnTo>
                    <a:pt x="185413" y="195029"/>
                  </a:lnTo>
                  <a:lnTo>
                    <a:pt x="190520" y="219981"/>
                  </a:lnTo>
                  <a:lnTo>
                    <a:pt x="195633" y="239840"/>
                  </a:lnTo>
                  <a:lnTo>
                    <a:pt x="195633" y="260210"/>
                  </a:lnTo>
                  <a:lnTo>
                    <a:pt x="195633" y="274978"/>
                  </a:lnTo>
                  <a:lnTo>
                    <a:pt x="190520" y="290255"/>
                  </a:lnTo>
                  <a:lnTo>
                    <a:pt x="185413" y="299930"/>
                  </a:lnTo>
                  <a:lnTo>
                    <a:pt x="180815" y="310114"/>
                  </a:lnTo>
                  <a:lnTo>
                    <a:pt x="175709" y="319789"/>
                  </a:lnTo>
                  <a:lnTo>
                    <a:pt x="165492" y="329973"/>
                  </a:lnTo>
                  <a:lnTo>
                    <a:pt x="155787" y="335066"/>
                  </a:lnTo>
                  <a:lnTo>
                    <a:pt x="140464" y="340159"/>
                  </a:lnTo>
                  <a:lnTo>
                    <a:pt x="125651" y="345250"/>
                  </a:lnTo>
                  <a:lnTo>
                    <a:pt x="110327" y="345250"/>
                  </a:lnTo>
                  <a:lnTo>
                    <a:pt x="105221" y="349834"/>
                  </a:lnTo>
                  <a:lnTo>
                    <a:pt x="100623" y="349834"/>
                  </a:lnTo>
                </a:path>
              </a:pathLst>
            </a:custGeom>
            <a:ln w="19906">
              <a:solidFill>
                <a:srgbClr val="000000"/>
              </a:solidFill>
            </a:ln>
          </p:spPr>
          <p:txBody>
            <a:bodyPr wrap="square" lIns="0" tIns="0" rIns="0" bIns="0" rtlCol="0"/>
            <a:lstStyle/>
            <a:p>
              <a:endParaRPr/>
            </a:p>
          </p:txBody>
        </p:sp>
        <p:sp>
          <p:nvSpPr>
            <p:cNvPr id="33" name="object 38">
              <a:extLst>
                <a:ext uri="{FF2B5EF4-FFF2-40B4-BE49-F238E27FC236}">
                  <a16:creationId xmlns:a16="http://schemas.microsoft.com/office/drawing/2014/main" id="{7D73DBFD-95EF-4449-ACF4-B1EFCCB0BC9C}"/>
                </a:ext>
              </a:extLst>
            </p:cNvPr>
            <p:cNvSpPr/>
            <p:nvPr/>
          </p:nvSpPr>
          <p:spPr>
            <a:xfrm>
              <a:off x="5823819" y="3951613"/>
              <a:ext cx="195580" cy="344805"/>
            </a:xfrm>
            <a:custGeom>
              <a:avLst/>
              <a:gdLst/>
              <a:ahLst/>
              <a:cxnLst/>
              <a:rect l="l" t="t" r="r" b="b"/>
              <a:pathLst>
                <a:path w="195579" h="344804">
                  <a:moveTo>
                    <a:pt x="105222" y="0"/>
                  </a:moveTo>
                  <a:lnTo>
                    <a:pt x="64869" y="69762"/>
                  </a:lnTo>
                  <a:lnTo>
                    <a:pt x="39855" y="115084"/>
                  </a:lnTo>
                  <a:lnTo>
                    <a:pt x="14821" y="179756"/>
                  </a:lnTo>
                  <a:lnTo>
                    <a:pt x="5106" y="229652"/>
                  </a:lnTo>
                  <a:lnTo>
                    <a:pt x="0" y="250016"/>
                  </a:lnTo>
                  <a:lnTo>
                    <a:pt x="0" y="269883"/>
                  </a:lnTo>
                  <a:lnTo>
                    <a:pt x="5106" y="280065"/>
                  </a:lnTo>
                  <a:lnTo>
                    <a:pt x="5106" y="294841"/>
                  </a:lnTo>
                  <a:lnTo>
                    <a:pt x="34749" y="329981"/>
                  </a:lnTo>
                  <a:lnTo>
                    <a:pt x="59762" y="339646"/>
                  </a:lnTo>
                  <a:lnTo>
                    <a:pt x="75102" y="344737"/>
                  </a:lnTo>
                  <a:lnTo>
                    <a:pt x="125150" y="344737"/>
                  </a:lnTo>
                  <a:lnTo>
                    <a:pt x="160397" y="329981"/>
                  </a:lnTo>
                  <a:lnTo>
                    <a:pt x="190538" y="289750"/>
                  </a:lnTo>
                  <a:lnTo>
                    <a:pt x="190538" y="280065"/>
                  </a:lnTo>
                  <a:lnTo>
                    <a:pt x="195126" y="259701"/>
                  </a:lnTo>
                  <a:lnTo>
                    <a:pt x="195126" y="239834"/>
                  </a:lnTo>
                  <a:lnTo>
                    <a:pt x="190538" y="219987"/>
                  </a:lnTo>
                  <a:lnTo>
                    <a:pt x="185411" y="195029"/>
                  </a:lnTo>
                  <a:lnTo>
                    <a:pt x="180304" y="164980"/>
                  </a:lnTo>
                  <a:lnTo>
                    <a:pt x="164985" y="129840"/>
                  </a:lnTo>
                  <a:lnTo>
                    <a:pt x="150184" y="85035"/>
                  </a:lnTo>
                  <a:lnTo>
                    <a:pt x="130257" y="39713"/>
                  </a:lnTo>
                  <a:lnTo>
                    <a:pt x="105222" y="0"/>
                  </a:lnTo>
                  <a:close/>
                </a:path>
              </a:pathLst>
            </a:custGeom>
            <a:solidFill>
              <a:srgbClr val="FFFFFF"/>
            </a:solidFill>
          </p:spPr>
          <p:txBody>
            <a:bodyPr wrap="square" lIns="0" tIns="0" rIns="0" bIns="0" rtlCol="0"/>
            <a:lstStyle/>
            <a:p>
              <a:endParaRPr/>
            </a:p>
          </p:txBody>
        </p:sp>
        <p:sp>
          <p:nvSpPr>
            <p:cNvPr id="34" name="object 39">
              <a:extLst>
                <a:ext uri="{FF2B5EF4-FFF2-40B4-BE49-F238E27FC236}">
                  <a16:creationId xmlns:a16="http://schemas.microsoft.com/office/drawing/2014/main" id="{2D21CB02-B91F-49C4-8DDF-F92157489463}"/>
                </a:ext>
              </a:extLst>
            </p:cNvPr>
            <p:cNvSpPr/>
            <p:nvPr/>
          </p:nvSpPr>
          <p:spPr>
            <a:xfrm>
              <a:off x="5823819" y="3951613"/>
              <a:ext cx="195580" cy="344805"/>
            </a:xfrm>
            <a:custGeom>
              <a:avLst/>
              <a:gdLst/>
              <a:ahLst/>
              <a:cxnLst/>
              <a:rect l="l" t="t" r="r" b="b"/>
              <a:pathLst>
                <a:path w="195579" h="344804">
                  <a:moveTo>
                    <a:pt x="95009" y="344737"/>
                  </a:moveTo>
                  <a:lnTo>
                    <a:pt x="75102" y="344737"/>
                  </a:lnTo>
                  <a:lnTo>
                    <a:pt x="59762" y="339646"/>
                  </a:lnTo>
                  <a:lnTo>
                    <a:pt x="44962" y="335072"/>
                  </a:lnTo>
                  <a:lnTo>
                    <a:pt x="9714" y="305023"/>
                  </a:lnTo>
                  <a:lnTo>
                    <a:pt x="5106" y="280065"/>
                  </a:lnTo>
                  <a:lnTo>
                    <a:pt x="0" y="269883"/>
                  </a:lnTo>
                  <a:lnTo>
                    <a:pt x="0" y="250016"/>
                  </a:lnTo>
                  <a:lnTo>
                    <a:pt x="5106" y="229652"/>
                  </a:lnTo>
                  <a:lnTo>
                    <a:pt x="9714" y="204694"/>
                  </a:lnTo>
                  <a:lnTo>
                    <a:pt x="25034" y="149707"/>
                  </a:lnTo>
                  <a:lnTo>
                    <a:pt x="64869" y="69762"/>
                  </a:lnTo>
                  <a:lnTo>
                    <a:pt x="89903" y="24937"/>
                  </a:lnTo>
                  <a:lnTo>
                    <a:pt x="105222" y="0"/>
                  </a:lnTo>
                  <a:lnTo>
                    <a:pt x="130257" y="39713"/>
                  </a:lnTo>
                  <a:lnTo>
                    <a:pt x="150184" y="85035"/>
                  </a:lnTo>
                  <a:lnTo>
                    <a:pt x="164985" y="129840"/>
                  </a:lnTo>
                  <a:lnTo>
                    <a:pt x="180304" y="164980"/>
                  </a:lnTo>
                  <a:lnTo>
                    <a:pt x="185411" y="195029"/>
                  </a:lnTo>
                  <a:lnTo>
                    <a:pt x="190538" y="219987"/>
                  </a:lnTo>
                  <a:lnTo>
                    <a:pt x="195126" y="239834"/>
                  </a:lnTo>
                  <a:lnTo>
                    <a:pt x="195126" y="259701"/>
                  </a:lnTo>
                  <a:lnTo>
                    <a:pt x="190538" y="280065"/>
                  </a:lnTo>
                  <a:lnTo>
                    <a:pt x="190538" y="289750"/>
                  </a:lnTo>
                  <a:lnTo>
                    <a:pt x="185411" y="305023"/>
                  </a:lnTo>
                  <a:lnTo>
                    <a:pt x="150184" y="335072"/>
                  </a:lnTo>
                  <a:lnTo>
                    <a:pt x="125150" y="344737"/>
                  </a:lnTo>
                  <a:lnTo>
                    <a:pt x="105222" y="344737"/>
                  </a:lnTo>
                  <a:lnTo>
                    <a:pt x="100116" y="344737"/>
                  </a:lnTo>
                  <a:lnTo>
                    <a:pt x="95009" y="344737"/>
                  </a:lnTo>
                </a:path>
              </a:pathLst>
            </a:custGeom>
            <a:ln w="19905">
              <a:solidFill>
                <a:srgbClr val="000000"/>
              </a:solidFill>
            </a:ln>
          </p:spPr>
          <p:txBody>
            <a:bodyPr wrap="square" lIns="0" tIns="0" rIns="0" bIns="0" rtlCol="0"/>
            <a:lstStyle/>
            <a:p>
              <a:endParaRPr/>
            </a:p>
          </p:txBody>
        </p:sp>
        <p:sp>
          <p:nvSpPr>
            <p:cNvPr id="35" name="object 40">
              <a:extLst>
                <a:ext uri="{FF2B5EF4-FFF2-40B4-BE49-F238E27FC236}">
                  <a16:creationId xmlns:a16="http://schemas.microsoft.com/office/drawing/2014/main" id="{11D6A766-06CA-478C-ADBD-E128423EA7DB}"/>
                </a:ext>
              </a:extLst>
            </p:cNvPr>
            <p:cNvSpPr/>
            <p:nvPr/>
          </p:nvSpPr>
          <p:spPr>
            <a:xfrm>
              <a:off x="5843747" y="3601267"/>
              <a:ext cx="196215" cy="350520"/>
            </a:xfrm>
            <a:custGeom>
              <a:avLst/>
              <a:gdLst/>
              <a:ahLst/>
              <a:cxnLst/>
              <a:rect l="l" t="t" r="r" b="b"/>
              <a:pathLst>
                <a:path w="196214" h="350520">
                  <a:moveTo>
                    <a:pt x="135363" y="5090"/>
                  </a:moveTo>
                  <a:lnTo>
                    <a:pt x="55175" y="5090"/>
                  </a:lnTo>
                  <a:lnTo>
                    <a:pt x="14821" y="35119"/>
                  </a:lnTo>
                  <a:lnTo>
                    <a:pt x="10212" y="45322"/>
                  </a:lnTo>
                  <a:lnTo>
                    <a:pt x="5106" y="54986"/>
                  </a:lnTo>
                  <a:lnTo>
                    <a:pt x="0" y="70259"/>
                  </a:lnTo>
                  <a:lnTo>
                    <a:pt x="0" y="125266"/>
                  </a:lnTo>
                  <a:lnTo>
                    <a:pt x="5106" y="150204"/>
                  </a:lnTo>
                  <a:lnTo>
                    <a:pt x="25034" y="219987"/>
                  </a:lnTo>
                  <a:lnTo>
                    <a:pt x="44941" y="265289"/>
                  </a:lnTo>
                  <a:lnTo>
                    <a:pt x="64869" y="310114"/>
                  </a:lnTo>
                  <a:lnTo>
                    <a:pt x="85295" y="350345"/>
                  </a:lnTo>
                  <a:lnTo>
                    <a:pt x="105222" y="320296"/>
                  </a:lnTo>
                  <a:lnTo>
                    <a:pt x="130257" y="274974"/>
                  </a:lnTo>
                  <a:lnTo>
                    <a:pt x="150164" y="235260"/>
                  </a:lnTo>
                  <a:lnTo>
                    <a:pt x="165483" y="200120"/>
                  </a:lnTo>
                  <a:lnTo>
                    <a:pt x="180304" y="170071"/>
                  </a:lnTo>
                  <a:lnTo>
                    <a:pt x="190517" y="120175"/>
                  </a:lnTo>
                  <a:lnTo>
                    <a:pt x="195624" y="100308"/>
                  </a:lnTo>
                  <a:lnTo>
                    <a:pt x="195624" y="79944"/>
                  </a:lnTo>
                  <a:lnTo>
                    <a:pt x="190517" y="70259"/>
                  </a:lnTo>
                  <a:lnTo>
                    <a:pt x="190517" y="54986"/>
                  </a:lnTo>
                  <a:lnTo>
                    <a:pt x="185411" y="45322"/>
                  </a:lnTo>
                  <a:lnTo>
                    <a:pt x="180304" y="35119"/>
                  </a:lnTo>
                  <a:lnTo>
                    <a:pt x="170610" y="24937"/>
                  </a:lnTo>
                  <a:lnTo>
                    <a:pt x="160377" y="20363"/>
                  </a:lnTo>
                  <a:lnTo>
                    <a:pt x="150164" y="10181"/>
                  </a:lnTo>
                  <a:lnTo>
                    <a:pt x="135363" y="5090"/>
                  </a:lnTo>
                  <a:close/>
                </a:path>
                <a:path w="196214" h="350520">
                  <a:moveTo>
                    <a:pt x="100116" y="0"/>
                  </a:moveTo>
                  <a:lnTo>
                    <a:pt x="90401" y="0"/>
                  </a:lnTo>
                  <a:lnTo>
                    <a:pt x="69975" y="5090"/>
                  </a:lnTo>
                  <a:lnTo>
                    <a:pt x="120044" y="5090"/>
                  </a:lnTo>
                  <a:lnTo>
                    <a:pt x="100116" y="0"/>
                  </a:lnTo>
                  <a:close/>
                </a:path>
              </a:pathLst>
            </a:custGeom>
            <a:solidFill>
              <a:srgbClr val="C0C0C0"/>
            </a:solidFill>
          </p:spPr>
          <p:txBody>
            <a:bodyPr wrap="square" lIns="0" tIns="0" rIns="0" bIns="0" rtlCol="0"/>
            <a:lstStyle/>
            <a:p>
              <a:endParaRPr/>
            </a:p>
          </p:txBody>
        </p:sp>
        <p:sp>
          <p:nvSpPr>
            <p:cNvPr id="36" name="object 41">
              <a:extLst>
                <a:ext uri="{FF2B5EF4-FFF2-40B4-BE49-F238E27FC236}">
                  <a16:creationId xmlns:a16="http://schemas.microsoft.com/office/drawing/2014/main" id="{3A15F190-E96C-43CE-A900-0370C13BA2E6}"/>
                </a:ext>
              </a:extLst>
            </p:cNvPr>
            <p:cNvSpPr/>
            <p:nvPr/>
          </p:nvSpPr>
          <p:spPr>
            <a:xfrm>
              <a:off x="5843747" y="3601267"/>
              <a:ext cx="196215" cy="350520"/>
            </a:xfrm>
            <a:custGeom>
              <a:avLst/>
              <a:gdLst/>
              <a:ahLst/>
              <a:cxnLst/>
              <a:rect l="l" t="t" r="r" b="b"/>
              <a:pathLst>
                <a:path w="196214" h="350520">
                  <a:moveTo>
                    <a:pt x="100116" y="0"/>
                  </a:moveTo>
                  <a:lnTo>
                    <a:pt x="120044" y="5090"/>
                  </a:lnTo>
                  <a:lnTo>
                    <a:pt x="135363" y="5090"/>
                  </a:lnTo>
                  <a:lnTo>
                    <a:pt x="150164" y="10181"/>
                  </a:lnTo>
                  <a:lnTo>
                    <a:pt x="160377" y="20363"/>
                  </a:lnTo>
                  <a:lnTo>
                    <a:pt x="170610" y="24937"/>
                  </a:lnTo>
                  <a:lnTo>
                    <a:pt x="180304" y="35119"/>
                  </a:lnTo>
                  <a:lnTo>
                    <a:pt x="185411" y="45322"/>
                  </a:lnTo>
                  <a:lnTo>
                    <a:pt x="190517" y="54986"/>
                  </a:lnTo>
                  <a:lnTo>
                    <a:pt x="190517" y="70259"/>
                  </a:lnTo>
                  <a:lnTo>
                    <a:pt x="195624" y="79944"/>
                  </a:lnTo>
                  <a:lnTo>
                    <a:pt x="195624" y="100308"/>
                  </a:lnTo>
                  <a:lnTo>
                    <a:pt x="190517" y="120175"/>
                  </a:lnTo>
                  <a:lnTo>
                    <a:pt x="185411" y="145113"/>
                  </a:lnTo>
                  <a:lnTo>
                    <a:pt x="180304" y="170071"/>
                  </a:lnTo>
                  <a:lnTo>
                    <a:pt x="165483" y="200120"/>
                  </a:lnTo>
                  <a:lnTo>
                    <a:pt x="150164" y="235260"/>
                  </a:lnTo>
                  <a:lnTo>
                    <a:pt x="130257" y="274974"/>
                  </a:lnTo>
                  <a:lnTo>
                    <a:pt x="105222" y="320296"/>
                  </a:lnTo>
                  <a:lnTo>
                    <a:pt x="85295" y="350345"/>
                  </a:lnTo>
                  <a:lnTo>
                    <a:pt x="64869" y="310114"/>
                  </a:lnTo>
                  <a:lnTo>
                    <a:pt x="44941" y="265289"/>
                  </a:lnTo>
                  <a:lnTo>
                    <a:pt x="25034" y="219987"/>
                  </a:lnTo>
                  <a:lnTo>
                    <a:pt x="5106" y="150204"/>
                  </a:lnTo>
                  <a:lnTo>
                    <a:pt x="0" y="105399"/>
                  </a:lnTo>
                  <a:lnTo>
                    <a:pt x="0" y="85035"/>
                  </a:lnTo>
                  <a:lnTo>
                    <a:pt x="0" y="70259"/>
                  </a:lnTo>
                  <a:lnTo>
                    <a:pt x="5106" y="54986"/>
                  </a:lnTo>
                  <a:lnTo>
                    <a:pt x="10212" y="45322"/>
                  </a:lnTo>
                  <a:lnTo>
                    <a:pt x="14821" y="35119"/>
                  </a:lnTo>
                  <a:lnTo>
                    <a:pt x="25034" y="24937"/>
                  </a:lnTo>
                  <a:lnTo>
                    <a:pt x="30140" y="20363"/>
                  </a:lnTo>
                  <a:lnTo>
                    <a:pt x="44941" y="10181"/>
                  </a:lnTo>
                  <a:lnTo>
                    <a:pt x="55175" y="5090"/>
                  </a:lnTo>
                  <a:lnTo>
                    <a:pt x="69975" y="5090"/>
                  </a:lnTo>
                  <a:lnTo>
                    <a:pt x="90401" y="0"/>
                  </a:lnTo>
                  <a:lnTo>
                    <a:pt x="95009" y="0"/>
                  </a:lnTo>
                  <a:lnTo>
                    <a:pt x="100116" y="0"/>
                  </a:lnTo>
                </a:path>
              </a:pathLst>
            </a:custGeom>
            <a:ln w="19906">
              <a:solidFill>
                <a:srgbClr val="000000"/>
              </a:solidFill>
            </a:ln>
          </p:spPr>
          <p:txBody>
            <a:bodyPr wrap="square" lIns="0" tIns="0" rIns="0" bIns="0" rtlCol="0"/>
            <a:lstStyle/>
            <a:p>
              <a:endParaRPr/>
            </a:p>
          </p:txBody>
        </p:sp>
        <p:sp>
          <p:nvSpPr>
            <p:cNvPr id="37" name="object 42">
              <a:extLst>
                <a:ext uri="{FF2B5EF4-FFF2-40B4-BE49-F238E27FC236}">
                  <a16:creationId xmlns:a16="http://schemas.microsoft.com/office/drawing/2014/main" id="{D209ED34-6B24-4810-AF8A-F92AC1687307}"/>
                </a:ext>
              </a:extLst>
            </p:cNvPr>
            <p:cNvSpPr/>
            <p:nvPr/>
          </p:nvSpPr>
          <p:spPr>
            <a:xfrm>
              <a:off x="4911584" y="3946522"/>
              <a:ext cx="196215" cy="344805"/>
            </a:xfrm>
            <a:custGeom>
              <a:avLst/>
              <a:gdLst/>
              <a:ahLst/>
              <a:cxnLst/>
              <a:rect l="l" t="t" r="r" b="b"/>
              <a:pathLst>
                <a:path w="196214" h="344804">
                  <a:moveTo>
                    <a:pt x="105201" y="0"/>
                  </a:moveTo>
                  <a:lnTo>
                    <a:pt x="65367" y="69762"/>
                  </a:lnTo>
                  <a:lnTo>
                    <a:pt x="40332" y="115084"/>
                  </a:lnTo>
                  <a:lnTo>
                    <a:pt x="15319" y="179756"/>
                  </a:lnTo>
                  <a:lnTo>
                    <a:pt x="5106" y="230169"/>
                  </a:lnTo>
                  <a:lnTo>
                    <a:pt x="0" y="250016"/>
                  </a:lnTo>
                  <a:lnTo>
                    <a:pt x="0" y="269883"/>
                  </a:lnTo>
                  <a:lnTo>
                    <a:pt x="5106" y="280065"/>
                  </a:lnTo>
                  <a:lnTo>
                    <a:pt x="5106" y="294841"/>
                  </a:lnTo>
                  <a:lnTo>
                    <a:pt x="45439" y="335072"/>
                  </a:lnTo>
                  <a:lnTo>
                    <a:pt x="125648" y="344737"/>
                  </a:lnTo>
                  <a:lnTo>
                    <a:pt x="140449" y="340163"/>
                  </a:lnTo>
                  <a:lnTo>
                    <a:pt x="150662" y="335072"/>
                  </a:lnTo>
                  <a:lnTo>
                    <a:pt x="160377" y="329981"/>
                  </a:lnTo>
                  <a:lnTo>
                    <a:pt x="170590" y="324870"/>
                  </a:lnTo>
                  <a:lnTo>
                    <a:pt x="180304" y="315205"/>
                  </a:lnTo>
                  <a:lnTo>
                    <a:pt x="185411" y="305023"/>
                  </a:lnTo>
                  <a:lnTo>
                    <a:pt x="190517" y="289750"/>
                  </a:lnTo>
                  <a:lnTo>
                    <a:pt x="190517" y="280065"/>
                  </a:lnTo>
                  <a:lnTo>
                    <a:pt x="195624" y="260198"/>
                  </a:lnTo>
                  <a:lnTo>
                    <a:pt x="195624" y="239834"/>
                  </a:lnTo>
                  <a:lnTo>
                    <a:pt x="190517" y="219987"/>
                  </a:lnTo>
                  <a:lnTo>
                    <a:pt x="185411" y="195029"/>
                  </a:lnTo>
                  <a:lnTo>
                    <a:pt x="180304" y="164980"/>
                  </a:lnTo>
                  <a:lnTo>
                    <a:pt x="165483" y="129840"/>
                  </a:lnTo>
                  <a:lnTo>
                    <a:pt x="150662" y="85035"/>
                  </a:lnTo>
                  <a:lnTo>
                    <a:pt x="130236" y="39713"/>
                  </a:lnTo>
                  <a:lnTo>
                    <a:pt x="105201" y="0"/>
                  </a:lnTo>
                  <a:close/>
                </a:path>
              </a:pathLst>
            </a:custGeom>
            <a:solidFill>
              <a:srgbClr val="FFFFFF"/>
            </a:solidFill>
          </p:spPr>
          <p:txBody>
            <a:bodyPr wrap="square" lIns="0" tIns="0" rIns="0" bIns="0" rtlCol="0"/>
            <a:lstStyle/>
            <a:p>
              <a:endParaRPr/>
            </a:p>
          </p:txBody>
        </p:sp>
        <p:sp>
          <p:nvSpPr>
            <p:cNvPr id="38" name="object 43">
              <a:extLst>
                <a:ext uri="{FF2B5EF4-FFF2-40B4-BE49-F238E27FC236}">
                  <a16:creationId xmlns:a16="http://schemas.microsoft.com/office/drawing/2014/main" id="{25834EF5-651D-4B8C-B23D-0EBB913EF88D}"/>
                </a:ext>
              </a:extLst>
            </p:cNvPr>
            <p:cNvSpPr/>
            <p:nvPr/>
          </p:nvSpPr>
          <p:spPr>
            <a:xfrm>
              <a:off x="4911584" y="3946522"/>
              <a:ext cx="196215" cy="344805"/>
            </a:xfrm>
            <a:custGeom>
              <a:avLst/>
              <a:gdLst/>
              <a:ahLst/>
              <a:cxnLst/>
              <a:rect l="l" t="t" r="r" b="b"/>
              <a:pathLst>
                <a:path w="196214" h="344804">
                  <a:moveTo>
                    <a:pt x="95508" y="344737"/>
                  </a:moveTo>
                  <a:lnTo>
                    <a:pt x="45439" y="335072"/>
                  </a:lnTo>
                  <a:lnTo>
                    <a:pt x="10212" y="305023"/>
                  </a:lnTo>
                  <a:lnTo>
                    <a:pt x="5106" y="280065"/>
                  </a:lnTo>
                  <a:lnTo>
                    <a:pt x="0" y="269883"/>
                  </a:lnTo>
                  <a:lnTo>
                    <a:pt x="0" y="250016"/>
                  </a:lnTo>
                  <a:lnTo>
                    <a:pt x="5106" y="230169"/>
                  </a:lnTo>
                  <a:lnTo>
                    <a:pt x="10212" y="204694"/>
                  </a:lnTo>
                  <a:lnTo>
                    <a:pt x="25013" y="149707"/>
                  </a:lnTo>
                  <a:lnTo>
                    <a:pt x="65367" y="69762"/>
                  </a:lnTo>
                  <a:lnTo>
                    <a:pt x="90401" y="24937"/>
                  </a:lnTo>
                  <a:lnTo>
                    <a:pt x="105201" y="0"/>
                  </a:lnTo>
                  <a:lnTo>
                    <a:pt x="130236" y="39713"/>
                  </a:lnTo>
                  <a:lnTo>
                    <a:pt x="150662" y="85035"/>
                  </a:lnTo>
                  <a:lnTo>
                    <a:pt x="165483" y="129840"/>
                  </a:lnTo>
                  <a:lnTo>
                    <a:pt x="180304" y="164980"/>
                  </a:lnTo>
                  <a:lnTo>
                    <a:pt x="185411" y="195029"/>
                  </a:lnTo>
                  <a:lnTo>
                    <a:pt x="190517" y="219987"/>
                  </a:lnTo>
                  <a:lnTo>
                    <a:pt x="195624" y="239834"/>
                  </a:lnTo>
                  <a:lnTo>
                    <a:pt x="195624" y="260198"/>
                  </a:lnTo>
                  <a:lnTo>
                    <a:pt x="190517" y="280065"/>
                  </a:lnTo>
                  <a:lnTo>
                    <a:pt x="190517" y="289750"/>
                  </a:lnTo>
                  <a:lnTo>
                    <a:pt x="185411" y="305023"/>
                  </a:lnTo>
                  <a:lnTo>
                    <a:pt x="180304" y="315205"/>
                  </a:lnTo>
                  <a:lnTo>
                    <a:pt x="170590" y="324870"/>
                  </a:lnTo>
                  <a:lnTo>
                    <a:pt x="160377" y="329981"/>
                  </a:lnTo>
                  <a:lnTo>
                    <a:pt x="150662" y="335072"/>
                  </a:lnTo>
                  <a:lnTo>
                    <a:pt x="140449" y="340163"/>
                  </a:lnTo>
                  <a:lnTo>
                    <a:pt x="125648" y="344737"/>
                  </a:lnTo>
                  <a:lnTo>
                    <a:pt x="105202" y="344737"/>
                  </a:lnTo>
                  <a:lnTo>
                    <a:pt x="100095" y="344737"/>
                  </a:lnTo>
                  <a:lnTo>
                    <a:pt x="95508" y="344737"/>
                  </a:lnTo>
                </a:path>
              </a:pathLst>
            </a:custGeom>
            <a:ln w="19905">
              <a:solidFill>
                <a:srgbClr val="000000"/>
              </a:solidFill>
            </a:ln>
          </p:spPr>
          <p:txBody>
            <a:bodyPr wrap="square" lIns="0" tIns="0" rIns="0" bIns="0" rtlCol="0"/>
            <a:lstStyle/>
            <a:p>
              <a:endParaRPr/>
            </a:p>
          </p:txBody>
        </p:sp>
        <p:sp>
          <p:nvSpPr>
            <p:cNvPr id="39" name="object 44">
              <a:extLst>
                <a:ext uri="{FF2B5EF4-FFF2-40B4-BE49-F238E27FC236}">
                  <a16:creationId xmlns:a16="http://schemas.microsoft.com/office/drawing/2014/main" id="{9837CF52-59C5-48BD-87D9-B376DE5DD153}"/>
                </a:ext>
              </a:extLst>
            </p:cNvPr>
            <p:cNvSpPr/>
            <p:nvPr/>
          </p:nvSpPr>
          <p:spPr>
            <a:xfrm>
              <a:off x="4931491" y="3596176"/>
              <a:ext cx="196215" cy="350520"/>
            </a:xfrm>
            <a:custGeom>
              <a:avLst/>
              <a:gdLst/>
              <a:ahLst/>
              <a:cxnLst/>
              <a:rect l="l" t="t" r="r" b="b"/>
              <a:pathLst>
                <a:path w="196214" h="350520">
                  <a:moveTo>
                    <a:pt x="135363" y="5090"/>
                  </a:moveTo>
                  <a:lnTo>
                    <a:pt x="55175" y="5090"/>
                  </a:lnTo>
                  <a:lnTo>
                    <a:pt x="45460" y="10181"/>
                  </a:lnTo>
                  <a:lnTo>
                    <a:pt x="30140" y="20363"/>
                  </a:lnTo>
                  <a:lnTo>
                    <a:pt x="25532" y="25454"/>
                  </a:lnTo>
                  <a:lnTo>
                    <a:pt x="15319" y="35119"/>
                  </a:lnTo>
                  <a:lnTo>
                    <a:pt x="10212" y="45301"/>
                  </a:lnTo>
                  <a:lnTo>
                    <a:pt x="5106" y="54986"/>
                  </a:lnTo>
                  <a:lnTo>
                    <a:pt x="0" y="70259"/>
                  </a:lnTo>
                  <a:lnTo>
                    <a:pt x="0" y="125266"/>
                  </a:lnTo>
                  <a:lnTo>
                    <a:pt x="25532" y="220484"/>
                  </a:lnTo>
                  <a:lnTo>
                    <a:pt x="65388" y="310114"/>
                  </a:lnTo>
                  <a:lnTo>
                    <a:pt x="85295" y="350345"/>
                  </a:lnTo>
                  <a:lnTo>
                    <a:pt x="105741" y="320296"/>
                  </a:lnTo>
                  <a:lnTo>
                    <a:pt x="130755" y="275491"/>
                  </a:lnTo>
                  <a:lnTo>
                    <a:pt x="150683" y="235260"/>
                  </a:lnTo>
                  <a:lnTo>
                    <a:pt x="165504" y="200120"/>
                  </a:lnTo>
                  <a:lnTo>
                    <a:pt x="180823" y="170071"/>
                  </a:lnTo>
                  <a:lnTo>
                    <a:pt x="185411" y="145113"/>
                  </a:lnTo>
                  <a:lnTo>
                    <a:pt x="190517" y="120175"/>
                  </a:lnTo>
                  <a:lnTo>
                    <a:pt x="195624" y="100308"/>
                  </a:lnTo>
                  <a:lnTo>
                    <a:pt x="195624" y="80441"/>
                  </a:lnTo>
                  <a:lnTo>
                    <a:pt x="190517" y="70259"/>
                  </a:lnTo>
                  <a:lnTo>
                    <a:pt x="190517" y="54986"/>
                  </a:lnTo>
                  <a:lnTo>
                    <a:pt x="185411" y="45301"/>
                  </a:lnTo>
                  <a:lnTo>
                    <a:pt x="180823" y="35119"/>
                  </a:lnTo>
                  <a:lnTo>
                    <a:pt x="170610" y="25454"/>
                  </a:lnTo>
                  <a:lnTo>
                    <a:pt x="160397" y="20363"/>
                  </a:lnTo>
                  <a:lnTo>
                    <a:pt x="150683" y="10181"/>
                  </a:lnTo>
                  <a:lnTo>
                    <a:pt x="135363" y="5090"/>
                  </a:lnTo>
                  <a:close/>
                </a:path>
                <a:path w="196214" h="350520">
                  <a:moveTo>
                    <a:pt x="100635" y="0"/>
                  </a:moveTo>
                  <a:lnTo>
                    <a:pt x="90401" y="0"/>
                  </a:lnTo>
                  <a:lnTo>
                    <a:pt x="70494" y="5090"/>
                  </a:lnTo>
                  <a:lnTo>
                    <a:pt x="120542" y="5090"/>
                  </a:lnTo>
                  <a:lnTo>
                    <a:pt x="100635" y="0"/>
                  </a:lnTo>
                  <a:close/>
                </a:path>
              </a:pathLst>
            </a:custGeom>
            <a:solidFill>
              <a:srgbClr val="C0C0C0"/>
            </a:solidFill>
          </p:spPr>
          <p:txBody>
            <a:bodyPr wrap="square" lIns="0" tIns="0" rIns="0" bIns="0" rtlCol="0"/>
            <a:lstStyle/>
            <a:p>
              <a:endParaRPr/>
            </a:p>
          </p:txBody>
        </p:sp>
        <p:sp>
          <p:nvSpPr>
            <p:cNvPr id="40" name="object 45">
              <a:extLst>
                <a:ext uri="{FF2B5EF4-FFF2-40B4-BE49-F238E27FC236}">
                  <a16:creationId xmlns:a16="http://schemas.microsoft.com/office/drawing/2014/main" id="{0EB198C4-76D4-4D7D-BA26-DAF7E4A312B2}"/>
                </a:ext>
              </a:extLst>
            </p:cNvPr>
            <p:cNvSpPr/>
            <p:nvPr/>
          </p:nvSpPr>
          <p:spPr>
            <a:xfrm>
              <a:off x="4931491" y="3596176"/>
              <a:ext cx="196215" cy="350520"/>
            </a:xfrm>
            <a:custGeom>
              <a:avLst/>
              <a:gdLst/>
              <a:ahLst/>
              <a:cxnLst/>
              <a:rect l="l" t="t" r="r" b="b"/>
              <a:pathLst>
                <a:path w="196214" h="350520">
                  <a:moveTo>
                    <a:pt x="100635" y="0"/>
                  </a:moveTo>
                  <a:lnTo>
                    <a:pt x="120542" y="5090"/>
                  </a:lnTo>
                  <a:lnTo>
                    <a:pt x="135363" y="5090"/>
                  </a:lnTo>
                  <a:lnTo>
                    <a:pt x="150683" y="10181"/>
                  </a:lnTo>
                  <a:lnTo>
                    <a:pt x="160397" y="20363"/>
                  </a:lnTo>
                  <a:lnTo>
                    <a:pt x="170610" y="25454"/>
                  </a:lnTo>
                  <a:lnTo>
                    <a:pt x="180823" y="35119"/>
                  </a:lnTo>
                  <a:lnTo>
                    <a:pt x="185411" y="45301"/>
                  </a:lnTo>
                  <a:lnTo>
                    <a:pt x="190517" y="54986"/>
                  </a:lnTo>
                  <a:lnTo>
                    <a:pt x="190517" y="70259"/>
                  </a:lnTo>
                  <a:lnTo>
                    <a:pt x="195624" y="80441"/>
                  </a:lnTo>
                  <a:lnTo>
                    <a:pt x="195624" y="100308"/>
                  </a:lnTo>
                  <a:lnTo>
                    <a:pt x="190517" y="120175"/>
                  </a:lnTo>
                  <a:lnTo>
                    <a:pt x="185411" y="145113"/>
                  </a:lnTo>
                  <a:lnTo>
                    <a:pt x="180823" y="170071"/>
                  </a:lnTo>
                  <a:lnTo>
                    <a:pt x="165504" y="200120"/>
                  </a:lnTo>
                  <a:lnTo>
                    <a:pt x="150683" y="235260"/>
                  </a:lnTo>
                  <a:lnTo>
                    <a:pt x="130755" y="275491"/>
                  </a:lnTo>
                  <a:lnTo>
                    <a:pt x="105741" y="320296"/>
                  </a:lnTo>
                  <a:lnTo>
                    <a:pt x="85295" y="350345"/>
                  </a:lnTo>
                  <a:lnTo>
                    <a:pt x="65388" y="310114"/>
                  </a:lnTo>
                  <a:lnTo>
                    <a:pt x="45460" y="265289"/>
                  </a:lnTo>
                  <a:lnTo>
                    <a:pt x="25532" y="220484"/>
                  </a:lnTo>
                  <a:lnTo>
                    <a:pt x="5106" y="150204"/>
                  </a:lnTo>
                  <a:lnTo>
                    <a:pt x="0" y="105399"/>
                  </a:lnTo>
                  <a:lnTo>
                    <a:pt x="0" y="85035"/>
                  </a:lnTo>
                  <a:lnTo>
                    <a:pt x="0" y="70259"/>
                  </a:lnTo>
                  <a:lnTo>
                    <a:pt x="5106" y="54986"/>
                  </a:lnTo>
                  <a:lnTo>
                    <a:pt x="10212" y="45301"/>
                  </a:lnTo>
                  <a:lnTo>
                    <a:pt x="15319" y="35119"/>
                  </a:lnTo>
                  <a:lnTo>
                    <a:pt x="25532" y="25454"/>
                  </a:lnTo>
                  <a:lnTo>
                    <a:pt x="30140" y="20363"/>
                  </a:lnTo>
                  <a:lnTo>
                    <a:pt x="45460" y="10181"/>
                  </a:lnTo>
                  <a:lnTo>
                    <a:pt x="55175" y="5090"/>
                  </a:lnTo>
                  <a:lnTo>
                    <a:pt x="70494" y="5090"/>
                  </a:lnTo>
                  <a:lnTo>
                    <a:pt x="90401" y="0"/>
                  </a:lnTo>
                  <a:lnTo>
                    <a:pt x="95528" y="0"/>
                  </a:lnTo>
                  <a:lnTo>
                    <a:pt x="100635" y="0"/>
                  </a:lnTo>
                </a:path>
              </a:pathLst>
            </a:custGeom>
            <a:ln w="19906">
              <a:solidFill>
                <a:srgbClr val="000000"/>
              </a:solidFill>
            </a:ln>
          </p:spPr>
          <p:txBody>
            <a:bodyPr wrap="square" lIns="0" tIns="0" rIns="0" bIns="0" rtlCol="0"/>
            <a:lstStyle/>
            <a:p>
              <a:endParaRPr/>
            </a:p>
          </p:txBody>
        </p:sp>
        <p:sp>
          <p:nvSpPr>
            <p:cNvPr id="41" name="object 46">
              <a:extLst>
                <a:ext uri="{FF2B5EF4-FFF2-40B4-BE49-F238E27FC236}">
                  <a16:creationId xmlns:a16="http://schemas.microsoft.com/office/drawing/2014/main" id="{3ED16677-3B3F-4BEA-9E58-88AF56BE5915}"/>
                </a:ext>
              </a:extLst>
            </p:cNvPr>
            <p:cNvSpPr/>
            <p:nvPr/>
          </p:nvSpPr>
          <p:spPr>
            <a:xfrm>
              <a:off x="2570471" y="3806188"/>
              <a:ext cx="1840992" cy="850392"/>
            </a:xfrm>
            <a:prstGeom prst="rect">
              <a:avLst/>
            </a:prstGeom>
            <a:blipFill>
              <a:blip r:embed="rId3" cstate="print"/>
              <a:stretch>
                <a:fillRect/>
              </a:stretch>
            </a:blipFill>
          </p:spPr>
          <p:txBody>
            <a:bodyPr wrap="square" lIns="0" tIns="0" rIns="0" bIns="0" rtlCol="0"/>
            <a:lstStyle/>
            <a:p>
              <a:endParaRPr dirty="0"/>
            </a:p>
          </p:txBody>
        </p:sp>
      </p:grpSp>
      <p:grpSp>
        <p:nvGrpSpPr>
          <p:cNvPr id="42" name="object 47">
            <a:extLst>
              <a:ext uri="{FF2B5EF4-FFF2-40B4-BE49-F238E27FC236}">
                <a16:creationId xmlns:a16="http://schemas.microsoft.com/office/drawing/2014/main" id="{542A28EC-90C8-4B79-8614-2E660373D853}"/>
              </a:ext>
            </a:extLst>
          </p:cNvPr>
          <p:cNvGrpSpPr/>
          <p:nvPr/>
        </p:nvGrpSpPr>
        <p:grpSpPr>
          <a:xfrm>
            <a:off x="5860642" y="5172455"/>
            <a:ext cx="1451016" cy="1230031"/>
            <a:chOff x="4387596" y="5172455"/>
            <a:chExt cx="2118995" cy="1374140"/>
          </a:xfrm>
        </p:grpSpPr>
        <p:sp>
          <p:nvSpPr>
            <p:cNvPr id="43" name="object 48">
              <a:extLst>
                <a:ext uri="{FF2B5EF4-FFF2-40B4-BE49-F238E27FC236}">
                  <a16:creationId xmlns:a16="http://schemas.microsoft.com/office/drawing/2014/main" id="{D381E3A4-B09F-4E3C-AAF1-73465577907A}"/>
                </a:ext>
              </a:extLst>
            </p:cNvPr>
            <p:cNvSpPr/>
            <p:nvPr/>
          </p:nvSpPr>
          <p:spPr>
            <a:xfrm>
              <a:off x="4528248" y="5656409"/>
              <a:ext cx="1875155" cy="539750"/>
            </a:xfrm>
            <a:custGeom>
              <a:avLst/>
              <a:gdLst/>
              <a:ahLst/>
              <a:cxnLst/>
              <a:rect l="l" t="t" r="r" b="b"/>
              <a:pathLst>
                <a:path w="1875154" h="539750">
                  <a:moveTo>
                    <a:pt x="454908" y="0"/>
                  </a:moveTo>
                  <a:lnTo>
                    <a:pt x="1425072" y="0"/>
                  </a:lnTo>
                </a:path>
                <a:path w="1875154" h="539750">
                  <a:moveTo>
                    <a:pt x="1425072" y="0"/>
                  </a:moveTo>
                  <a:lnTo>
                    <a:pt x="1875030" y="533675"/>
                  </a:lnTo>
                </a:path>
                <a:path w="1875154" h="539750">
                  <a:moveTo>
                    <a:pt x="454908" y="0"/>
                  </a:moveTo>
                  <a:lnTo>
                    <a:pt x="0" y="539164"/>
                  </a:lnTo>
                </a:path>
              </a:pathLst>
            </a:custGeom>
            <a:ln w="16466">
              <a:solidFill>
                <a:srgbClr val="000000"/>
              </a:solidFill>
            </a:ln>
          </p:spPr>
          <p:txBody>
            <a:bodyPr wrap="square" lIns="0" tIns="0" rIns="0" bIns="0" rtlCol="0"/>
            <a:lstStyle/>
            <a:p>
              <a:endParaRPr/>
            </a:p>
          </p:txBody>
        </p:sp>
        <p:sp>
          <p:nvSpPr>
            <p:cNvPr id="44" name="object 49">
              <a:extLst>
                <a:ext uri="{FF2B5EF4-FFF2-40B4-BE49-F238E27FC236}">
                  <a16:creationId xmlns:a16="http://schemas.microsoft.com/office/drawing/2014/main" id="{C1673C04-0063-40C0-A2A1-43B3AFD88573}"/>
                </a:ext>
              </a:extLst>
            </p:cNvPr>
            <p:cNvSpPr/>
            <p:nvPr/>
          </p:nvSpPr>
          <p:spPr>
            <a:xfrm>
              <a:off x="6283658" y="5785984"/>
              <a:ext cx="212090" cy="372110"/>
            </a:xfrm>
            <a:custGeom>
              <a:avLst/>
              <a:gdLst/>
              <a:ahLst/>
              <a:cxnLst/>
              <a:rect l="l" t="t" r="r" b="b"/>
              <a:pathLst>
                <a:path w="212089" h="372110">
                  <a:moveTo>
                    <a:pt x="141006" y="0"/>
                  </a:moveTo>
                  <a:lnTo>
                    <a:pt x="76267" y="0"/>
                  </a:lnTo>
                  <a:lnTo>
                    <a:pt x="43352" y="10978"/>
                  </a:lnTo>
                  <a:lnTo>
                    <a:pt x="32915" y="15909"/>
                  </a:lnTo>
                  <a:lnTo>
                    <a:pt x="21943" y="26887"/>
                  </a:lnTo>
                  <a:lnTo>
                    <a:pt x="16457" y="37888"/>
                  </a:lnTo>
                  <a:lnTo>
                    <a:pt x="10971" y="48309"/>
                  </a:lnTo>
                  <a:lnTo>
                    <a:pt x="5485" y="59287"/>
                  </a:lnTo>
                  <a:lnTo>
                    <a:pt x="0" y="75219"/>
                  </a:lnTo>
                  <a:lnTo>
                    <a:pt x="0" y="113107"/>
                  </a:lnTo>
                  <a:lnTo>
                    <a:pt x="5485" y="134506"/>
                  </a:lnTo>
                  <a:lnTo>
                    <a:pt x="10971" y="161974"/>
                  </a:lnTo>
                  <a:lnTo>
                    <a:pt x="21943" y="199305"/>
                  </a:lnTo>
                  <a:lnTo>
                    <a:pt x="38401" y="237194"/>
                  </a:lnTo>
                  <a:lnTo>
                    <a:pt x="54324" y="280014"/>
                  </a:lnTo>
                  <a:lnTo>
                    <a:pt x="81753" y="328881"/>
                  </a:lnTo>
                  <a:lnTo>
                    <a:pt x="108648" y="371700"/>
                  </a:lnTo>
                  <a:lnTo>
                    <a:pt x="125106" y="339301"/>
                  </a:lnTo>
                  <a:lnTo>
                    <a:pt x="152000" y="290992"/>
                  </a:lnTo>
                  <a:lnTo>
                    <a:pt x="173386" y="248172"/>
                  </a:lnTo>
                  <a:lnTo>
                    <a:pt x="195330" y="172395"/>
                  </a:lnTo>
                  <a:lnTo>
                    <a:pt x="206324" y="145485"/>
                  </a:lnTo>
                  <a:lnTo>
                    <a:pt x="211810" y="118597"/>
                  </a:lnTo>
                  <a:lnTo>
                    <a:pt x="211810" y="80708"/>
                  </a:lnTo>
                  <a:lnTo>
                    <a:pt x="206324" y="64776"/>
                  </a:lnTo>
                  <a:lnTo>
                    <a:pt x="206324" y="53798"/>
                  </a:lnTo>
                  <a:lnTo>
                    <a:pt x="200838" y="43377"/>
                  </a:lnTo>
                  <a:lnTo>
                    <a:pt x="189844" y="32377"/>
                  </a:lnTo>
                  <a:lnTo>
                    <a:pt x="184358" y="21398"/>
                  </a:lnTo>
                  <a:lnTo>
                    <a:pt x="173386" y="10978"/>
                  </a:lnTo>
                  <a:lnTo>
                    <a:pt x="157486" y="5489"/>
                  </a:lnTo>
                  <a:lnTo>
                    <a:pt x="141006" y="0"/>
                  </a:lnTo>
                  <a:close/>
                </a:path>
              </a:pathLst>
            </a:custGeom>
            <a:solidFill>
              <a:srgbClr val="FFFFFF"/>
            </a:solidFill>
          </p:spPr>
          <p:txBody>
            <a:bodyPr wrap="square" lIns="0" tIns="0" rIns="0" bIns="0" rtlCol="0"/>
            <a:lstStyle/>
            <a:p>
              <a:endParaRPr/>
            </a:p>
          </p:txBody>
        </p:sp>
        <p:sp>
          <p:nvSpPr>
            <p:cNvPr id="45" name="object 50">
              <a:extLst>
                <a:ext uri="{FF2B5EF4-FFF2-40B4-BE49-F238E27FC236}">
                  <a16:creationId xmlns:a16="http://schemas.microsoft.com/office/drawing/2014/main" id="{A238AD34-72F9-4274-A239-4C1E8D1D0072}"/>
                </a:ext>
              </a:extLst>
            </p:cNvPr>
            <p:cNvSpPr/>
            <p:nvPr/>
          </p:nvSpPr>
          <p:spPr>
            <a:xfrm>
              <a:off x="6283658" y="5785984"/>
              <a:ext cx="212090" cy="372110"/>
            </a:xfrm>
            <a:custGeom>
              <a:avLst/>
              <a:gdLst/>
              <a:ahLst/>
              <a:cxnLst/>
              <a:rect l="l" t="t" r="r" b="b"/>
              <a:pathLst>
                <a:path w="212089" h="372110">
                  <a:moveTo>
                    <a:pt x="108648" y="0"/>
                  </a:moveTo>
                  <a:lnTo>
                    <a:pt x="125106" y="0"/>
                  </a:lnTo>
                  <a:lnTo>
                    <a:pt x="141006" y="0"/>
                  </a:lnTo>
                  <a:lnTo>
                    <a:pt x="157486" y="5489"/>
                  </a:lnTo>
                  <a:lnTo>
                    <a:pt x="173386" y="10978"/>
                  </a:lnTo>
                  <a:lnTo>
                    <a:pt x="184358" y="21398"/>
                  </a:lnTo>
                  <a:lnTo>
                    <a:pt x="189844" y="32377"/>
                  </a:lnTo>
                  <a:lnTo>
                    <a:pt x="200838" y="43377"/>
                  </a:lnTo>
                  <a:lnTo>
                    <a:pt x="206324" y="53798"/>
                  </a:lnTo>
                  <a:lnTo>
                    <a:pt x="206324" y="64776"/>
                  </a:lnTo>
                  <a:lnTo>
                    <a:pt x="211810" y="80708"/>
                  </a:lnTo>
                  <a:lnTo>
                    <a:pt x="211810" y="97175"/>
                  </a:lnTo>
                  <a:lnTo>
                    <a:pt x="211810" y="118597"/>
                  </a:lnTo>
                  <a:lnTo>
                    <a:pt x="206324" y="145485"/>
                  </a:lnTo>
                  <a:lnTo>
                    <a:pt x="195330" y="172395"/>
                  </a:lnTo>
                  <a:lnTo>
                    <a:pt x="184358" y="210283"/>
                  </a:lnTo>
                  <a:lnTo>
                    <a:pt x="173386" y="248172"/>
                  </a:lnTo>
                  <a:lnTo>
                    <a:pt x="152000" y="290992"/>
                  </a:lnTo>
                  <a:lnTo>
                    <a:pt x="125106" y="339301"/>
                  </a:lnTo>
                  <a:lnTo>
                    <a:pt x="108648" y="371700"/>
                  </a:lnTo>
                  <a:lnTo>
                    <a:pt x="81753" y="328881"/>
                  </a:lnTo>
                  <a:lnTo>
                    <a:pt x="54324" y="280014"/>
                  </a:lnTo>
                  <a:lnTo>
                    <a:pt x="38401" y="237194"/>
                  </a:lnTo>
                  <a:lnTo>
                    <a:pt x="21943" y="199305"/>
                  </a:lnTo>
                  <a:lnTo>
                    <a:pt x="10971" y="161974"/>
                  </a:lnTo>
                  <a:lnTo>
                    <a:pt x="5485" y="134506"/>
                  </a:lnTo>
                  <a:lnTo>
                    <a:pt x="0" y="113107"/>
                  </a:lnTo>
                  <a:lnTo>
                    <a:pt x="0" y="91686"/>
                  </a:lnTo>
                  <a:lnTo>
                    <a:pt x="0" y="75219"/>
                  </a:lnTo>
                  <a:lnTo>
                    <a:pt x="5485" y="59287"/>
                  </a:lnTo>
                  <a:lnTo>
                    <a:pt x="10971" y="48309"/>
                  </a:lnTo>
                  <a:lnTo>
                    <a:pt x="16457" y="37888"/>
                  </a:lnTo>
                  <a:lnTo>
                    <a:pt x="21943" y="26887"/>
                  </a:lnTo>
                  <a:lnTo>
                    <a:pt x="32915" y="15909"/>
                  </a:lnTo>
                  <a:lnTo>
                    <a:pt x="43352" y="10978"/>
                  </a:lnTo>
                  <a:lnTo>
                    <a:pt x="59810" y="5489"/>
                  </a:lnTo>
                  <a:lnTo>
                    <a:pt x="76267" y="0"/>
                  </a:lnTo>
                  <a:lnTo>
                    <a:pt x="92168" y="0"/>
                  </a:lnTo>
                  <a:lnTo>
                    <a:pt x="97676" y="0"/>
                  </a:lnTo>
                  <a:lnTo>
                    <a:pt x="108648" y="0"/>
                  </a:lnTo>
                </a:path>
              </a:pathLst>
            </a:custGeom>
            <a:ln w="21952">
              <a:solidFill>
                <a:srgbClr val="000000"/>
              </a:solidFill>
            </a:ln>
          </p:spPr>
          <p:txBody>
            <a:bodyPr wrap="square" lIns="0" tIns="0" rIns="0" bIns="0" rtlCol="0"/>
            <a:lstStyle/>
            <a:p>
              <a:endParaRPr/>
            </a:p>
          </p:txBody>
        </p:sp>
        <p:sp>
          <p:nvSpPr>
            <p:cNvPr id="46" name="object 51">
              <a:extLst>
                <a:ext uri="{FF2B5EF4-FFF2-40B4-BE49-F238E27FC236}">
                  <a16:creationId xmlns:a16="http://schemas.microsoft.com/office/drawing/2014/main" id="{4BF169DB-D105-448F-81A8-72A24268B388}"/>
                </a:ext>
              </a:extLst>
            </p:cNvPr>
            <p:cNvSpPr/>
            <p:nvPr/>
          </p:nvSpPr>
          <p:spPr>
            <a:xfrm>
              <a:off x="6283658" y="6157685"/>
              <a:ext cx="212090" cy="377825"/>
            </a:xfrm>
            <a:custGeom>
              <a:avLst/>
              <a:gdLst/>
              <a:ahLst/>
              <a:cxnLst/>
              <a:rect l="l" t="t" r="r" b="b"/>
              <a:pathLst>
                <a:path w="212089" h="377825">
                  <a:moveTo>
                    <a:pt x="119620" y="372263"/>
                  </a:moveTo>
                  <a:lnTo>
                    <a:pt x="86682" y="372263"/>
                  </a:lnTo>
                  <a:lnTo>
                    <a:pt x="108648" y="377754"/>
                  </a:lnTo>
                  <a:lnTo>
                    <a:pt x="114134" y="377754"/>
                  </a:lnTo>
                  <a:lnTo>
                    <a:pt x="119620" y="372263"/>
                  </a:lnTo>
                  <a:close/>
                </a:path>
                <a:path w="212089" h="377825">
                  <a:moveTo>
                    <a:pt x="108648" y="0"/>
                  </a:moveTo>
                  <a:lnTo>
                    <a:pt x="86682" y="32399"/>
                  </a:lnTo>
                  <a:lnTo>
                    <a:pt x="59810" y="81266"/>
                  </a:lnTo>
                  <a:lnTo>
                    <a:pt x="38401" y="124086"/>
                  </a:lnTo>
                  <a:lnTo>
                    <a:pt x="27429" y="167464"/>
                  </a:lnTo>
                  <a:lnTo>
                    <a:pt x="16457" y="199861"/>
                  </a:lnTo>
                  <a:lnTo>
                    <a:pt x="5485" y="226764"/>
                  </a:lnTo>
                  <a:lnTo>
                    <a:pt x="5485" y="253668"/>
                  </a:lnTo>
                  <a:lnTo>
                    <a:pt x="0" y="275080"/>
                  </a:lnTo>
                  <a:lnTo>
                    <a:pt x="0" y="296494"/>
                  </a:lnTo>
                  <a:lnTo>
                    <a:pt x="5485" y="307475"/>
                  </a:lnTo>
                  <a:lnTo>
                    <a:pt x="5485" y="318456"/>
                  </a:lnTo>
                  <a:lnTo>
                    <a:pt x="10971" y="334379"/>
                  </a:lnTo>
                  <a:lnTo>
                    <a:pt x="21943" y="345359"/>
                  </a:lnTo>
                  <a:lnTo>
                    <a:pt x="27429" y="350302"/>
                  </a:lnTo>
                  <a:lnTo>
                    <a:pt x="38401" y="361282"/>
                  </a:lnTo>
                  <a:lnTo>
                    <a:pt x="54324" y="366774"/>
                  </a:lnTo>
                  <a:lnTo>
                    <a:pt x="70781" y="372263"/>
                  </a:lnTo>
                  <a:lnTo>
                    <a:pt x="135520" y="372263"/>
                  </a:lnTo>
                  <a:lnTo>
                    <a:pt x="168458" y="361282"/>
                  </a:lnTo>
                  <a:lnTo>
                    <a:pt x="178872" y="355791"/>
                  </a:lnTo>
                  <a:lnTo>
                    <a:pt x="189844" y="345359"/>
                  </a:lnTo>
                  <a:lnTo>
                    <a:pt x="200838" y="323398"/>
                  </a:lnTo>
                  <a:lnTo>
                    <a:pt x="206324" y="312966"/>
                  </a:lnTo>
                  <a:lnTo>
                    <a:pt x="211810" y="296494"/>
                  </a:lnTo>
                  <a:lnTo>
                    <a:pt x="211810" y="259157"/>
                  </a:lnTo>
                  <a:lnTo>
                    <a:pt x="206324" y="237196"/>
                  </a:lnTo>
                  <a:lnTo>
                    <a:pt x="200838" y="210292"/>
                  </a:lnTo>
                  <a:lnTo>
                    <a:pt x="189844" y="177906"/>
                  </a:lnTo>
                  <a:lnTo>
                    <a:pt x="178872" y="135064"/>
                  </a:lnTo>
                  <a:lnTo>
                    <a:pt x="157486" y="91686"/>
                  </a:lnTo>
                  <a:lnTo>
                    <a:pt x="130034" y="43377"/>
                  </a:lnTo>
                  <a:lnTo>
                    <a:pt x="108648" y="0"/>
                  </a:lnTo>
                  <a:close/>
                </a:path>
              </a:pathLst>
            </a:custGeom>
            <a:solidFill>
              <a:srgbClr val="C0C0C0"/>
            </a:solidFill>
          </p:spPr>
          <p:txBody>
            <a:bodyPr wrap="square" lIns="0" tIns="0" rIns="0" bIns="0" rtlCol="0"/>
            <a:lstStyle/>
            <a:p>
              <a:endParaRPr/>
            </a:p>
          </p:txBody>
        </p:sp>
        <p:sp>
          <p:nvSpPr>
            <p:cNvPr id="47" name="object 52">
              <a:extLst>
                <a:ext uri="{FF2B5EF4-FFF2-40B4-BE49-F238E27FC236}">
                  <a16:creationId xmlns:a16="http://schemas.microsoft.com/office/drawing/2014/main" id="{971F92C8-1EA0-4EFB-B994-BF1DAF492385}"/>
                </a:ext>
              </a:extLst>
            </p:cNvPr>
            <p:cNvSpPr/>
            <p:nvPr/>
          </p:nvSpPr>
          <p:spPr>
            <a:xfrm>
              <a:off x="6283658" y="6157685"/>
              <a:ext cx="212090" cy="377825"/>
            </a:xfrm>
            <a:custGeom>
              <a:avLst/>
              <a:gdLst/>
              <a:ahLst/>
              <a:cxnLst/>
              <a:rect l="l" t="t" r="r" b="b"/>
              <a:pathLst>
                <a:path w="212089" h="377825">
                  <a:moveTo>
                    <a:pt x="108648" y="377754"/>
                  </a:moveTo>
                  <a:lnTo>
                    <a:pt x="86682" y="372263"/>
                  </a:lnTo>
                  <a:lnTo>
                    <a:pt x="70781" y="372263"/>
                  </a:lnTo>
                  <a:lnTo>
                    <a:pt x="54324" y="366774"/>
                  </a:lnTo>
                  <a:lnTo>
                    <a:pt x="38401" y="361282"/>
                  </a:lnTo>
                  <a:lnTo>
                    <a:pt x="27429" y="350302"/>
                  </a:lnTo>
                  <a:lnTo>
                    <a:pt x="21943" y="345359"/>
                  </a:lnTo>
                  <a:lnTo>
                    <a:pt x="10971" y="334379"/>
                  </a:lnTo>
                  <a:lnTo>
                    <a:pt x="5485" y="318456"/>
                  </a:lnTo>
                  <a:lnTo>
                    <a:pt x="5485" y="307475"/>
                  </a:lnTo>
                  <a:lnTo>
                    <a:pt x="0" y="296494"/>
                  </a:lnTo>
                  <a:lnTo>
                    <a:pt x="0" y="275080"/>
                  </a:lnTo>
                  <a:lnTo>
                    <a:pt x="5485" y="253668"/>
                  </a:lnTo>
                  <a:lnTo>
                    <a:pt x="5485" y="226764"/>
                  </a:lnTo>
                  <a:lnTo>
                    <a:pt x="16457" y="199861"/>
                  </a:lnTo>
                  <a:lnTo>
                    <a:pt x="27429" y="167464"/>
                  </a:lnTo>
                  <a:lnTo>
                    <a:pt x="38401" y="124086"/>
                  </a:lnTo>
                  <a:lnTo>
                    <a:pt x="59810" y="81266"/>
                  </a:lnTo>
                  <a:lnTo>
                    <a:pt x="86682" y="32399"/>
                  </a:lnTo>
                  <a:lnTo>
                    <a:pt x="108648" y="0"/>
                  </a:lnTo>
                  <a:lnTo>
                    <a:pt x="130034" y="43377"/>
                  </a:lnTo>
                  <a:lnTo>
                    <a:pt x="157486" y="91686"/>
                  </a:lnTo>
                  <a:lnTo>
                    <a:pt x="178872" y="135064"/>
                  </a:lnTo>
                  <a:lnTo>
                    <a:pt x="189844" y="177906"/>
                  </a:lnTo>
                  <a:lnTo>
                    <a:pt x="200838" y="210292"/>
                  </a:lnTo>
                  <a:lnTo>
                    <a:pt x="206324" y="237196"/>
                  </a:lnTo>
                  <a:lnTo>
                    <a:pt x="211810" y="259157"/>
                  </a:lnTo>
                  <a:lnTo>
                    <a:pt x="211810" y="280571"/>
                  </a:lnTo>
                  <a:lnTo>
                    <a:pt x="211810" y="296494"/>
                  </a:lnTo>
                  <a:lnTo>
                    <a:pt x="206324" y="312966"/>
                  </a:lnTo>
                  <a:lnTo>
                    <a:pt x="200838" y="323398"/>
                  </a:lnTo>
                  <a:lnTo>
                    <a:pt x="195330" y="334379"/>
                  </a:lnTo>
                  <a:lnTo>
                    <a:pt x="152000" y="366774"/>
                  </a:lnTo>
                  <a:lnTo>
                    <a:pt x="135520" y="372263"/>
                  </a:lnTo>
                  <a:lnTo>
                    <a:pt x="119620" y="372263"/>
                  </a:lnTo>
                  <a:lnTo>
                    <a:pt x="114134" y="377754"/>
                  </a:lnTo>
                  <a:lnTo>
                    <a:pt x="108648" y="377754"/>
                  </a:lnTo>
                </a:path>
              </a:pathLst>
            </a:custGeom>
            <a:ln w="21952">
              <a:solidFill>
                <a:srgbClr val="000000"/>
              </a:solidFill>
            </a:ln>
          </p:spPr>
          <p:txBody>
            <a:bodyPr wrap="square" lIns="0" tIns="0" rIns="0" bIns="0" rtlCol="0"/>
            <a:lstStyle/>
            <a:p>
              <a:endParaRPr/>
            </a:p>
          </p:txBody>
        </p:sp>
        <p:sp>
          <p:nvSpPr>
            <p:cNvPr id="48" name="object 53">
              <a:extLst>
                <a:ext uri="{FF2B5EF4-FFF2-40B4-BE49-F238E27FC236}">
                  <a16:creationId xmlns:a16="http://schemas.microsoft.com/office/drawing/2014/main" id="{0A4E1713-A610-43A3-9C10-5EAF83B327A3}"/>
                </a:ext>
              </a:extLst>
            </p:cNvPr>
            <p:cNvSpPr/>
            <p:nvPr/>
          </p:nvSpPr>
          <p:spPr>
            <a:xfrm>
              <a:off x="4864072" y="5284686"/>
              <a:ext cx="211454" cy="372110"/>
            </a:xfrm>
            <a:custGeom>
              <a:avLst/>
              <a:gdLst/>
              <a:ahLst/>
              <a:cxnLst/>
              <a:rect l="l" t="t" r="r" b="b"/>
              <a:pathLst>
                <a:path w="211454" h="372110">
                  <a:moveTo>
                    <a:pt x="141028" y="0"/>
                  </a:moveTo>
                  <a:lnTo>
                    <a:pt x="75732" y="0"/>
                  </a:lnTo>
                  <a:lnTo>
                    <a:pt x="59274" y="5489"/>
                  </a:lnTo>
                  <a:lnTo>
                    <a:pt x="21408" y="26910"/>
                  </a:lnTo>
                  <a:lnTo>
                    <a:pt x="10971" y="48309"/>
                  </a:lnTo>
                  <a:lnTo>
                    <a:pt x="5485" y="59309"/>
                  </a:lnTo>
                  <a:lnTo>
                    <a:pt x="0" y="75777"/>
                  </a:lnTo>
                  <a:lnTo>
                    <a:pt x="0" y="113107"/>
                  </a:lnTo>
                  <a:lnTo>
                    <a:pt x="5485" y="134529"/>
                  </a:lnTo>
                  <a:lnTo>
                    <a:pt x="10971" y="161974"/>
                  </a:lnTo>
                  <a:lnTo>
                    <a:pt x="21408" y="199305"/>
                  </a:lnTo>
                  <a:lnTo>
                    <a:pt x="37866" y="237194"/>
                  </a:lnTo>
                  <a:lnTo>
                    <a:pt x="54324" y="280571"/>
                  </a:lnTo>
                  <a:lnTo>
                    <a:pt x="81218" y="328881"/>
                  </a:lnTo>
                  <a:lnTo>
                    <a:pt x="108113" y="371723"/>
                  </a:lnTo>
                  <a:lnTo>
                    <a:pt x="124570" y="339859"/>
                  </a:lnTo>
                  <a:lnTo>
                    <a:pt x="151443" y="290992"/>
                  </a:lnTo>
                  <a:lnTo>
                    <a:pt x="173409" y="248172"/>
                  </a:lnTo>
                  <a:lnTo>
                    <a:pt x="184381" y="210283"/>
                  </a:lnTo>
                  <a:lnTo>
                    <a:pt x="194795" y="172417"/>
                  </a:lnTo>
                  <a:lnTo>
                    <a:pt x="205767" y="145507"/>
                  </a:lnTo>
                  <a:lnTo>
                    <a:pt x="211275" y="118597"/>
                  </a:lnTo>
                  <a:lnTo>
                    <a:pt x="211275" y="80708"/>
                  </a:lnTo>
                  <a:lnTo>
                    <a:pt x="205767" y="64798"/>
                  </a:lnTo>
                  <a:lnTo>
                    <a:pt x="205767" y="53820"/>
                  </a:lnTo>
                  <a:lnTo>
                    <a:pt x="200281" y="43377"/>
                  </a:lnTo>
                  <a:lnTo>
                    <a:pt x="189866" y="32399"/>
                  </a:lnTo>
                  <a:lnTo>
                    <a:pt x="184380" y="21421"/>
                  </a:lnTo>
                  <a:lnTo>
                    <a:pt x="173409" y="10978"/>
                  </a:lnTo>
                  <a:lnTo>
                    <a:pt x="156951" y="5489"/>
                  </a:lnTo>
                  <a:lnTo>
                    <a:pt x="141028" y="0"/>
                  </a:lnTo>
                  <a:close/>
                </a:path>
              </a:pathLst>
            </a:custGeom>
            <a:solidFill>
              <a:srgbClr val="FFFFFF"/>
            </a:solidFill>
          </p:spPr>
          <p:txBody>
            <a:bodyPr wrap="square" lIns="0" tIns="0" rIns="0" bIns="0" rtlCol="0"/>
            <a:lstStyle/>
            <a:p>
              <a:endParaRPr/>
            </a:p>
          </p:txBody>
        </p:sp>
        <p:sp>
          <p:nvSpPr>
            <p:cNvPr id="49" name="object 54">
              <a:extLst>
                <a:ext uri="{FF2B5EF4-FFF2-40B4-BE49-F238E27FC236}">
                  <a16:creationId xmlns:a16="http://schemas.microsoft.com/office/drawing/2014/main" id="{09C05312-430F-42C9-BB84-F42AD96F102D}"/>
                </a:ext>
              </a:extLst>
            </p:cNvPr>
            <p:cNvSpPr/>
            <p:nvPr/>
          </p:nvSpPr>
          <p:spPr>
            <a:xfrm>
              <a:off x="4864072" y="5284686"/>
              <a:ext cx="211454" cy="372110"/>
            </a:xfrm>
            <a:custGeom>
              <a:avLst/>
              <a:gdLst/>
              <a:ahLst/>
              <a:cxnLst/>
              <a:rect l="l" t="t" r="r" b="b"/>
              <a:pathLst>
                <a:path w="211454" h="372110">
                  <a:moveTo>
                    <a:pt x="108113" y="0"/>
                  </a:moveTo>
                  <a:lnTo>
                    <a:pt x="124570" y="0"/>
                  </a:lnTo>
                  <a:lnTo>
                    <a:pt x="141028" y="0"/>
                  </a:lnTo>
                  <a:lnTo>
                    <a:pt x="156951" y="5489"/>
                  </a:lnTo>
                  <a:lnTo>
                    <a:pt x="173409" y="10978"/>
                  </a:lnTo>
                  <a:lnTo>
                    <a:pt x="184380" y="21421"/>
                  </a:lnTo>
                  <a:lnTo>
                    <a:pt x="189866" y="32399"/>
                  </a:lnTo>
                  <a:lnTo>
                    <a:pt x="200281" y="43377"/>
                  </a:lnTo>
                  <a:lnTo>
                    <a:pt x="205767" y="53820"/>
                  </a:lnTo>
                  <a:lnTo>
                    <a:pt x="205767" y="64798"/>
                  </a:lnTo>
                  <a:lnTo>
                    <a:pt x="211275" y="80708"/>
                  </a:lnTo>
                  <a:lnTo>
                    <a:pt x="211275" y="97175"/>
                  </a:lnTo>
                  <a:lnTo>
                    <a:pt x="211275" y="118597"/>
                  </a:lnTo>
                  <a:lnTo>
                    <a:pt x="205767" y="145507"/>
                  </a:lnTo>
                  <a:lnTo>
                    <a:pt x="194795" y="172417"/>
                  </a:lnTo>
                  <a:lnTo>
                    <a:pt x="184381" y="210283"/>
                  </a:lnTo>
                  <a:lnTo>
                    <a:pt x="173409" y="248172"/>
                  </a:lnTo>
                  <a:lnTo>
                    <a:pt x="151443" y="290992"/>
                  </a:lnTo>
                  <a:lnTo>
                    <a:pt x="124570" y="339859"/>
                  </a:lnTo>
                  <a:lnTo>
                    <a:pt x="108113" y="371723"/>
                  </a:lnTo>
                  <a:lnTo>
                    <a:pt x="81218" y="328881"/>
                  </a:lnTo>
                  <a:lnTo>
                    <a:pt x="54324" y="280571"/>
                  </a:lnTo>
                  <a:lnTo>
                    <a:pt x="37866" y="237194"/>
                  </a:lnTo>
                  <a:lnTo>
                    <a:pt x="21408" y="199305"/>
                  </a:lnTo>
                  <a:lnTo>
                    <a:pt x="10971" y="161974"/>
                  </a:lnTo>
                  <a:lnTo>
                    <a:pt x="5485" y="134529"/>
                  </a:lnTo>
                  <a:lnTo>
                    <a:pt x="0" y="113107"/>
                  </a:lnTo>
                  <a:lnTo>
                    <a:pt x="0" y="91686"/>
                  </a:lnTo>
                  <a:lnTo>
                    <a:pt x="0" y="75777"/>
                  </a:lnTo>
                  <a:lnTo>
                    <a:pt x="5485" y="59309"/>
                  </a:lnTo>
                  <a:lnTo>
                    <a:pt x="10971" y="48309"/>
                  </a:lnTo>
                  <a:lnTo>
                    <a:pt x="15922" y="37888"/>
                  </a:lnTo>
                  <a:lnTo>
                    <a:pt x="43352" y="10978"/>
                  </a:lnTo>
                  <a:lnTo>
                    <a:pt x="75732" y="0"/>
                  </a:lnTo>
                  <a:lnTo>
                    <a:pt x="92190" y="0"/>
                  </a:lnTo>
                  <a:lnTo>
                    <a:pt x="97676" y="0"/>
                  </a:lnTo>
                  <a:lnTo>
                    <a:pt x="108113" y="0"/>
                  </a:lnTo>
                </a:path>
              </a:pathLst>
            </a:custGeom>
            <a:ln w="21952">
              <a:solidFill>
                <a:srgbClr val="000000"/>
              </a:solidFill>
            </a:ln>
          </p:spPr>
          <p:txBody>
            <a:bodyPr wrap="square" lIns="0" tIns="0" rIns="0" bIns="0" rtlCol="0"/>
            <a:lstStyle/>
            <a:p>
              <a:endParaRPr/>
            </a:p>
          </p:txBody>
        </p:sp>
        <p:sp>
          <p:nvSpPr>
            <p:cNvPr id="50" name="object 55">
              <a:extLst>
                <a:ext uri="{FF2B5EF4-FFF2-40B4-BE49-F238E27FC236}">
                  <a16:creationId xmlns:a16="http://schemas.microsoft.com/office/drawing/2014/main" id="{6CBC432E-FFBA-45B6-8F44-8C1EC2FBDCAE}"/>
                </a:ext>
              </a:extLst>
            </p:cNvPr>
            <p:cNvSpPr/>
            <p:nvPr/>
          </p:nvSpPr>
          <p:spPr>
            <a:xfrm>
              <a:off x="4864072" y="5656409"/>
              <a:ext cx="211454" cy="377825"/>
            </a:xfrm>
            <a:custGeom>
              <a:avLst/>
              <a:gdLst/>
              <a:ahLst/>
              <a:cxnLst/>
              <a:rect l="l" t="t" r="r" b="b"/>
              <a:pathLst>
                <a:path w="211454" h="377825">
                  <a:moveTo>
                    <a:pt x="119084" y="372258"/>
                  </a:moveTo>
                  <a:lnTo>
                    <a:pt x="86704" y="372258"/>
                  </a:lnTo>
                  <a:lnTo>
                    <a:pt x="108113" y="377747"/>
                  </a:lnTo>
                  <a:lnTo>
                    <a:pt x="113599" y="377747"/>
                  </a:lnTo>
                  <a:lnTo>
                    <a:pt x="119084" y="372258"/>
                  </a:lnTo>
                  <a:close/>
                </a:path>
                <a:path w="211454" h="377825">
                  <a:moveTo>
                    <a:pt x="108113" y="0"/>
                  </a:moveTo>
                  <a:lnTo>
                    <a:pt x="86704" y="32377"/>
                  </a:lnTo>
                  <a:lnTo>
                    <a:pt x="59274" y="81244"/>
                  </a:lnTo>
                  <a:lnTo>
                    <a:pt x="37866" y="124086"/>
                  </a:lnTo>
                  <a:lnTo>
                    <a:pt x="26894" y="167464"/>
                  </a:lnTo>
                  <a:lnTo>
                    <a:pt x="15922" y="199841"/>
                  </a:lnTo>
                  <a:lnTo>
                    <a:pt x="5485" y="226751"/>
                  </a:lnTo>
                  <a:lnTo>
                    <a:pt x="5485" y="253661"/>
                  </a:lnTo>
                  <a:lnTo>
                    <a:pt x="0" y="275060"/>
                  </a:lnTo>
                  <a:lnTo>
                    <a:pt x="0" y="296481"/>
                  </a:lnTo>
                  <a:lnTo>
                    <a:pt x="5485" y="307459"/>
                  </a:lnTo>
                  <a:lnTo>
                    <a:pt x="5485" y="318438"/>
                  </a:lnTo>
                  <a:lnTo>
                    <a:pt x="26894" y="350837"/>
                  </a:lnTo>
                  <a:lnTo>
                    <a:pt x="54324" y="366769"/>
                  </a:lnTo>
                  <a:lnTo>
                    <a:pt x="70246" y="372258"/>
                  </a:lnTo>
                  <a:lnTo>
                    <a:pt x="135542" y="372258"/>
                  </a:lnTo>
                  <a:lnTo>
                    <a:pt x="151443" y="366769"/>
                  </a:lnTo>
                  <a:lnTo>
                    <a:pt x="167923" y="361280"/>
                  </a:lnTo>
                  <a:lnTo>
                    <a:pt x="178895" y="355769"/>
                  </a:lnTo>
                  <a:lnTo>
                    <a:pt x="189866" y="345348"/>
                  </a:lnTo>
                  <a:lnTo>
                    <a:pt x="194795" y="334370"/>
                  </a:lnTo>
                  <a:lnTo>
                    <a:pt x="200281" y="323391"/>
                  </a:lnTo>
                  <a:lnTo>
                    <a:pt x="205767" y="312949"/>
                  </a:lnTo>
                  <a:lnTo>
                    <a:pt x="211275" y="296481"/>
                  </a:lnTo>
                  <a:lnTo>
                    <a:pt x="211275" y="259150"/>
                  </a:lnTo>
                  <a:lnTo>
                    <a:pt x="205767" y="237194"/>
                  </a:lnTo>
                  <a:lnTo>
                    <a:pt x="200281" y="210283"/>
                  </a:lnTo>
                  <a:lnTo>
                    <a:pt x="189866" y="177884"/>
                  </a:lnTo>
                  <a:lnTo>
                    <a:pt x="178895" y="135064"/>
                  </a:lnTo>
                  <a:lnTo>
                    <a:pt x="156951" y="91686"/>
                  </a:lnTo>
                  <a:lnTo>
                    <a:pt x="130056" y="43355"/>
                  </a:lnTo>
                  <a:lnTo>
                    <a:pt x="108113" y="0"/>
                  </a:lnTo>
                  <a:close/>
                </a:path>
              </a:pathLst>
            </a:custGeom>
            <a:solidFill>
              <a:srgbClr val="C0C0C0"/>
            </a:solidFill>
          </p:spPr>
          <p:txBody>
            <a:bodyPr wrap="square" lIns="0" tIns="0" rIns="0" bIns="0" rtlCol="0"/>
            <a:lstStyle/>
            <a:p>
              <a:endParaRPr/>
            </a:p>
          </p:txBody>
        </p:sp>
        <p:sp>
          <p:nvSpPr>
            <p:cNvPr id="51" name="object 56">
              <a:extLst>
                <a:ext uri="{FF2B5EF4-FFF2-40B4-BE49-F238E27FC236}">
                  <a16:creationId xmlns:a16="http://schemas.microsoft.com/office/drawing/2014/main" id="{371C14DF-886A-489E-A299-D86F3EFBE25F}"/>
                </a:ext>
              </a:extLst>
            </p:cNvPr>
            <p:cNvSpPr/>
            <p:nvPr/>
          </p:nvSpPr>
          <p:spPr>
            <a:xfrm>
              <a:off x="4864072" y="5656409"/>
              <a:ext cx="211454" cy="377825"/>
            </a:xfrm>
            <a:custGeom>
              <a:avLst/>
              <a:gdLst/>
              <a:ahLst/>
              <a:cxnLst/>
              <a:rect l="l" t="t" r="r" b="b"/>
              <a:pathLst>
                <a:path w="211454" h="377825">
                  <a:moveTo>
                    <a:pt x="108113" y="377747"/>
                  </a:moveTo>
                  <a:lnTo>
                    <a:pt x="86704" y="372258"/>
                  </a:lnTo>
                  <a:lnTo>
                    <a:pt x="70246" y="372258"/>
                  </a:lnTo>
                  <a:lnTo>
                    <a:pt x="54324" y="366769"/>
                  </a:lnTo>
                  <a:lnTo>
                    <a:pt x="21408" y="345348"/>
                  </a:lnTo>
                  <a:lnTo>
                    <a:pt x="5485" y="307459"/>
                  </a:lnTo>
                  <a:lnTo>
                    <a:pt x="0" y="296481"/>
                  </a:lnTo>
                  <a:lnTo>
                    <a:pt x="0" y="275060"/>
                  </a:lnTo>
                  <a:lnTo>
                    <a:pt x="5485" y="253661"/>
                  </a:lnTo>
                  <a:lnTo>
                    <a:pt x="5485" y="226751"/>
                  </a:lnTo>
                  <a:lnTo>
                    <a:pt x="15922" y="199841"/>
                  </a:lnTo>
                  <a:lnTo>
                    <a:pt x="26894" y="167464"/>
                  </a:lnTo>
                  <a:lnTo>
                    <a:pt x="37866" y="124086"/>
                  </a:lnTo>
                  <a:lnTo>
                    <a:pt x="59274" y="81244"/>
                  </a:lnTo>
                  <a:lnTo>
                    <a:pt x="86704" y="32377"/>
                  </a:lnTo>
                  <a:lnTo>
                    <a:pt x="108113" y="0"/>
                  </a:lnTo>
                  <a:lnTo>
                    <a:pt x="130056" y="43355"/>
                  </a:lnTo>
                  <a:lnTo>
                    <a:pt x="156951" y="91686"/>
                  </a:lnTo>
                  <a:lnTo>
                    <a:pt x="178894" y="135064"/>
                  </a:lnTo>
                  <a:lnTo>
                    <a:pt x="189866" y="177884"/>
                  </a:lnTo>
                  <a:lnTo>
                    <a:pt x="200281" y="210283"/>
                  </a:lnTo>
                  <a:lnTo>
                    <a:pt x="205767" y="237194"/>
                  </a:lnTo>
                  <a:lnTo>
                    <a:pt x="211275" y="259150"/>
                  </a:lnTo>
                  <a:lnTo>
                    <a:pt x="211275" y="280549"/>
                  </a:lnTo>
                  <a:lnTo>
                    <a:pt x="211275" y="296481"/>
                  </a:lnTo>
                  <a:lnTo>
                    <a:pt x="205767" y="312949"/>
                  </a:lnTo>
                  <a:lnTo>
                    <a:pt x="200281" y="323391"/>
                  </a:lnTo>
                  <a:lnTo>
                    <a:pt x="194795" y="334370"/>
                  </a:lnTo>
                  <a:lnTo>
                    <a:pt x="189866" y="345348"/>
                  </a:lnTo>
                  <a:lnTo>
                    <a:pt x="178895" y="355769"/>
                  </a:lnTo>
                  <a:lnTo>
                    <a:pt x="167923" y="361280"/>
                  </a:lnTo>
                  <a:lnTo>
                    <a:pt x="151443" y="366769"/>
                  </a:lnTo>
                  <a:lnTo>
                    <a:pt x="135542" y="372258"/>
                  </a:lnTo>
                  <a:lnTo>
                    <a:pt x="119084" y="372258"/>
                  </a:lnTo>
                  <a:lnTo>
                    <a:pt x="113599" y="377747"/>
                  </a:lnTo>
                  <a:lnTo>
                    <a:pt x="108113" y="377747"/>
                  </a:lnTo>
                </a:path>
              </a:pathLst>
            </a:custGeom>
            <a:ln w="21952">
              <a:solidFill>
                <a:srgbClr val="000000"/>
              </a:solidFill>
            </a:ln>
          </p:spPr>
          <p:txBody>
            <a:bodyPr wrap="square" lIns="0" tIns="0" rIns="0" bIns="0" rtlCol="0"/>
            <a:lstStyle/>
            <a:p>
              <a:endParaRPr/>
            </a:p>
          </p:txBody>
        </p:sp>
        <p:sp>
          <p:nvSpPr>
            <p:cNvPr id="52" name="object 57">
              <a:extLst>
                <a:ext uri="{FF2B5EF4-FFF2-40B4-BE49-F238E27FC236}">
                  <a16:creationId xmlns:a16="http://schemas.microsoft.com/office/drawing/2014/main" id="{71FCB292-415A-4137-8CF5-6890C82E891C}"/>
                </a:ext>
              </a:extLst>
            </p:cNvPr>
            <p:cNvSpPr/>
            <p:nvPr/>
          </p:nvSpPr>
          <p:spPr>
            <a:xfrm>
              <a:off x="5834235" y="5651455"/>
              <a:ext cx="211454" cy="372110"/>
            </a:xfrm>
            <a:custGeom>
              <a:avLst/>
              <a:gdLst/>
              <a:ahLst/>
              <a:cxnLst/>
              <a:rect l="l" t="t" r="r" b="b"/>
              <a:pathLst>
                <a:path w="211454" h="372110">
                  <a:moveTo>
                    <a:pt x="113598" y="0"/>
                  </a:moveTo>
                  <a:lnTo>
                    <a:pt x="43352" y="123550"/>
                  </a:lnTo>
                  <a:lnTo>
                    <a:pt x="26894" y="161417"/>
                  </a:lnTo>
                  <a:lnTo>
                    <a:pt x="10436" y="220726"/>
                  </a:lnTo>
                  <a:lnTo>
                    <a:pt x="5485" y="247637"/>
                  </a:lnTo>
                  <a:lnTo>
                    <a:pt x="0" y="269035"/>
                  </a:lnTo>
                  <a:lnTo>
                    <a:pt x="0" y="290992"/>
                  </a:lnTo>
                  <a:lnTo>
                    <a:pt x="5485" y="301435"/>
                  </a:lnTo>
                  <a:lnTo>
                    <a:pt x="5485" y="317902"/>
                  </a:lnTo>
                  <a:lnTo>
                    <a:pt x="26894" y="350302"/>
                  </a:lnTo>
                  <a:lnTo>
                    <a:pt x="64760" y="366234"/>
                  </a:lnTo>
                  <a:lnTo>
                    <a:pt x="81218" y="371723"/>
                  </a:lnTo>
                  <a:lnTo>
                    <a:pt x="135542" y="371723"/>
                  </a:lnTo>
                  <a:lnTo>
                    <a:pt x="151443" y="366234"/>
                  </a:lnTo>
                  <a:lnTo>
                    <a:pt x="162437" y="360722"/>
                  </a:lnTo>
                  <a:lnTo>
                    <a:pt x="173409" y="355791"/>
                  </a:lnTo>
                  <a:lnTo>
                    <a:pt x="183823" y="350302"/>
                  </a:lnTo>
                  <a:lnTo>
                    <a:pt x="194795" y="339323"/>
                  </a:lnTo>
                  <a:lnTo>
                    <a:pt x="200281" y="328345"/>
                  </a:lnTo>
                  <a:lnTo>
                    <a:pt x="205767" y="312413"/>
                  </a:lnTo>
                  <a:lnTo>
                    <a:pt x="205767" y="301435"/>
                  </a:lnTo>
                  <a:lnTo>
                    <a:pt x="211253" y="280014"/>
                  </a:lnTo>
                  <a:lnTo>
                    <a:pt x="211253" y="258615"/>
                  </a:lnTo>
                  <a:lnTo>
                    <a:pt x="205767" y="237194"/>
                  </a:lnTo>
                  <a:lnTo>
                    <a:pt x="200281" y="209748"/>
                  </a:lnTo>
                  <a:lnTo>
                    <a:pt x="194795" y="177906"/>
                  </a:lnTo>
                  <a:lnTo>
                    <a:pt x="178895" y="140018"/>
                  </a:lnTo>
                  <a:lnTo>
                    <a:pt x="162437" y="91151"/>
                  </a:lnTo>
                  <a:lnTo>
                    <a:pt x="140471" y="42819"/>
                  </a:lnTo>
                  <a:lnTo>
                    <a:pt x="113598" y="0"/>
                  </a:lnTo>
                  <a:close/>
                </a:path>
              </a:pathLst>
            </a:custGeom>
            <a:solidFill>
              <a:srgbClr val="FFFFFF"/>
            </a:solidFill>
          </p:spPr>
          <p:txBody>
            <a:bodyPr wrap="square" lIns="0" tIns="0" rIns="0" bIns="0" rtlCol="0"/>
            <a:lstStyle/>
            <a:p>
              <a:endParaRPr/>
            </a:p>
          </p:txBody>
        </p:sp>
        <p:sp>
          <p:nvSpPr>
            <p:cNvPr id="53" name="object 58">
              <a:extLst>
                <a:ext uri="{FF2B5EF4-FFF2-40B4-BE49-F238E27FC236}">
                  <a16:creationId xmlns:a16="http://schemas.microsoft.com/office/drawing/2014/main" id="{DE3F7D3F-BD14-4AF4-8454-700C438C345B}"/>
                </a:ext>
              </a:extLst>
            </p:cNvPr>
            <p:cNvSpPr/>
            <p:nvPr/>
          </p:nvSpPr>
          <p:spPr>
            <a:xfrm>
              <a:off x="5834235" y="5651455"/>
              <a:ext cx="211454" cy="372110"/>
            </a:xfrm>
            <a:custGeom>
              <a:avLst/>
              <a:gdLst/>
              <a:ahLst/>
              <a:cxnLst/>
              <a:rect l="l" t="t" r="r" b="b"/>
              <a:pathLst>
                <a:path w="211454" h="372110">
                  <a:moveTo>
                    <a:pt x="102604" y="371723"/>
                  </a:moveTo>
                  <a:lnTo>
                    <a:pt x="81218" y="371723"/>
                  </a:lnTo>
                  <a:lnTo>
                    <a:pt x="64760" y="366234"/>
                  </a:lnTo>
                  <a:lnTo>
                    <a:pt x="26894" y="350302"/>
                  </a:lnTo>
                  <a:lnTo>
                    <a:pt x="5485" y="317902"/>
                  </a:lnTo>
                  <a:lnTo>
                    <a:pt x="5485" y="301435"/>
                  </a:lnTo>
                  <a:lnTo>
                    <a:pt x="0" y="290992"/>
                  </a:lnTo>
                  <a:lnTo>
                    <a:pt x="0" y="269035"/>
                  </a:lnTo>
                  <a:lnTo>
                    <a:pt x="5485" y="247637"/>
                  </a:lnTo>
                  <a:lnTo>
                    <a:pt x="10436" y="220726"/>
                  </a:lnTo>
                  <a:lnTo>
                    <a:pt x="15922" y="193816"/>
                  </a:lnTo>
                  <a:lnTo>
                    <a:pt x="26894" y="161417"/>
                  </a:lnTo>
                  <a:lnTo>
                    <a:pt x="43352" y="123550"/>
                  </a:lnTo>
                  <a:lnTo>
                    <a:pt x="70246" y="75219"/>
                  </a:lnTo>
                  <a:lnTo>
                    <a:pt x="97118" y="26910"/>
                  </a:lnTo>
                  <a:lnTo>
                    <a:pt x="113598" y="0"/>
                  </a:lnTo>
                  <a:lnTo>
                    <a:pt x="140471" y="42819"/>
                  </a:lnTo>
                  <a:lnTo>
                    <a:pt x="162437" y="91151"/>
                  </a:lnTo>
                  <a:lnTo>
                    <a:pt x="178894" y="140018"/>
                  </a:lnTo>
                  <a:lnTo>
                    <a:pt x="194795" y="177906"/>
                  </a:lnTo>
                  <a:lnTo>
                    <a:pt x="200281" y="209748"/>
                  </a:lnTo>
                  <a:lnTo>
                    <a:pt x="205767" y="237194"/>
                  </a:lnTo>
                  <a:lnTo>
                    <a:pt x="211253" y="258615"/>
                  </a:lnTo>
                  <a:lnTo>
                    <a:pt x="211253" y="280014"/>
                  </a:lnTo>
                  <a:lnTo>
                    <a:pt x="205767" y="301435"/>
                  </a:lnTo>
                  <a:lnTo>
                    <a:pt x="205767" y="312413"/>
                  </a:lnTo>
                  <a:lnTo>
                    <a:pt x="200281" y="328345"/>
                  </a:lnTo>
                  <a:lnTo>
                    <a:pt x="194795" y="339323"/>
                  </a:lnTo>
                  <a:lnTo>
                    <a:pt x="183823" y="350302"/>
                  </a:lnTo>
                  <a:lnTo>
                    <a:pt x="173409" y="355791"/>
                  </a:lnTo>
                  <a:lnTo>
                    <a:pt x="162437" y="360722"/>
                  </a:lnTo>
                  <a:lnTo>
                    <a:pt x="151443" y="366234"/>
                  </a:lnTo>
                  <a:lnTo>
                    <a:pt x="135542" y="371723"/>
                  </a:lnTo>
                  <a:lnTo>
                    <a:pt x="113599" y="371723"/>
                  </a:lnTo>
                  <a:lnTo>
                    <a:pt x="108090" y="371723"/>
                  </a:lnTo>
                  <a:lnTo>
                    <a:pt x="102604" y="371723"/>
                  </a:lnTo>
                </a:path>
              </a:pathLst>
            </a:custGeom>
            <a:ln w="21952">
              <a:solidFill>
                <a:srgbClr val="000000"/>
              </a:solidFill>
            </a:ln>
          </p:spPr>
          <p:txBody>
            <a:bodyPr wrap="square" lIns="0" tIns="0" rIns="0" bIns="0" rtlCol="0"/>
            <a:lstStyle/>
            <a:p>
              <a:endParaRPr/>
            </a:p>
          </p:txBody>
        </p:sp>
        <p:sp>
          <p:nvSpPr>
            <p:cNvPr id="54" name="object 59">
              <a:extLst>
                <a:ext uri="{FF2B5EF4-FFF2-40B4-BE49-F238E27FC236}">
                  <a16:creationId xmlns:a16="http://schemas.microsoft.com/office/drawing/2014/main" id="{66963830-D849-4DDA-858F-84B90B221B0B}"/>
                </a:ext>
              </a:extLst>
            </p:cNvPr>
            <p:cNvSpPr/>
            <p:nvPr/>
          </p:nvSpPr>
          <p:spPr>
            <a:xfrm>
              <a:off x="5855643" y="5273707"/>
              <a:ext cx="211454" cy="377825"/>
            </a:xfrm>
            <a:custGeom>
              <a:avLst/>
              <a:gdLst/>
              <a:ahLst/>
              <a:cxnLst/>
              <a:rect l="l" t="t" r="r" b="b"/>
              <a:pathLst>
                <a:path w="211454" h="377825">
                  <a:moveTo>
                    <a:pt x="146514" y="5489"/>
                  </a:moveTo>
                  <a:lnTo>
                    <a:pt x="59810" y="5489"/>
                  </a:lnTo>
                  <a:lnTo>
                    <a:pt x="48838" y="10978"/>
                  </a:lnTo>
                  <a:lnTo>
                    <a:pt x="32358" y="21956"/>
                  </a:lnTo>
                  <a:lnTo>
                    <a:pt x="27429" y="27445"/>
                  </a:lnTo>
                  <a:lnTo>
                    <a:pt x="16457" y="37888"/>
                  </a:lnTo>
                  <a:lnTo>
                    <a:pt x="10971" y="48866"/>
                  </a:lnTo>
                  <a:lnTo>
                    <a:pt x="5485" y="59287"/>
                  </a:lnTo>
                  <a:lnTo>
                    <a:pt x="0" y="75777"/>
                  </a:lnTo>
                  <a:lnTo>
                    <a:pt x="0" y="135064"/>
                  </a:lnTo>
                  <a:lnTo>
                    <a:pt x="16457" y="199863"/>
                  </a:lnTo>
                  <a:lnTo>
                    <a:pt x="27429" y="237194"/>
                  </a:lnTo>
                  <a:lnTo>
                    <a:pt x="48838" y="286061"/>
                  </a:lnTo>
                  <a:lnTo>
                    <a:pt x="70782" y="334370"/>
                  </a:lnTo>
                  <a:lnTo>
                    <a:pt x="92190" y="377747"/>
                  </a:lnTo>
                  <a:lnTo>
                    <a:pt x="114134" y="345348"/>
                  </a:lnTo>
                  <a:lnTo>
                    <a:pt x="141028" y="296481"/>
                  </a:lnTo>
                  <a:lnTo>
                    <a:pt x="162414" y="253661"/>
                  </a:lnTo>
                  <a:lnTo>
                    <a:pt x="178872" y="215773"/>
                  </a:lnTo>
                  <a:lnTo>
                    <a:pt x="195352" y="183395"/>
                  </a:lnTo>
                  <a:lnTo>
                    <a:pt x="206324" y="129575"/>
                  </a:lnTo>
                  <a:lnTo>
                    <a:pt x="211253" y="108154"/>
                  </a:lnTo>
                  <a:lnTo>
                    <a:pt x="211253" y="86755"/>
                  </a:lnTo>
                  <a:lnTo>
                    <a:pt x="206324" y="75777"/>
                  </a:lnTo>
                  <a:lnTo>
                    <a:pt x="206324" y="59287"/>
                  </a:lnTo>
                  <a:lnTo>
                    <a:pt x="200838" y="48866"/>
                  </a:lnTo>
                  <a:lnTo>
                    <a:pt x="195352" y="37888"/>
                  </a:lnTo>
                  <a:lnTo>
                    <a:pt x="184358" y="27445"/>
                  </a:lnTo>
                  <a:lnTo>
                    <a:pt x="173386" y="21956"/>
                  </a:lnTo>
                  <a:lnTo>
                    <a:pt x="162414" y="10978"/>
                  </a:lnTo>
                  <a:lnTo>
                    <a:pt x="146514" y="5489"/>
                  </a:lnTo>
                  <a:close/>
                </a:path>
                <a:path w="211454" h="377825">
                  <a:moveTo>
                    <a:pt x="108648" y="0"/>
                  </a:moveTo>
                  <a:lnTo>
                    <a:pt x="97676" y="0"/>
                  </a:lnTo>
                  <a:lnTo>
                    <a:pt x="75710" y="5489"/>
                  </a:lnTo>
                  <a:lnTo>
                    <a:pt x="130034" y="5489"/>
                  </a:lnTo>
                  <a:lnTo>
                    <a:pt x="108648" y="0"/>
                  </a:lnTo>
                  <a:close/>
                </a:path>
              </a:pathLst>
            </a:custGeom>
            <a:solidFill>
              <a:srgbClr val="C0C0C0"/>
            </a:solidFill>
          </p:spPr>
          <p:txBody>
            <a:bodyPr wrap="square" lIns="0" tIns="0" rIns="0" bIns="0" rtlCol="0"/>
            <a:lstStyle/>
            <a:p>
              <a:endParaRPr/>
            </a:p>
          </p:txBody>
        </p:sp>
        <p:sp>
          <p:nvSpPr>
            <p:cNvPr id="55" name="object 60">
              <a:extLst>
                <a:ext uri="{FF2B5EF4-FFF2-40B4-BE49-F238E27FC236}">
                  <a16:creationId xmlns:a16="http://schemas.microsoft.com/office/drawing/2014/main" id="{6A9D6C48-BF57-4077-8558-1AD525D4DB20}"/>
                </a:ext>
              </a:extLst>
            </p:cNvPr>
            <p:cNvSpPr/>
            <p:nvPr/>
          </p:nvSpPr>
          <p:spPr>
            <a:xfrm>
              <a:off x="5855643" y="5273707"/>
              <a:ext cx="211454" cy="377825"/>
            </a:xfrm>
            <a:custGeom>
              <a:avLst/>
              <a:gdLst/>
              <a:ahLst/>
              <a:cxnLst/>
              <a:rect l="l" t="t" r="r" b="b"/>
              <a:pathLst>
                <a:path w="211454" h="377825">
                  <a:moveTo>
                    <a:pt x="108648" y="0"/>
                  </a:moveTo>
                  <a:lnTo>
                    <a:pt x="130034" y="5489"/>
                  </a:lnTo>
                  <a:lnTo>
                    <a:pt x="146514" y="5489"/>
                  </a:lnTo>
                  <a:lnTo>
                    <a:pt x="162414" y="10978"/>
                  </a:lnTo>
                  <a:lnTo>
                    <a:pt x="173386" y="21956"/>
                  </a:lnTo>
                  <a:lnTo>
                    <a:pt x="184358" y="27445"/>
                  </a:lnTo>
                  <a:lnTo>
                    <a:pt x="195352" y="37888"/>
                  </a:lnTo>
                  <a:lnTo>
                    <a:pt x="200838" y="48866"/>
                  </a:lnTo>
                  <a:lnTo>
                    <a:pt x="206324" y="59287"/>
                  </a:lnTo>
                  <a:lnTo>
                    <a:pt x="206324" y="75777"/>
                  </a:lnTo>
                  <a:lnTo>
                    <a:pt x="211253" y="86755"/>
                  </a:lnTo>
                  <a:lnTo>
                    <a:pt x="211253" y="108154"/>
                  </a:lnTo>
                  <a:lnTo>
                    <a:pt x="206324" y="129575"/>
                  </a:lnTo>
                  <a:lnTo>
                    <a:pt x="200838" y="156485"/>
                  </a:lnTo>
                  <a:lnTo>
                    <a:pt x="195352" y="183395"/>
                  </a:lnTo>
                  <a:lnTo>
                    <a:pt x="178872" y="215773"/>
                  </a:lnTo>
                  <a:lnTo>
                    <a:pt x="162414" y="253661"/>
                  </a:lnTo>
                  <a:lnTo>
                    <a:pt x="141028" y="296481"/>
                  </a:lnTo>
                  <a:lnTo>
                    <a:pt x="114134" y="345348"/>
                  </a:lnTo>
                  <a:lnTo>
                    <a:pt x="92190" y="377747"/>
                  </a:lnTo>
                  <a:lnTo>
                    <a:pt x="70782" y="334370"/>
                  </a:lnTo>
                  <a:lnTo>
                    <a:pt x="48838" y="286061"/>
                  </a:lnTo>
                  <a:lnTo>
                    <a:pt x="27429" y="237194"/>
                  </a:lnTo>
                  <a:lnTo>
                    <a:pt x="16457" y="199863"/>
                  </a:lnTo>
                  <a:lnTo>
                    <a:pt x="5485" y="161974"/>
                  </a:lnTo>
                  <a:lnTo>
                    <a:pt x="0" y="113665"/>
                  </a:lnTo>
                  <a:lnTo>
                    <a:pt x="0" y="91686"/>
                  </a:lnTo>
                  <a:lnTo>
                    <a:pt x="0" y="75777"/>
                  </a:lnTo>
                  <a:lnTo>
                    <a:pt x="5485" y="59287"/>
                  </a:lnTo>
                  <a:lnTo>
                    <a:pt x="10971" y="48866"/>
                  </a:lnTo>
                  <a:lnTo>
                    <a:pt x="16457" y="37888"/>
                  </a:lnTo>
                  <a:lnTo>
                    <a:pt x="27429" y="27445"/>
                  </a:lnTo>
                  <a:lnTo>
                    <a:pt x="32358" y="21956"/>
                  </a:lnTo>
                  <a:lnTo>
                    <a:pt x="48838" y="10978"/>
                  </a:lnTo>
                  <a:lnTo>
                    <a:pt x="59810" y="5489"/>
                  </a:lnTo>
                  <a:lnTo>
                    <a:pt x="75710" y="5489"/>
                  </a:lnTo>
                  <a:lnTo>
                    <a:pt x="97676" y="0"/>
                  </a:lnTo>
                  <a:lnTo>
                    <a:pt x="103162" y="0"/>
                  </a:lnTo>
                  <a:lnTo>
                    <a:pt x="108648" y="0"/>
                  </a:lnTo>
                </a:path>
              </a:pathLst>
            </a:custGeom>
            <a:ln w="21952">
              <a:solidFill>
                <a:srgbClr val="000000"/>
              </a:solidFill>
            </a:ln>
          </p:spPr>
          <p:txBody>
            <a:bodyPr wrap="square" lIns="0" tIns="0" rIns="0" bIns="0" rtlCol="0"/>
            <a:lstStyle/>
            <a:p>
              <a:endParaRPr/>
            </a:p>
          </p:txBody>
        </p:sp>
        <p:sp>
          <p:nvSpPr>
            <p:cNvPr id="56" name="object 61">
              <a:extLst>
                <a:ext uri="{FF2B5EF4-FFF2-40B4-BE49-F238E27FC236}">
                  <a16:creationId xmlns:a16="http://schemas.microsoft.com/office/drawing/2014/main" id="{6843D57A-9A61-4076-8BD2-6755F812F767}"/>
                </a:ext>
              </a:extLst>
            </p:cNvPr>
            <p:cNvSpPr/>
            <p:nvPr/>
          </p:nvSpPr>
          <p:spPr>
            <a:xfrm>
              <a:off x="4436062" y="6163174"/>
              <a:ext cx="211454" cy="372745"/>
            </a:xfrm>
            <a:custGeom>
              <a:avLst/>
              <a:gdLst/>
              <a:ahLst/>
              <a:cxnLst/>
              <a:rect l="l" t="t" r="r" b="b"/>
              <a:pathLst>
                <a:path w="211454" h="372745">
                  <a:moveTo>
                    <a:pt x="113588" y="0"/>
                  </a:moveTo>
                  <a:lnTo>
                    <a:pt x="97125" y="26910"/>
                  </a:lnTo>
                  <a:lnTo>
                    <a:pt x="70237" y="75777"/>
                  </a:lnTo>
                  <a:lnTo>
                    <a:pt x="43350" y="124086"/>
                  </a:lnTo>
                  <a:lnTo>
                    <a:pt x="26887" y="161974"/>
                  </a:lnTo>
                  <a:lnTo>
                    <a:pt x="15913" y="194372"/>
                  </a:lnTo>
                  <a:lnTo>
                    <a:pt x="10425" y="221275"/>
                  </a:lnTo>
                  <a:lnTo>
                    <a:pt x="5487" y="248179"/>
                  </a:lnTo>
                  <a:lnTo>
                    <a:pt x="0" y="269591"/>
                  </a:lnTo>
                  <a:lnTo>
                    <a:pt x="0" y="291005"/>
                  </a:lnTo>
                  <a:lnTo>
                    <a:pt x="5487" y="301986"/>
                  </a:lnTo>
                  <a:lnTo>
                    <a:pt x="5487" y="317909"/>
                  </a:lnTo>
                  <a:lnTo>
                    <a:pt x="26888" y="350302"/>
                  </a:lnTo>
                  <a:lnTo>
                    <a:pt x="64749" y="366774"/>
                  </a:lnTo>
                  <a:lnTo>
                    <a:pt x="81212" y="372265"/>
                  </a:lnTo>
                  <a:lnTo>
                    <a:pt x="135536" y="372265"/>
                  </a:lnTo>
                  <a:lnTo>
                    <a:pt x="173400" y="355793"/>
                  </a:lnTo>
                  <a:lnTo>
                    <a:pt x="205776" y="312966"/>
                  </a:lnTo>
                  <a:lnTo>
                    <a:pt x="205776" y="301986"/>
                  </a:lnTo>
                  <a:lnTo>
                    <a:pt x="211271" y="280571"/>
                  </a:lnTo>
                  <a:lnTo>
                    <a:pt x="211271" y="258610"/>
                  </a:lnTo>
                  <a:lnTo>
                    <a:pt x="205776" y="237196"/>
                  </a:lnTo>
                  <a:lnTo>
                    <a:pt x="200288" y="210292"/>
                  </a:lnTo>
                  <a:lnTo>
                    <a:pt x="194799" y="177900"/>
                  </a:lnTo>
                  <a:lnTo>
                    <a:pt x="178886" y="140018"/>
                  </a:lnTo>
                  <a:lnTo>
                    <a:pt x="162426" y="91686"/>
                  </a:lnTo>
                  <a:lnTo>
                    <a:pt x="140475" y="43377"/>
                  </a:lnTo>
                  <a:lnTo>
                    <a:pt x="113588" y="0"/>
                  </a:lnTo>
                  <a:close/>
                </a:path>
              </a:pathLst>
            </a:custGeom>
            <a:solidFill>
              <a:srgbClr val="FFFFFF"/>
            </a:solidFill>
          </p:spPr>
          <p:txBody>
            <a:bodyPr wrap="square" lIns="0" tIns="0" rIns="0" bIns="0" rtlCol="0"/>
            <a:lstStyle/>
            <a:p>
              <a:endParaRPr/>
            </a:p>
          </p:txBody>
        </p:sp>
        <p:sp>
          <p:nvSpPr>
            <p:cNvPr id="57" name="object 62">
              <a:extLst>
                <a:ext uri="{FF2B5EF4-FFF2-40B4-BE49-F238E27FC236}">
                  <a16:creationId xmlns:a16="http://schemas.microsoft.com/office/drawing/2014/main" id="{F6691C61-6397-4A75-8495-0A39C63BC9E4}"/>
                </a:ext>
              </a:extLst>
            </p:cNvPr>
            <p:cNvSpPr/>
            <p:nvPr/>
          </p:nvSpPr>
          <p:spPr>
            <a:xfrm>
              <a:off x="4436062" y="6163174"/>
              <a:ext cx="211454" cy="372745"/>
            </a:xfrm>
            <a:custGeom>
              <a:avLst/>
              <a:gdLst/>
              <a:ahLst/>
              <a:cxnLst/>
              <a:rect l="l" t="t" r="r" b="b"/>
              <a:pathLst>
                <a:path w="211454" h="372745">
                  <a:moveTo>
                    <a:pt x="102614" y="372265"/>
                  </a:moveTo>
                  <a:lnTo>
                    <a:pt x="81212" y="372265"/>
                  </a:lnTo>
                  <a:lnTo>
                    <a:pt x="64749" y="366774"/>
                  </a:lnTo>
                  <a:lnTo>
                    <a:pt x="26888" y="350302"/>
                  </a:lnTo>
                  <a:lnTo>
                    <a:pt x="5487" y="317909"/>
                  </a:lnTo>
                  <a:lnTo>
                    <a:pt x="5487" y="301986"/>
                  </a:lnTo>
                  <a:lnTo>
                    <a:pt x="0" y="291005"/>
                  </a:lnTo>
                  <a:lnTo>
                    <a:pt x="0" y="269591"/>
                  </a:lnTo>
                  <a:lnTo>
                    <a:pt x="5487" y="248179"/>
                  </a:lnTo>
                  <a:lnTo>
                    <a:pt x="10425" y="221275"/>
                  </a:lnTo>
                  <a:lnTo>
                    <a:pt x="15913" y="194372"/>
                  </a:lnTo>
                  <a:lnTo>
                    <a:pt x="26887" y="161974"/>
                  </a:lnTo>
                  <a:lnTo>
                    <a:pt x="43350" y="124086"/>
                  </a:lnTo>
                  <a:lnTo>
                    <a:pt x="70237" y="75777"/>
                  </a:lnTo>
                  <a:lnTo>
                    <a:pt x="97125" y="26910"/>
                  </a:lnTo>
                  <a:lnTo>
                    <a:pt x="113588" y="0"/>
                  </a:lnTo>
                  <a:lnTo>
                    <a:pt x="140475" y="43377"/>
                  </a:lnTo>
                  <a:lnTo>
                    <a:pt x="162426" y="91686"/>
                  </a:lnTo>
                  <a:lnTo>
                    <a:pt x="178886" y="140018"/>
                  </a:lnTo>
                  <a:lnTo>
                    <a:pt x="194799" y="177900"/>
                  </a:lnTo>
                  <a:lnTo>
                    <a:pt x="200288" y="210292"/>
                  </a:lnTo>
                  <a:lnTo>
                    <a:pt x="205776" y="237196"/>
                  </a:lnTo>
                  <a:lnTo>
                    <a:pt x="211271" y="258610"/>
                  </a:lnTo>
                  <a:lnTo>
                    <a:pt x="211271" y="280571"/>
                  </a:lnTo>
                  <a:lnTo>
                    <a:pt x="205776" y="301986"/>
                  </a:lnTo>
                  <a:lnTo>
                    <a:pt x="205776" y="312966"/>
                  </a:lnTo>
                  <a:lnTo>
                    <a:pt x="200288" y="328889"/>
                  </a:lnTo>
                  <a:lnTo>
                    <a:pt x="162426" y="361284"/>
                  </a:lnTo>
                  <a:lnTo>
                    <a:pt x="135536" y="372265"/>
                  </a:lnTo>
                  <a:lnTo>
                    <a:pt x="113588" y="372265"/>
                  </a:lnTo>
                  <a:lnTo>
                    <a:pt x="108099" y="372265"/>
                  </a:lnTo>
                  <a:lnTo>
                    <a:pt x="102614" y="372265"/>
                  </a:lnTo>
                </a:path>
              </a:pathLst>
            </a:custGeom>
            <a:ln w="21952">
              <a:solidFill>
                <a:srgbClr val="000000"/>
              </a:solidFill>
            </a:ln>
          </p:spPr>
          <p:txBody>
            <a:bodyPr wrap="square" lIns="0" tIns="0" rIns="0" bIns="0" rtlCol="0"/>
            <a:lstStyle/>
            <a:p>
              <a:endParaRPr/>
            </a:p>
          </p:txBody>
        </p:sp>
        <p:sp>
          <p:nvSpPr>
            <p:cNvPr id="58" name="object 63">
              <a:extLst>
                <a:ext uri="{FF2B5EF4-FFF2-40B4-BE49-F238E27FC236}">
                  <a16:creationId xmlns:a16="http://schemas.microsoft.com/office/drawing/2014/main" id="{E8CAA0E7-E52D-48AC-A539-990AB2898762}"/>
                </a:ext>
              </a:extLst>
            </p:cNvPr>
            <p:cNvSpPr/>
            <p:nvPr/>
          </p:nvSpPr>
          <p:spPr>
            <a:xfrm>
              <a:off x="4457461" y="5785984"/>
              <a:ext cx="211454" cy="377190"/>
            </a:xfrm>
            <a:custGeom>
              <a:avLst/>
              <a:gdLst/>
              <a:ahLst/>
              <a:cxnLst/>
              <a:rect l="l" t="t" r="r" b="b"/>
              <a:pathLst>
                <a:path w="211454" h="377189">
                  <a:moveTo>
                    <a:pt x="146512" y="5489"/>
                  </a:moveTo>
                  <a:lnTo>
                    <a:pt x="59812" y="5489"/>
                  </a:lnTo>
                  <a:lnTo>
                    <a:pt x="48838" y="10978"/>
                  </a:lnTo>
                  <a:lnTo>
                    <a:pt x="32375" y="21398"/>
                  </a:lnTo>
                  <a:lnTo>
                    <a:pt x="27438" y="26887"/>
                  </a:lnTo>
                  <a:lnTo>
                    <a:pt x="16462" y="37888"/>
                  </a:lnTo>
                  <a:lnTo>
                    <a:pt x="10976" y="48309"/>
                  </a:lnTo>
                  <a:lnTo>
                    <a:pt x="5488" y="59287"/>
                  </a:lnTo>
                  <a:lnTo>
                    <a:pt x="0" y="75219"/>
                  </a:lnTo>
                  <a:lnTo>
                    <a:pt x="0" y="134506"/>
                  </a:lnTo>
                  <a:lnTo>
                    <a:pt x="5488" y="161974"/>
                  </a:lnTo>
                  <a:lnTo>
                    <a:pt x="16462" y="199305"/>
                  </a:lnTo>
                  <a:lnTo>
                    <a:pt x="27438" y="237194"/>
                  </a:lnTo>
                  <a:lnTo>
                    <a:pt x="48838" y="285503"/>
                  </a:lnTo>
                  <a:lnTo>
                    <a:pt x="70786" y="334370"/>
                  </a:lnTo>
                  <a:lnTo>
                    <a:pt x="92188" y="377190"/>
                  </a:lnTo>
                  <a:lnTo>
                    <a:pt x="114136" y="344790"/>
                  </a:lnTo>
                  <a:lnTo>
                    <a:pt x="141026" y="296481"/>
                  </a:lnTo>
                  <a:lnTo>
                    <a:pt x="162426" y="253103"/>
                  </a:lnTo>
                  <a:lnTo>
                    <a:pt x="178888" y="215773"/>
                  </a:lnTo>
                  <a:lnTo>
                    <a:pt x="195357" y="183373"/>
                  </a:lnTo>
                  <a:lnTo>
                    <a:pt x="200843" y="156463"/>
                  </a:lnTo>
                  <a:lnTo>
                    <a:pt x="205771" y="129575"/>
                  </a:lnTo>
                  <a:lnTo>
                    <a:pt x="211257" y="107618"/>
                  </a:lnTo>
                  <a:lnTo>
                    <a:pt x="211257" y="86197"/>
                  </a:lnTo>
                  <a:lnTo>
                    <a:pt x="205771" y="75219"/>
                  </a:lnTo>
                  <a:lnTo>
                    <a:pt x="205771" y="59287"/>
                  </a:lnTo>
                  <a:lnTo>
                    <a:pt x="200843" y="48309"/>
                  </a:lnTo>
                  <a:lnTo>
                    <a:pt x="195357" y="37888"/>
                  </a:lnTo>
                  <a:lnTo>
                    <a:pt x="184376" y="26887"/>
                  </a:lnTo>
                  <a:lnTo>
                    <a:pt x="173400" y="21398"/>
                  </a:lnTo>
                  <a:lnTo>
                    <a:pt x="162426" y="10978"/>
                  </a:lnTo>
                  <a:lnTo>
                    <a:pt x="146512" y="5489"/>
                  </a:lnTo>
                  <a:close/>
                </a:path>
                <a:path w="211454" h="377189">
                  <a:moveTo>
                    <a:pt x="108650" y="0"/>
                  </a:moveTo>
                  <a:lnTo>
                    <a:pt x="97676" y="0"/>
                  </a:lnTo>
                  <a:lnTo>
                    <a:pt x="75725" y="5489"/>
                  </a:lnTo>
                  <a:lnTo>
                    <a:pt x="130050" y="5489"/>
                  </a:lnTo>
                  <a:lnTo>
                    <a:pt x="108650" y="0"/>
                  </a:lnTo>
                  <a:close/>
                </a:path>
              </a:pathLst>
            </a:custGeom>
            <a:solidFill>
              <a:srgbClr val="C0C0C0"/>
            </a:solidFill>
          </p:spPr>
          <p:txBody>
            <a:bodyPr wrap="square" lIns="0" tIns="0" rIns="0" bIns="0" rtlCol="0"/>
            <a:lstStyle/>
            <a:p>
              <a:endParaRPr/>
            </a:p>
          </p:txBody>
        </p:sp>
        <p:sp>
          <p:nvSpPr>
            <p:cNvPr id="59" name="object 64">
              <a:extLst>
                <a:ext uri="{FF2B5EF4-FFF2-40B4-BE49-F238E27FC236}">
                  <a16:creationId xmlns:a16="http://schemas.microsoft.com/office/drawing/2014/main" id="{C5980CB4-B77F-46B4-AB72-9120BFB72EFA}"/>
                </a:ext>
              </a:extLst>
            </p:cNvPr>
            <p:cNvSpPr/>
            <p:nvPr/>
          </p:nvSpPr>
          <p:spPr>
            <a:xfrm>
              <a:off x="4457461" y="5785984"/>
              <a:ext cx="211454" cy="377190"/>
            </a:xfrm>
            <a:custGeom>
              <a:avLst/>
              <a:gdLst/>
              <a:ahLst/>
              <a:cxnLst/>
              <a:rect l="l" t="t" r="r" b="b"/>
              <a:pathLst>
                <a:path w="211454" h="377189">
                  <a:moveTo>
                    <a:pt x="108650" y="0"/>
                  </a:moveTo>
                  <a:lnTo>
                    <a:pt x="130050" y="5489"/>
                  </a:lnTo>
                  <a:lnTo>
                    <a:pt x="146512" y="5489"/>
                  </a:lnTo>
                  <a:lnTo>
                    <a:pt x="162426" y="10978"/>
                  </a:lnTo>
                  <a:lnTo>
                    <a:pt x="173400" y="21398"/>
                  </a:lnTo>
                  <a:lnTo>
                    <a:pt x="184376" y="26887"/>
                  </a:lnTo>
                  <a:lnTo>
                    <a:pt x="195357" y="37888"/>
                  </a:lnTo>
                  <a:lnTo>
                    <a:pt x="200843" y="48309"/>
                  </a:lnTo>
                  <a:lnTo>
                    <a:pt x="205771" y="59287"/>
                  </a:lnTo>
                  <a:lnTo>
                    <a:pt x="205771" y="75219"/>
                  </a:lnTo>
                  <a:lnTo>
                    <a:pt x="211257" y="86197"/>
                  </a:lnTo>
                  <a:lnTo>
                    <a:pt x="211257" y="107618"/>
                  </a:lnTo>
                  <a:lnTo>
                    <a:pt x="205771" y="129575"/>
                  </a:lnTo>
                  <a:lnTo>
                    <a:pt x="200843" y="156463"/>
                  </a:lnTo>
                  <a:lnTo>
                    <a:pt x="195357" y="183373"/>
                  </a:lnTo>
                  <a:lnTo>
                    <a:pt x="178888" y="215773"/>
                  </a:lnTo>
                  <a:lnTo>
                    <a:pt x="162426" y="253103"/>
                  </a:lnTo>
                  <a:lnTo>
                    <a:pt x="141026" y="296481"/>
                  </a:lnTo>
                  <a:lnTo>
                    <a:pt x="114136" y="344790"/>
                  </a:lnTo>
                  <a:lnTo>
                    <a:pt x="92188" y="377190"/>
                  </a:lnTo>
                  <a:lnTo>
                    <a:pt x="70786" y="334370"/>
                  </a:lnTo>
                  <a:lnTo>
                    <a:pt x="48838" y="285503"/>
                  </a:lnTo>
                  <a:lnTo>
                    <a:pt x="27438" y="237194"/>
                  </a:lnTo>
                  <a:lnTo>
                    <a:pt x="16462" y="199305"/>
                  </a:lnTo>
                  <a:lnTo>
                    <a:pt x="5488" y="161974"/>
                  </a:lnTo>
                  <a:lnTo>
                    <a:pt x="0" y="134506"/>
                  </a:lnTo>
                  <a:lnTo>
                    <a:pt x="0" y="113107"/>
                  </a:lnTo>
                  <a:lnTo>
                    <a:pt x="0" y="91686"/>
                  </a:lnTo>
                  <a:lnTo>
                    <a:pt x="10976" y="48309"/>
                  </a:lnTo>
                  <a:lnTo>
                    <a:pt x="27438" y="26887"/>
                  </a:lnTo>
                  <a:lnTo>
                    <a:pt x="32375" y="21398"/>
                  </a:lnTo>
                  <a:lnTo>
                    <a:pt x="48838" y="10978"/>
                  </a:lnTo>
                  <a:lnTo>
                    <a:pt x="59812" y="5489"/>
                  </a:lnTo>
                  <a:lnTo>
                    <a:pt x="75725" y="5489"/>
                  </a:lnTo>
                  <a:lnTo>
                    <a:pt x="97676" y="0"/>
                  </a:lnTo>
                  <a:lnTo>
                    <a:pt x="103162" y="0"/>
                  </a:lnTo>
                  <a:lnTo>
                    <a:pt x="108650" y="0"/>
                  </a:lnTo>
                </a:path>
              </a:pathLst>
            </a:custGeom>
            <a:ln w="21952">
              <a:solidFill>
                <a:srgbClr val="000000"/>
              </a:solidFill>
            </a:ln>
          </p:spPr>
          <p:txBody>
            <a:bodyPr wrap="square" lIns="0" tIns="0" rIns="0" bIns="0" rtlCol="0"/>
            <a:lstStyle/>
            <a:p>
              <a:endParaRPr/>
            </a:p>
          </p:txBody>
        </p:sp>
        <p:sp>
          <p:nvSpPr>
            <p:cNvPr id="60" name="object 65">
              <a:extLst>
                <a:ext uri="{FF2B5EF4-FFF2-40B4-BE49-F238E27FC236}">
                  <a16:creationId xmlns:a16="http://schemas.microsoft.com/office/drawing/2014/main" id="{A33ED4B5-B147-4080-BDC1-5237CB6D0D96}"/>
                </a:ext>
              </a:extLst>
            </p:cNvPr>
            <p:cNvSpPr/>
            <p:nvPr/>
          </p:nvSpPr>
          <p:spPr>
            <a:xfrm>
              <a:off x="5835396" y="5172455"/>
              <a:ext cx="574548" cy="647700"/>
            </a:xfrm>
            <a:prstGeom prst="rect">
              <a:avLst/>
            </a:prstGeom>
            <a:blipFill>
              <a:blip r:embed="rId4" cstate="print"/>
              <a:stretch>
                <a:fillRect/>
              </a:stretch>
            </a:blipFill>
          </p:spPr>
          <p:txBody>
            <a:bodyPr wrap="square" lIns="0" tIns="0" rIns="0" bIns="0" rtlCol="0"/>
            <a:lstStyle/>
            <a:p>
              <a:endParaRPr/>
            </a:p>
          </p:txBody>
        </p:sp>
        <p:sp>
          <p:nvSpPr>
            <p:cNvPr id="61" name="object 66">
              <a:extLst>
                <a:ext uri="{FF2B5EF4-FFF2-40B4-BE49-F238E27FC236}">
                  <a16:creationId xmlns:a16="http://schemas.microsoft.com/office/drawing/2014/main" id="{8DE469CF-3912-4210-AED4-085D262800C1}"/>
                </a:ext>
              </a:extLst>
            </p:cNvPr>
            <p:cNvSpPr/>
            <p:nvPr/>
          </p:nvSpPr>
          <p:spPr>
            <a:xfrm>
              <a:off x="6047994" y="5362066"/>
              <a:ext cx="320040" cy="393065"/>
            </a:xfrm>
            <a:custGeom>
              <a:avLst/>
              <a:gdLst/>
              <a:ahLst/>
              <a:cxnLst/>
              <a:rect l="l" t="t" r="r" b="b"/>
              <a:pathLst>
                <a:path w="320039" h="393064">
                  <a:moveTo>
                    <a:pt x="47181" y="59106"/>
                  </a:moveTo>
                  <a:lnTo>
                    <a:pt x="52708" y="96599"/>
                  </a:lnTo>
                  <a:lnTo>
                    <a:pt x="289940" y="393026"/>
                  </a:lnTo>
                  <a:lnTo>
                    <a:pt x="319658" y="369227"/>
                  </a:lnTo>
                  <a:lnTo>
                    <a:pt x="82545" y="72749"/>
                  </a:lnTo>
                  <a:lnTo>
                    <a:pt x="47181" y="59106"/>
                  </a:lnTo>
                  <a:close/>
                </a:path>
                <a:path w="320039" h="393064">
                  <a:moveTo>
                    <a:pt x="0" y="0"/>
                  </a:moveTo>
                  <a:lnTo>
                    <a:pt x="24002" y="163322"/>
                  </a:lnTo>
                  <a:lnTo>
                    <a:pt x="45719" y="179324"/>
                  </a:lnTo>
                  <a:lnTo>
                    <a:pt x="52828" y="176772"/>
                  </a:lnTo>
                  <a:lnTo>
                    <a:pt x="58197" y="171862"/>
                  </a:lnTo>
                  <a:lnTo>
                    <a:pt x="61329" y="165286"/>
                  </a:lnTo>
                  <a:lnTo>
                    <a:pt x="61721" y="157734"/>
                  </a:lnTo>
                  <a:lnTo>
                    <a:pt x="52708" y="96599"/>
                  </a:lnTo>
                  <a:lnTo>
                    <a:pt x="8635" y="41529"/>
                  </a:lnTo>
                  <a:lnTo>
                    <a:pt x="38480" y="17653"/>
                  </a:lnTo>
                  <a:lnTo>
                    <a:pt x="45716" y="17653"/>
                  </a:lnTo>
                  <a:lnTo>
                    <a:pt x="0" y="0"/>
                  </a:lnTo>
                  <a:close/>
                </a:path>
                <a:path w="320039" h="393064">
                  <a:moveTo>
                    <a:pt x="38480" y="17653"/>
                  </a:moveTo>
                  <a:lnTo>
                    <a:pt x="8635" y="41529"/>
                  </a:lnTo>
                  <a:lnTo>
                    <a:pt x="52708" y="96599"/>
                  </a:lnTo>
                  <a:lnTo>
                    <a:pt x="47181" y="59106"/>
                  </a:lnTo>
                  <a:lnTo>
                    <a:pt x="16763" y="47371"/>
                  </a:lnTo>
                  <a:lnTo>
                    <a:pt x="42417" y="26797"/>
                  </a:lnTo>
                  <a:lnTo>
                    <a:pt x="45794" y="26797"/>
                  </a:lnTo>
                  <a:lnTo>
                    <a:pt x="38480" y="17653"/>
                  </a:lnTo>
                  <a:close/>
                </a:path>
                <a:path w="320039" h="393064">
                  <a:moveTo>
                    <a:pt x="45716" y="17653"/>
                  </a:moveTo>
                  <a:lnTo>
                    <a:pt x="38480" y="17653"/>
                  </a:lnTo>
                  <a:lnTo>
                    <a:pt x="82545" y="72749"/>
                  </a:lnTo>
                  <a:lnTo>
                    <a:pt x="140207" y="94996"/>
                  </a:lnTo>
                  <a:lnTo>
                    <a:pt x="147647" y="96218"/>
                  </a:lnTo>
                  <a:lnTo>
                    <a:pt x="154765" y="94583"/>
                  </a:lnTo>
                  <a:lnTo>
                    <a:pt x="160764" y="90424"/>
                  </a:lnTo>
                  <a:lnTo>
                    <a:pt x="164845" y="84074"/>
                  </a:lnTo>
                  <a:lnTo>
                    <a:pt x="166068" y="76581"/>
                  </a:lnTo>
                  <a:lnTo>
                    <a:pt x="164433" y="69469"/>
                  </a:lnTo>
                  <a:lnTo>
                    <a:pt x="160274" y="63500"/>
                  </a:lnTo>
                  <a:lnTo>
                    <a:pt x="153923" y="59436"/>
                  </a:lnTo>
                  <a:lnTo>
                    <a:pt x="45716" y="17653"/>
                  </a:lnTo>
                  <a:close/>
                </a:path>
                <a:path w="320039" h="393064">
                  <a:moveTo>
                    <a:pt x="45794" y="26797"/>
                  </a:moveTo>
                  <a:lnTo>
                    <a:pt x="42417" y="26797"/>
                  </a:lnTo>
                  <a:lnTo>
                    <a:pt x="47181" y="59106"/>
                  </a:lnTo>
                  <a:lnTo>
                    <a:pt x="82545" y="72749"/>
                  </a:lnTo>
                  <a:lnTo>
                    <a:pt x="45794" y="26797"/>
                  </a:lnTo>
                  <a:close/>
                </a:path>
                <a:path w="320039" h="393064">
                  <a:moveTo>
                    <a:pt x="42417" y="26797"/>
                  </a:moveTo>
                  <a:lnTo>
                    <a:pt x="16763" y="47371"/>
                  </a:lnTo>
                  <a:lnTo>
                    <a:pt x="47181" y="59106"/>
                  </a:lnTo>
                  <a:lnTo>
                    <a:pt x="42417" y="26797"/>
                  </a:lnTo>
                  <a:close/>
                </a:path>
              </a:pathLst>
            </a:custGeom>
            <a:solidFill>
              <a:srgbClr val="000000"/>
            </a:solidFill>
          </p:spPr>
          <p:txBody>
            <a:bodyPr wrap="square" lIns="0" tIns="0" rIns="0" bIns="0" rtlCol="0"/>
            <a:lstStyle/>
            <a:p>
              <a:endParaRPr/>
            </a:p>
          </p:txBody>
        </p:sp>
        <p:sp>
          <p:nvSpPr>
            <p:cNvPr id="62" name="object 67">
              <a:extLst>
                <a:ext uri="{FF2B5EF4-FFF2-40B4-BE49-F238E27FC236}">
                  <a16:creationId xmlns:a16="http://schemas.microsoft.com/office/drawing/2014/main" id="{FEBD1ECC-44C5-4D76-9FF8-B43DDC2A7DA6}"/>
                </a:ext>
              </a:extLst>
            </p:cNvPr>
            <p:cNvSpPr/>
            <p:nvPr/>
          </p:nvSpPr>
          <p:spPr>
            <a:xfrm>
              <a:off x="4893564" y="5221223"/>
              <a:ext cx="941832" cy="425195"/>
            </a:xfrm>
            <a:prstGeom prst="rect">
              <a:avLst/>
            </a:prstGeom>
            <a:blipFill>
              <a:blip r:embed="rId5" cstate="print"/>
              <a:stretch>
                <a:fillRect/>
              </a:stretch>
            </a:blipFill>
          </p:spPr>
          <p:txBody>
            <a:bodyPr wrap="square" lIns="0" tIns="0" rIns="0" bIns="0" rtlCol="0"/>
            <a:lstStyle/>
            <a:p>
              <a:endParaRPr/>
            </a:p>
          </p:txBody>
        </p:sp>
        <p:sp>
          <p:nvSpPr>
            <p:cNvPr id="63" name="object 68">
              <a:extLst>
                <a:ext uri="{FF2B5EF4-FFF2-40B4-BE49-F238E27FC236}">
                  <a16:creationId xmlns:a16="http://schemas.microsoft.com/office/drawing/2014/main" id="{E60AEC21-1D85-463A-BC06-6E6146C0D200}"/>
                </a:ext>
              </a:extLst>
            </p:cNvPr>
            <p:cNvSpPr/>
            <p:nvPr/>
          </p:nvSpPr>
          <p:spPr>
            <a:xfrm>
              <a:off x="5106035" y="5325711"/>
              <a:ext cx="686435" cy="171450"/>
            </a:xfrm>
            <a:custGeom>
              <a:avLst/>
              <a:gdLst/>
              <a:ahLst/>
              <a:cxnLst/>
              <a:rect l="l" t="t" r="r" b="b"/>
              <a:pathLst>
                <a:path w="686435" h="171450">
                  <a:moveTo>
                    <a:pt x="149923" y="0"/>
                  </a:moveTo>
                  <a:lnTo>
                    <a:pt x="142748" y="2446"/>
                  </a:lnTo>
                  <a:lnTo>
                    <a:pt x="0" y="85250"/>
                  </a:lnTo>
                  <a:lnTo>
                    <a:pt x="142366" y="168689"/>
                  </a:lnTo>
                  <a:lnTo>
                    <a:pt x="149488" y="171156"/>
                  </a:lnTo>
                  <a:lnTo>
                    <a:pt x="156765" y="170705"/>
                  </a:lnTo>
                  <a:lnTo>
                    <a:pt x="163351" y="167564"/>
                  </a:lnTo>
                  <a:lnTo>
                    <a:pt x="168401" y="161958"/>
                  </a:lnTo>
                  <a:lnTo>
                    <a:pt x="170868" y="154763"/>
                  </a:lnTo>
                  <a:lnTo>
                    <a:pt x="170418" y="147448"/>
                  </a:lnTo>
                  <a:lnTo>
                    <a:pt x="167276" y="140848"/>
                  </a:lnTo>
                  <a:lnTo>
                    <a:pt x="161670" y="135796"/>
                  </a:lnTo>
                  <a:lnTo>
                    <a:pt x="108442" y="104593"/>
                  </a:lnTo>
                  <a:lnTo>
                    <a:pt x="37845" y="104427"/>
                  </a:lnTo>
                  <a:lnTo>
                    <a:pt x="37845" y="66327"/>
                  </a:lnTo>
                  <a:lnTo>
                    <a:pt x="108530" y="66327"/>
                  </a:lnTo>
                  <a:lnTo>
                    <a:pt x="161798" y="35466"/>
                  </a:lnTo>
                  <a:lnTo>
                    <a:pt x="167497" y="30414"/>
                  </a:lnTo>
                  <a:lnTo>
                    <a:pt x="170719" y="23814"/>
                  </a:lnTo>
                  <a:lnTo>
                    <a:pt x="171227" y="16500"/>
                  </a:lnTo>
                  <a:lnTo>
                    <a:pt x="168782" y="9304"/>
                  </a:lnTo>
                  <a:lnTo>
                    <a:pt x="163750" y="3679"/>
                  </a:lnTo>
                  <a:lnTo>
                    <a:pt x="157194" y="494"/>
                  </a:lnTo>
                  <a:lnTo>
                    <a:pt x="149923" y="0"/>
                  </a:lnTo>
                  <a:close/>
                </a:path>
                <a:path w="686435" h="171450">
                  <a:moveTo>
                    <a:pt x="108244" y="66493"/>
                  </a:moveTo>
                  <a:lnTo>
                    <a:pt x="75655" y="85373"/>
                  </a:lnTo>
                  <a:lnTo>
                    <a:pt x="108442" y="104593"/>
                  </a:lnTo>
                  <a:lnTo>
                    <a:pt x="685926" y="105951"/>
                  </a:lnTo>
                  <a:lnTo>
                    <a:pt x="685926" y="67851"/>
                  </a:lnTo>
                  <a:lnTo>
                    <a:pt x="108244" y="66493"/>
                  </a:lnTo>
                  <a:close/>
                </a:path>
                <a:path w="686435" h="171450">
                  <a:moveTo>
                    <a:pt x="37845" y="66327"/>
                  </a:moveTo>
                  <a:lnTo>
                    <a:pt x="37845" y="104427"/>
                  </a:lnTo>
                  <a:lnTo>
                    <a:pt x="108442" y="104593"/>
                  </a:lnTo>
                  <a:lnTo>
                    <a:pt x="103609" y="101760"/>
                  </a:lnTo>
                  <a:lnTo>
                    <a:pt x="47370" y="101760"/>
                  </a:lnTo>
                  <a:lnTo>
                    <a:pt x="47498" y="68867"/>
                  </a:lnTo>
                  <a:lnTo>
                    <a:pt x="104146" y="68867"/>
                  </a:lnTo>
                  <a:lnTo>
                    <a:pt x="108244" y="66493"/>
                  </a:lnTo>
                  <a:lnTo>
                    <a:pt x="37845" y="66327"/>
                  </a:lnTo>
                  <a:close/>
                </a:path>
                <a:path w="686435" h="171450">
                  <a:moveTo>
                    <a:pt x="47498" y="68867"/>
                  </a:moveTo>
                  <a:lnTo>
                    <a:pt x="47370" y="101760"/>
                  </a:lnTo>
                  <a:lnTo>
                    <a:pt x="75655" y="85373"/>
                  </a:lnTo>
                  <a:lnTo>
                    <a:pt x="47498" y="68867"/>
                  </a:lnTo>
                  <a:close/>
                </a:path>
                <a:path w="686435" h="171450">
                  <a:moveTo>
                    <a:pt x="75655" y="85373"/>
                  </a:moveTo>
                  <a:lnTo>
                    <a:pt x="47370" y="101760"/>
                  </a:lnTo>
                  <a:lnTo>
                    <a:pt x="103609" y="101760"/>
                  </a:lnTo>
                  <a:lnTo>
                    <a:pt x="75655" y="85373"/>
                  </a:lnTo>
                  <a:close/>
                </a:path>
                <a:path w="686435" h="171450">
                  <a:moveTo>
                    <a:pt x="104146" y="68867"/>
                  </a:moveTo>
                  <a:lnTo>
                    <a:pt x="47498" y="68867"/>
                  </a:lnTo>
                  <a:lnTo>
                    <a:pt x="75655" y="85373"/>
                  </a:lnTo>
                  <a:lnTo>
                    <a:pt x="104146" y="68867"/>
                  </a:lnTo>
                  <a:close/>
                </a:path>
                <a:path w="686435" h="171450">
                  <a:moveTo>
                    <a:pt x="108530" y="66327"/>
                  </a:moveTo>
                  <a:lnTo>
                    <a:pt x="37845" y="66327"/>
                  </a:lnTo>
                  <a:lnTo>
                    <a:pt x="108244" y="66493"/>
                  </a:lnTo>
                  <a:lnTo>
                    <a:pt x="108530" y="66327"/>
                  </a:lnTo>
                  <a:close/>
                </a:path>
              </a:pathLst>
            </a:custGeom>
            <a:solidFill>
              <a:srgbClr val="000000"/>
            </a:solidFill>
          </p:spPr>
          <p:txBody>
            <a:bodyPr wrap="square" lIns="0" tIns="0" rIns="0" bIns="0" rtlCol="0"/>
            <a:lstStyle/>
            <a:p>
              <a:endParaRPr/>
            </a:p>
          </p:txBody>
        </p:sp>
        <p:sp>
          <p:nvSpPr>
            <p:cNvPr id="64" name="object 69">
              <a:extLst>
                <a:ext uri="{FF2B5EF4-FFF2-40B4-BE49-F238E27FC236}">
                  <a16:creationId xmlns:a16="http://schemas.microsoft.com/office/drawing/2014/main" id="{D99F414D-EF26-4E68-9127-5255B89FC76D}"/>
                </a:ext>
              </a:extLst>
            </p:cNvPr>
            <p:cNvSpPr/>
            <p:nvPr/>
          </p:nvSpPr>
          <p:spPr>
            <a:xfrm>
              <a:off x="4387596" y="5434583"/>
              <a:ext cx="498348" cy="571500"/>
            </a:xfrm>
            <a:prstGeom prst="rect">
              <a:avLst/>
            </a:prstGeom>
            <a:blipFill>
              <a:blip r:embed="rId6" cstate="print"/>
              <a:stretch>
                <a:fillRect/>
              </a:stretch>
            </a:blipFill>
          </p:spPr>
          <p:txBody>
            <a:bodyPr wrap="square" lIns="0" tIns="0" rIns="0" bIns="0" rtlCol="0"/>
            <a:lstStyle/>
            <a:p>
              <a:endParaRPr/>
            </a:p>
          </p:txBody>
        </p:sp>
        <p:sp>
          <p:nvSpPr>
            <p:cNvPr id="65" name="object 70">
              <a:extLst>
                <a:ext uri="{FF2B5EF4-FFF2-40B4-BE49-F238E27FC236}">
                  <a16:creationId xmlns:a16="http://schemas.microsoft.com/office/drawing/2014/main" id="{5887B6CC-A776-4CB3-9C6C-1AF303EB77BF}"/>
                </a:ext>
              </a:extLst>
            </p:cNvPr>
            <p:cNvSpPr/>
            <p:nvPr/>
          </p:nvSpPr>
          <p:spPr>
            <a:xfrm>
              <a:off x="4600194" y="5454395"/>
              <a:ext cx="243840" cy="316865"/>
            </a:xfrm>
            <a:custGeom>
              <a:avLst/>
              <a:gdLst/>
              <a:ahLst/>
              <a:cxnLst/>
              <a:rect l="l" t="t" r="r" b="b"/>
              <a:pathLst>
                <a:path w="243839" h="316864">
                  <a:moveTo>
                    <a:pt x="40004" y="135686"/>
                  </a:moveTo>
                  <a:lnTo>
                    <a:pt x="0" y="316293"/>
                  </a:lnTo>
                  <a:lnTo>
                    <a:pt x="44591" y="297484"/>
                  </a:lnTo>
                  <a:lnTo>
                    <a:pt x="37845" y="297484"/>
                  </a:lnTo>
                  <a:lnTo>
                    <a:pt x="7365" y="274624"/>
                  </a:lnTo>
                  <a:lnTo>
                    <a:pt x="49643" y="218261"/>
                  </a:lnTo>
                  <a:lnTo>
                    <a:pt x="56768" y="156806"/>
                  </a:lnTo>
                  <a:lnTo>
                    <a:pt x="56167" y="149267"/>
                  </a:lnTo>
                  <a:lnTo>
                    <a:pt x="52816" y="142779"/>
                  </a:lnTo>
                  <a:lnTo>
                    <a:pt x="47249" y="138025"/>
                  </a:lnTo>
                  <a:lnTo>
                    <a:pt x="40004" y="135686"/>
                  </a:lnTo>
                  <a:close/>
                </a:path>
                <a:path w="243839" h="316864">
                  <a:moveTo>
                    <a:pt x="49643" y="218261"/>
                  </a:moveTo>
                  <a:lnTo>
                    <a:pt x="7365" y="274624"/>
                  </a:lnTo>
                  <a:lnTo>
                    <a:pt x="37845" y="297484"/>
                  </a:lnTo>
                  <a:lnTo>
                    <a:pt x="44771" y="288251"/>
                  </a:lnTo>
                  <a:lnTo>
                    <a:pt x="41528" y="288251"/>
                  </a:lnTo>
                  <a:lnTo>
                    <a:pt x="15239" y="268503"/>
                  </a:lnTo>
                  <a:lnTo>
                    <a:pt x="45288" y="255826"/>
                  </a:lnTo>
                  <a:lnTo>
                    <a:pt x="49643" y="218261"/>
                  </a:lnTo>
                  <a:close/>
                </a:path>
                <a:path w="243839" h="316864">
                  <a:moveTo>
                    <a:pt x="144549" y="215566"/>
                  </a:moveTo>
                  <a:lnTo>
                    <a:pt x="137159" y="217068"/>
                  </a:lnTo>
                  <a:lnTo>
                    <a:pt x="80113" y="241134"/>
                  </a:lnTo>
                  <a:lnTo>
                    <a:pt x="37845" y="297484"/>
                  </a:lnTo>
                  <a:lnTo>
                    <a:pt x="44591" y="297484"/>
                  </a:lnTo>
                  <a:lnTo>
                    <a:pt x="152018" y="252171"/>
                  </a:lnTo>
                  <a:lnTo>
                    <a:pt x="158247" y="247909"/>
                  </a:lnTo>
                  <a:lnTo>
                    <a:pt x="162226" y="241793"/>
                  </a:lnTo>
                  <a:lnTo>
                    <a:pt x="163609" y="234627"/>
                  </a:lnTo>
                  <a:lnTo>
                    <a:pt x="162051" y="227215"/>
                  </a:lnTo>
                  <a:lnTo>
                    <a:pt x="157805" y="220967"/>
                  </a:lnTo>
                  <a:lnTo>
                    <a:pt x="151701" y="216974"/>
                  </a:lnTo>
                  <a:lnTo>
                    <a:pt x="144549" y="215566"/>
                  </a:lnTo>
                  <a:close/>
                </a:path>
                <a:path w="243839" h="316864">
                  <a:moveTo>
                    <a:pt x="45288" y="255826"/>
                  </a:moveTo>
                  <a:lnTo>
                    <a:pt x="15239" y="268503"/>
                  </a:lnTo>
                  <a:lnTo>
                    <a:pt x="41528" y="288251"/>
                  </a:lnTo>
                  <a:lnTo>
                    <a:pt x="45288" y="255826"/>
                  </a:lnTo>
                  <a:close/>
                </a:path>
                <a:path w="243839" h="316864">
                  <a:moveTo>
                    <a:pt x="80113" y="241134"/>
                  </a:moveTo>
                  <a:lnTo>
                    <a:pt x="45288" y="255826"/>
                  </a:lnTo>
                  <a:lnTo>
                    <a:pt x="41528" y="288251"/>
                  </a:lnTo>
                  <a:lnTo>
                    <a:pt x="44771" y="288251"/>
                  </a:lnTo>
                  <a:lnTo>
                    <a:pt x="80113" y="241134"/>
                  </a:lnTo>
                  <a:close/>
                </a:path>
                <a:path w="243839" h="316864">
                  <a:moveTo>
                    <a:pt x="213359" y="0"/>
                  </a:moveTo>
                  <a:lnTo>
                    <a:pt x="49643" y="218261"/>
                  </a:lnTo>
                  <a:lnTo>
                    <a:pt x="45288" y="255826"/>
                  </a:lnTo>
                  <a:lnTo>
                    <a:pt x="80113" y="241134"/>
                  </a:lnTo>
                  <a:lnTo>
                    <a:pt x="243839" y="22859"/>
                  </a:lnTo>
                  <a:lnTo>
                    <a:pt x="213359" y="0"/>
                  </a:lnTo>
                  <a:close/>
                </a:path>
              </a:pathLst>
            </a:custGeom>
            <a:solidFill>
              <a:srgbClr val="000000"/>
            </a:solidFill>
          </p:spPr>
          <p:txBody>
            <a:bodyPr wrap="square" lIns="0" tIns="0" rIns="0" bIns="0" rtlCol="0"/>
            <a:lstStyle/>
            <a:p>
              <a:endParaRPr/>
            </a:p>
          </p:txBody>
        </p:sp>
      </p:grpSp>
      <p:grpSp>
        <p:nvGrpSpPr>
          <p:cNvPr id="66" name="object 71">
            <a:extLst>
              <a:ext uri="{FF2B5EF4-FFF2-40B4-BE49-F238E27FC236}">
                <a16:creationId xmlns:a16="http://schemas.microsoft.com/office/drawing/2014/main" id="{CC0830CD-44AD-46E6-B7A2-EE27498F34D8}"/>
              </a:ext>
            </a:extLst>
          </p:cNvPr>
          <p:cNvGrpSpPr/>
          <p:nvPr/>
        </p:nvGrpSpPr>
        <p:grpSpPr>
          <a:xfrm>
            <a:off x="2220490" y="5129784"/>
            <a:ext cx="1730308" cy="1062939"/>
            <a:chOff x="16001" y="5129784"/>
            <a:chExt cx="2175574" cy="1293756"/>
          </a:xfrm>
        </p:grpSpPr>
        <p:sp>
          <p:nvSpPr>
            <p:cNvPr id="67" name="object 72">
              <a:extLst>
                <a:ext uri="{FF2B5EF4-FFF2-40B4-BE49-F238E27FC236}">
                  <a16:creationId xmlns:a16="http://schemas.microsoft.com/office/drawing/2014/main" id="{9102B767-1450-458F-AD24-831DFE3F6953}"/>
                </a:ext>
              </a:extLst>
            </p:cNvPr>
            <p:cNvSpPr/>
            <p:nvPr/>
          </p:nvSpPr>
          <p:spPr>
            <a:xfrm>
              <a:off x="115748" y="5558882"/>
              <a:ext cx="1970405" cy="539750"/>
            </a:xfrm>
            <a:custGeom>
              <a:avLst/>
              <a:gdLst/>
              <a:ahLst/>
              <a:cxnLst/>
              <a:rect l="l" t="t" r="r" b="b"/>
              <a:pathLst>
                <a:path w="1970405" h="539750">
                  <a:moveTo>
                    <a:pt x="500320" y="0"/>
                  </a:moveTo>
                  <a:lnTo>
                    <a:pt x="1543648" y="0"/>
                  </a:lnTo>
                </a:path>
                <a:path w="1970405" h="539750">
                  <a:moveTo>
                    <a:pt x="1543648" y="0"/>
                  </a:moveTo>
                  <a:lnTo>
                    <a:pt x="1970366" y="487243"/>
                  </a:lnTo>
                </a:path>
                <a:path w="1970405" h="539750">
                  <a:moveTo>
                    <a:pt x="500320" y="0"/>
                  </a:moveTo>
                  <a:lnTo>
                    <a:pt x="0" y="539533"/>
                  </a:lnTo>
                </a:path>
              </a:pathLst>
            </a:custGeom>
            <a:ln w="16005">
              <a:solidFill>
                <a:srgbClr val="000000"/>
              </a:solidFill>
            </a:ln>
          </p:spPr>
          <p:txBody>
            <a:bodyPr wrap="square" lIns="0" tIns="0" rIns="0" bIns="0" rtlCol="0"/>
            <a:lstStyle/>
            <a:p>
              <a:endParaRPr/>
            </a:p>
          </p:txBody>
        </p:sp>
        <p:sp>
          <p:nvSpPr>
            <p:cNvPr id="68" name="object 73">
              <a:extLst>
                <a:ext uri="{FF2B5EF4-FFF2-40B4-BE49-F238E27FC236}">
                  <a16:creationId xmlns:a16="http://schemas.microsoft.com/office/drawing/2014/main" id="{50B82203-7C14-4B3D-8FA9-702FCF18963B}"/>
                </a:ext>
              </a:extLst>
            </p:cNvPr>
            <p:cNvSpPr/>
            <p:nvPr/>
          </p:nvSpPr>
          <p:spPr>
            <a:xfrm>
              <a:off x="1985835" y="5674154"/>
              <a:ext cx="205740" cy="361315"/>
            </a:xfrm>
            <a:custGeom>
              <a:avLst/>
              <a:gdLst/>
              <a:ahLst/>
              <a:cxnLst/>
              <a:rect l="l" t="t" r="r" b="b"/>
              <a:pathLst>
                <a:path w="205739" h="361314">
                  <a:moveTo>
                    <a:pt x="137087" y="0"/>
                  </a:moveTo>
                  <a:lnTo>
                    <a:pt x="73616" y="0"/>
                  </a:lnTo>
                  <a:lnTo>
                    <a:pt x="58138" y="5335"/>
                  </a:lnTo>
                  <a:lnTo>
                    <a:pt x="42140" y="10150"/>
                  </a:lnTo>
                  <a:lnTo>
                    <a:pt x="31475" y="15485"/>
                  </a:lnTo>
                  <a:lnTo>
                    <a:pt x="20810" y="26155"/>
                  </a:lnTo>
                  <a:lnTo>
                    <a:pt x="15997" y="36284"/>
                  </a:lnTo>
                  <a:lnTo>
                    <a:pt x="5332" y="57646"/>
                  </a:lnTo>
                  <a:lnTo>
                    <a:pt x="0" y="73110"/>
                  </a:lnTo>
                  <a:lnTo>
                    <a:pt x="0" y="109936"/>
                  </a:lnTo>
                  <a:lnTo>
                    <a:pt x="5332" y="130757"/>
                  </a:lnTo>
                  <a:lnTo>
                    <a:pt x="10665" y="156891"/>
                  </a:lnTo>
                  <a:lnTo>
                    <a:pt x="20810" y="193717"/>
                  </a:lnTo>
                  <a:lnTo>
                    <a:pt x="36808" y="230544"/>
                  </a:lnTo>
                  <a:lnTo>
                    <a:pt x="52805" y="272163"/>
                  </a:lnTo>
                  <a:lnTo>
                    <a:pt x="78948" y="319660"/>
                  </a:lnTo>
                  <a:lnTo>
                    <a:pt x="105091" y="361301"/>
                  </a:lnTo>
                  <a:lnTo>
                    <a:pt x="121089" y="329810"/>
                  </a:lnTo>
                  <a:lnTo>
                    <a:pt x="147232" y="282833"/>
                  </a:lnTo>
                  <a:lnTo>
                    <a:pt x="168562" y="240672"/>
                  </a:lnTo>
                  <a:lnTo>
                    <a:pt x="179227" y="204388"/>
                  </a:lnTo>
                  <a:lnTo>
                    <a:pt x="189264" y="167561"/>
                  </a:lnTo>
                  <a:lnTo>
                    <a:pt x="200103" y="141427"/>
                  </a:lnTo>
                  <a:lnTo>
                    <a:pt x="205305" y="115272"/>
                  </a:lnTo>
                  <a:lnTo>
                    <a:pt x="205305" y="78445"/>
                  </a:lnTo>
                  <a:lnTo>
                    <a:pt x="200103" y="62982"/>
                  </a:lnTo>
                  <a:lnTo>
                    <a:pt x="200103" y="52289"/>
                  </a:lnTo>
                  <a:lnTo>
                    <a:pt x="194683" y="41619"/>
                  </a:lnTo>
                  <a:lnTo>
                    <a:pt x="184495" y="31491"/>
                  </a:lnTo>
                  <a:lnTo>
                    <a:pt x="179227" y="20820"/>
                  </a:lnTo>
                  <a:lnTo>
                    <a:pt x="168562" y="10150"/>
                  </a:lnTo>
                  <a:lnTo>
                    <a:pt x="152564" y="5335"/>
                  </a:lnTo>
                  <a:lnTo>
                    <a:pt x="137087" y="0"/>
                  </a:lnTo>
                  <a:close/>
                </a:path>
              </a:pathLst>
            </a:custGeom>
            <a:solidFill>
              <a:srgbClr val="FFFFFF"/>
            </a:solidFill>
          </p:spPr>
          <p:txBody>
            <a:bodyPr wrap="square" lIns="0" tIns="0" rIns="0" bIns="0" rtlCol="0"/>
            <a:lstStyle/>
            <a:p>
              <a:endParaRPr/>
            </a:p>
          </p:txBody>
        </p:sp>
        <p:sp>
          <p:nvSpPr>
            <p:cNvPr id="69" name="object 74">
              <a:extLst>
                <a:ext uri="{FF2B5EF4-FFF2-40B4-BE49-F238E27FC236}">
                  <a16:creationId xmlns:a16="http://schemas.microsoft.com/office/drawing/2014/main" id="{B27C23EB-4E56-4703-A745-C7DE369F029B}"/>
                </a:ext>
              </a:extLst>
            </p:cNvPr>
            <p:cNvSpPr/>
            <p:nvPr/>
          </p:nvSpPr>
          <p:spPr>
            <a:xfrm>
              <a:off x="1985835" y="5674154"/>
              <a:ext cx="205740" cy="361315"/>
            </a:xfrm>
            <a:custGeom>
              <a:avLst/>
              <a:gdLst/>
              <a:ahLst/>
              <a:cxnLst/>
              <a:rect l="l" t="t" r="r" b="b"/>
              <a:pathLst>
                <a:path w="205739" h="361314">
                  <a:moveTo>
                    <a:pt x="105091" y="0"/>
                  </a:moveTo>
                  <a:lnTo>
                    <a:pt x="121089" y="0"/>
                  </a:lnTo>
                  <a:lnTo>
                    <a:pt x="137087" y="0"/>
                  </a:lnTo>
                  <a:lnTo>
                    <a:pt x="152564" y="5335"/>
                  </a:lnTo>
                  <a:lnTo>
                    <a:pt x="168562" y="10150"/>
                  </a:lnTo>
                  <a:lnTo>
                    <a:pt x="179227" y="20820"/>
                  </a:lnTo>
                  <a:lnTo>
                    <a:pt x="184495" y="31491"/>
                  </a:lnTo>
                  <a:lnTo>
                    <a:pt x="194683" y="41619"/>
                  </a:lnTo>
                  <a:lnTo>
                    <a:pt x="200103" y="52289"/>
                  </a:lnTo>
                  <a:lnTo>
                    <a:pt x="200103" y="62982"/>
                  </a:lnTo>
                  <a:lnTo>
                    <a:pt x="205305" y="78445"/>
                  </a:lnTo>
                  <a:lnTo>
                    <a:pt x="205305" y="93930"/>
                  </a:lnTo>
                  <a:lnTo>
                    <a:pt x="205305" y="115272"/>
                  </a:lnTo>
                  <a:lnTo>
                    <a:pt x="200103" y="141427"/>
                  </a:lnTo>
                  <a:lnTo>
                    <a:pt x="189264" y="167561"/>
                  </a:lnTo>
                  <a:lnTo>
                    <a:pt x="179227" y="204388"/>
                  </a:lnTo>
                  <a:lnTo>
                    <a:pt x="168562" y="240672"/>
                  </a:lnTo>
                  <a:lnTo>
                    <a:pt x="147232" y="282833"/>
                  </a:lnTo>
                  <a:lnTo>
                    <a:pt x="121089" y="329810"/>
                  </a:lnTo>
                  <a:lnTo>
                    <a:pt x="105091" y="361301"/>
                  </a:lnTo>
                  <a:lnTo>
                    <a:pt x="78948" y="319660"/>
                  </a:lnTo>
                  <a:lnTo>
                    <a:pt x="52805" y="272163"/>
                  </a:lnTo>
                  <a:lnTo>
                    <a:pt x="36808" y="230544"/>
                  </a:lnTo>
                  <a:lnTo>
                    <a:pt x="20810" y="193717"/>
                  </a:lnTo>
                  <a:lnTo>
                    <a:pt x="10665" y="156891"/>
                  </a:lnTo>
                  <a:lnTo>
                    <a:pt x="5332" y="130757"/>
                  </a:lnTo>
                  <a:lnTo>
                    <a:pt x="0" y="109936"/>
                  </a:lnTo>
                  <a:lnTo>
                    <a:pt x="0" y="89116"/>
                  </a:lnTo>
                  <a:lnTo>
                    <a:pt x="0" y="73110"/>
                  </a:lnTo>
                  <a:lnTo>
                    <a:pt x="5332" y="57646"/>
                  </a:lnTo>
                  <a:lnTo>
                    <a:pt x="10665" y="46954"/>
                  </a:lnTo>
                  <a:lnTo>
                    <a:pt x="15997" y="36284"/>
                  </a:lnTo>
                  <a:lnTo>
                    <a:pt x="20810" y="26155"/>
                  </a:lnTo>
                  <a:lnTo>
                    <a:pt x="31475" y="15485"/>
                  </a:lnTo>
                  <a:lnTo>
                    <a:pt x="42140" y="10150"/>
                  </a:lnTo>
                  <a:lnTo>
                    <a:pt x="58138" y="5335"/>
                  </a:lnTo>
                  <a:lnTo>
                    <a:pt x="73616" y="0"/>
                  </a:lnTo>
                  <a:lnTo>
                    <a:pt x="89613" y="0"/>
                  </a:lnTo>
                  <a:lnTo>
                    <a:pt x="94946" y="0"/>
                  </a:lnTo>
                  <a:lnTo>
                    <a:pt x="105091" y="0"/>
                  </a:lnTo>
                </a:path>
              </a:pathLst>
            </a:custGeom>
            <a:ln w="21338">
              <a:solidFill>
                <a:srgbClr val="000000"/>
              </a:solidFill>
            </a:ln>
          </p:spPr>
          <p:txBody>
            <a:bodyPr wrap="square" lIns="0" tIns="0" rIns="0" bIns="0" rtlCol="0"/>
            <a:lstStyle/>
            <a:p>
              <a:endParaRPr/>
            </a:p>
          </p:txBody>
        </p:sp>
        <p:sp>
          <p:nvSpPr>
            <p:cNvPr id="70" name="object 75">
              <a:extLst>
                <a:ext uri="{FF2B5EF4-FFF2-40B4-BE49-F238E27FC236}">
                  <a16:creationId xmlns:a16="http://schemas.microsoft.com/office/drawing/2014/main" id="{28D7399E-4AD1-430D-B0C5-B2B4B3F13902}"/>
                </a:ext>
              </a:extLst>
            </p:cNvPr>
            <p:cNvSpPr/>
            <p:nvPr/>
          </p:nvSpPr>
          <p:spPr>
            <a:xfrm>
              <a:off x="1985835" y="6035456"/>
              <a:ext cx="205740" cy="367030"/>
            </a:xfrm>
            <a:custGeom>
              <a:avLst/>
              <a:gdLst/>
              <a:ahLst/>
              <a:cxnLst/>
              <a:rect l="l" t="t" r="r" b="b"/>
              <a:pathLst>
                <a:path w="205739" h="367029">
                  <a:moveTo>
                    <a:pt x="115756" y="361279"/>
                  </a:moveTo>
                  <a:lnTo>
                    <a:pt x="84281" y="361279"/>
                  </a:lnTo>
                  <a:lnTo>
                    <a:pt x="105091" y="366614"/>
                  </a:lnTo>
                  <a:lnTo>
                    <a:pt x="110424" y="366614"/>
                  </a:lnTo>
                  <a:lnTo>
                    <a:pt x="115756" y="361279"/>
                  </a:lnTo>
                  <a:close/>
                </a:path>
                <a:path w="205739" h="367029">
                  <a:moveTo>
                    <a:pt x="105091" y="0"/>
                  </a:moveTo>
                  <a:lnTo>
                    <a:pt x="84281" y="31469"/>
                  </a:lnTo>
                  <a:lnTo>
                    <a:pt x="58138" y="78445"/>
                  </a:lnTo>
                  <a:lnTo>
                    <a:pt x="36808" y="120607"/>
                  </a:lnTo>
                  <a:lnTo>
                    <a:pt x="26142" y="162226"/>
                  </a:lnTo>
                  <a:lnTo>
                    <a:pt x="15997" y="193717"/>
                  </a:lnTo>
                  <a:lnTo>
                    <a:pt x="5332" y="219858"/>
                  </a:lnTo>
                  <a:lnTo>
                    <a:pt x="5332" y="246007"/>
                  </a:lnTo>
                  <a:lnTo>
                    <a:pt x="0" y="267355"/>
                  </a:lnTo>
                  <a:lnTo>
                    <a:pt x="0" y="288167"/>
                  </a:lnTo>
                  <a:lnTo>
                    <a:pt x="5332" y="298839"/>
                  </a:lnTo>
                  <a:lnTo>
                    <a:pt x="5332" y="308981"/>
                  </a:lnTo>
                  <a:lnTo>
                    <a:pt x="10665" y="324991"/>
                  </a:lnTo>
                  <a:lnTo>
                    <a:pt x="36808" y="351140"/>
                  </a:lnTo>
                  <a:lnTo>
                    <a:pt x="52805" y="356475"/>
                  </a:lnTo>
                  <a:lnTo>
                    <a:pt x="68283" y="361279"/>
                  </a:lnTo>
                  <a:lnTo>
                    <a:pt x="131754" y="361279"/>
                  </a:lnTo>
                  <a:lnTo>
                    <a:pt x="173895" y="345803"/>
                  </a:lnTo>
                  <a:lnTo>
                    <a:pt x="189264" y="324991"/>
                  </a:lnTo>
                  <a:lnTo>
                    <a:pt x="200103" y="303643"/>
                  </a:lnTo>
                  <a:lnTo>
                    <a:pt x="205305" y="288167"/>
                  </a:lnTo>
                  <a:lnTo>
                    <a:pt x="205305" y="251345"/>
                  </a:lnTo>
                  <a:lnTo>
                    <a:pt x="200103" y="230531"/>
                  </a:lnTo>
                  <a:lnTo>
                    <a:pt x="194683" y="204381"/>
                  </a:lnTo>
                  <a:lnTo>
                    <a:pt x="184495" y="172897"/>
                  </a:lnTo>
                  <a:lnTo>
                    <a:pt x="173895" y="131277"/>
                  </a:lnTo>
                  <a:lnTo>
                    <a:pt x="152564" y="89116"/>
                  </a:lnTo>
                  <a:lnTo>
                    <a:pt x="126421" y="42139"/>
                  </a:lnTo>
                  <a:lnTo>
                    <a:pt x="105091" y="0"/>
                  </a:lnTo>
                  <a:close/>
                </a:path>
              </a:pathLst>
            </a:custGeom>
            <a:solidFill>
              <a:srgbClr val="C0C0C0"/>
            </a:solidFill>
          </p:spPr>
          <p:txBody>
            <a:bodyPr wrap="square" lIns="0" tIns="0" rIns="0" bIns="0" rtlCol="0"/>
            <a:lstStyle/>
            <a:p>
              <a:endParaRPr/>
            </a:p>
          </p:txBody>
        </p:sp>
        <p:sp>
          <p:nvSpPr>
            <p:cNvPr id="71" name="object 76">
              <a:extLst>
                <a:ext uri="{FF2B5EF4-FFF2-40B4-BE49-F238E27FC236}">
                  <a16:creationId xmlns:a16="http://schemas.microsoft.com/office/drawing/2014/main" id="{EF2FBF5F-2A63-4D75-ACBC-613D8536D77F}"/>
                </a:ext>
              </a:extLst>
            </p:cNvPr>
            <p:cNvSpPr/>
            <p:nvPr/>
          </p:nvSpPr>
          <p:spPr>
            <a:xfrm>
              <a:off x="1985835" y="6035456"/>
              <a:ext cx="205740" cy="367030"/>
            </a:xfrm>
            <a:custGeom>
              <a:avLst/>
              <a:gdLst/>
              <a:ahLst/>
              <a:cxnLst/>
              <a:rect l="l" t="t" r="r" b="b"/>
              <a:pathLst>
                <a:path w="205739" h="367029">
                  <a:moveTo>
                    <a:pt x="105091" y="366614"/>
                  </a:moveTo>
                  <a:lnTo>
                    <a:pt x="84281" y="361279"/>
                  </a:lnTo>
                  <a:lnTo>
                    <a:pt x="68283" y="361279"/>
                  </a:lnTo>
                  <a:lnTo>
                    <a:pt x="52805" y="356475"/>
                  </a:lnTo>
                  <a:lnTo>
                    <a:pt x="36808" y="351140"/>
                  </a:lnTo>
                  <a:lnTo>
                    <a:pt x="26142" y="340465"/>
                  </a:lnTo>
                  <a:lnTo>
                    <a:pt x="20810" y="335130"/>
                  </a:lnTo>
                  <a:lnTo>
                    <a:pt x="10665" y="324991"/>
                  </a:lnTo>
                  <a:lnTo>
                    <a:pt x="5332" y="308981"/>
                  </a:lnTo>
                  <a:lnTo>
                    <a:pt x="5332" y="298839"/>
                  </a:lnTo>
                  <a:lnTo>
                    <a:pt x="0" y="288167"/>
                  </a:lnTo>
                  <a:lnTo>
                    <a:pt x="0" y="267355"/>
                  </a:lnTo>
                  <a:lnTo>
                    <a:pt x="5332" y="246007"/>
                  </a:lnTo>
                  <a:lnTo>
                    <a:pt x="5332" y="219858"/>
                  </a:lnTo>
                  <a:lnTo>
                    <a:pt x="15997" y="193717"/>
                  </a:lnTo>
                  <a:lnTo>
                    <a:pt x="26142" y="162226"/>
                  </a:lnTo>
                  <a:lnTo>
                    <a:pt x="36808" y="120607"/>
                  </a:lnTo>
                  <a:lnTo>
                    <a:pt x="58138" y="78445"/>
                  </a:lnTo>
                  <a:lnTo>
                    <a:pt x="84281" y="31469"/>
                  </a:lnTo>
                  <a:lnTo>
                    <a:pt x="105091" y="0"/>
                  </a:lnTo>
                  <a:lnTo>
                    <a:pt x="126421" y="42139"/>
                  </a:lnTo>
                  <a:lnTo>
                    <a:pt x="152564" y="89116"/>
                  </a:lnTo>
                  <a:lnTo>
                    <a:pt x="173895" y="131277"/>
                  </a:lnTo>
                  <a:lnTo>
                    <a:pt x="184495" y="172897"/>
                  </a:lnTo>
                  <a:lnTo>
                    <a:pt x="194683" y="204381"/>
                  </a:lnTo>
                  <a:lnTo>
                    <a:pt x="200103" y="230531"/>
                  </a:lnTo>
                  <a:lnTo>
                    <a:pt x="205305" y="251345"/>
                  </a:lnTo>
                  <a:lnTo>
                    <a:pt x="205305" y="272690"/>
                  </a:lnTo>
                  <a:lnTo>
                    <a:pt x="205305" y="288167"/>
                  </a:lnTo>
                  <a:lnTo>
                    <a:pt x="200103" y="303643"/>
                  </a:lnTo>
                  <a:lnTo>
                    <a:pt x="194683" y="314316"/>
                  </a:lnTo>
                  <a:lnTo>
                    <a:pt x="189264" y="324991"/>
                  </a:lnTo>
                  <a:lnTo>
                    <a:pt x="147232" y="356475"/>
                  </a:lnTo>
                  <a:lnTo>
                    <a:pt x="131754" y="361279"/>
                  </a:lnTo>
                  <a:lnTo>
                    <a:pt x="115756" y="361279"/>
                  </a:lnTo>
                  <a:lnTo>
                    <a:pt x="110424" y="366614"/>
                  </a:lnTo>
                  <a:lnTo>
                    <a:pt x="105091" y="366614"/>
                  </a:lnTo>
                </a:path>
              </a:pathLst>
            </a:custGeom>
            <a:ln w="21338">
              <a:solidFill>
                <a:srgbClr val="000000"/>
              </a:solidFill>
            </a:ln>
          </p:spPr>
          <p:txBody>
            <a:bodyPr wrap="square" lIns="0" tIns="0" rIns="0" bIns="0" rtlCol="0"/>
            <a:lstStyle/>
            <a:p>
              <a:endParaRPr/>
            </a:p>
          </p:txBody>
        </p:sp>
        <p:sp>
          <p:nvSpPr>
            <p:cNvPr id="72" name="object 77">
              <a:extLst>
                <a:ext uri="{FF2B5EF4-FFF2-40B4-BE49-F238E27FC236}">
                  <a16:creationId xmlns:a16="http://schemas.microsoft.com/office/drawing/2014/main" id="{3A0E16AE-4349-4CB4-8DE7-1EB3BB79A28F}"/>
                </a:ext>
              </a:extLst>
            </p:cNvPr>
            <p:cNvSpPr/>
            <p:nvPr/>
          </p:nvSpPr>
          <p:spPr>
            <a:xfrm>
              <a:off x="1543120" y="5197061"/>
              <a:ext cx="206375" cy="361950"/>
            </a:xfrm>
            <a:custGeom>
              <a:avLst/>
              <a:gdLst/>
              <a:ahLst/>
              <a:cxnLst/>
              <a:rect l="l" t="t" r="r" b="b"/>
              <a:pathLst>
                <a:path w="206375" h="361950">
                  <a:moveTo>
                    <a:pt x="137087" y="0"/>
                  </a:moveTo>
                  <a:lnTo>
                    <a:pt x="74136" y="0"/>
                  </a:lnTo>
                  <a:lnTo>
                    <a:pt x="42140" y="10670"/>
                  </a:lnTo>
                  <a:lnTo>
                    <a:pt x="31995" y="16005"/>
                  </a:lnTo>
                  <a:lnTo>
                    <a:pt x="21330" y="26676"/>
                  </a:lnTo>
                  <a:lnTo>
                    <a:pt x="15997" y="36826"/>
                  </a:lnTo>
                  <a:lnTo>
                    <a:pt x="10665" y="47496"/>
                  </a:lnTo>
                  <a:lnTo>
                    <a:pt x="5332" y="57625"/>
                  </a:lnTo>
                  <a:lnTo>
                    <a:pt x="0" y="73652"/>
                  </a:lnTo>
                  <a:lnTo>
                    <a:pt x="0" y="110478"/>
                  </a:lnTo>
                  <a:lnTo>
                    <a:pt x="5332" y="131277"/>
                  </a:lnTo>
                  <a:lnTo>
                    <a:pt x="10665" y="157433"/>
                  </a:lnTo>
                  <a:lnTo>
                    <a:pt x="21330" y="194259"/>
                  </a:lnTo>
                  <a:lnTo>
                    <a:pt x="37328" y="230544"/>
                  </a:lnTo>
                  <a:lnTo>
                    <a:pt x="52805" y="272705"/>
                  </a:lnTo>
                  <a:lnTo>
                    <a:pt x="79468" y="319660"/>
                  </a:lnTo>
                  <a:lnTo>
                    <a:pt x="105611" y="361821"/>
                  </a:lnTo>
                  <a:lnTo>
                    <a:pt x="121609" y="330330"/>
                  </a:lnTo>
                  <a:lnTo>
                    <a:pt x="147752" y="283376"/>
                  </a:lnTo>
                  <a:lnTo>
                    <a:pt x="168562" y="241214"/>
                  </a:lnTo>
                  <a:lnTo>
                    <a:pt x="179227" y="204388"/>
                  </a:lnTo>
                  <a:lnTo>
                    <a:pt x="189893" y="168104"/>
                  </a:lnTo>
                  <a:lnTo>
                    <a:pt x="200558" y="141427"/>
                  </a:lnTo>
                  <a:lnTo>
                    <a:pt x="205890" y="115272"/>
                  </a:lnTo>
                  <a:lnTo>
                    <a:pt x="205890" y="78987"/>
                  </a:lnTo>
                  <a:lnTo>
                    <a:pt x="200558" y="62982"/>
                  </a:lnTo>
                  <a:lnTo>
                    <a:pt x="200558" y="52832"/>
                  </a:lnTo>
                  <a:lnTo>
                    <a:pt x="195225" y="42161"/>
                  </a:lnTo>
                  <a:lnTo>
                    <a:pt x="184560" y="31491"/>
                  </a:lnTo>
                  <a:lnTo>
                    <a:pt x="179227" y="21341"/>
                  </a:lnTo>
                  <a:lnTo>
                    <a:pt x="168562" y="10670"/>
                  </a:lnTo>
                  <a:lnTo>
                    <a:pt x="153085" y="5335"/>
                  </a:lnTo>
                  <a:lnTo>
                    <a:pt x="137087" y="0"/>
                  </a:lnTo>
                  <a:close/>
                </a:path>
              </a:pathLst>
            </a:custGeom>
            <a:solidFill>
              <a:srgbClr val="FFFFFF"/>
            </a:solidFill>
          </p:spPr>
          <p:txBody>
            <a:bodyPr wrap="square" lIns="0" tIns="0" rIns="0" bIns="0" rtlCol="0"/>
            <a:lstStyle/>
            <a:p>
              <a:endParaRPr/>
            </a:p>
          </p:txBody>
        </p:sp>
        <p:sp>
          <p:nvSpPr>
            <p:cNvPr id="73" name="object 78">
              <a:extLst>
                <a:ext uri="{FF2B5EF4-FFF2-40B4-BE49-F238E27FC236}">
                  <a16:creationId xmlns:a16="http://schemas.microsoft.com/office/drawing/2014/main" id="{B266B1FD-74E7-4633-B416-FCF25F4538E1}"/>
                </a:ext>
              </a:extLst>
            </p:cNvPr>
            <p:cNvSpPr/>
            <p:nvPr/>
          </p:nvSpPr>
          <p:spPr>
            <a:xfrm>
              <a:off x="1543120" y="5197061"/>
              <a:ext cx="206375" cy="361950"/>
            </a:xfrm>
            <a:custGeom>
              <a:avLst/>
              <a:gdLst/>
              <a:ahLst/>
              <a:cxnLst/>
              <a:rect l="l" t="t" r="r" b="b"/>
              <a:pathLst>
                <a:path w="206375" h="361950">
                  <a:moveTo>
                    <a:pt x="105611" y="0"/>
                  </a:moveTo>
                  <a:lnTo>
                    <a:pt x="121609" y="0"/>
                  </a:lnTo>
                  <a:lnTo>
                    <a:pt x="137087" y="0"/>
                  </a:lnTo>
                  <a:lnTo>
                    <a:pt x="153085" y="5335"/>
                  </a:lnTo>
                  <a:lnTo>
                    <a:pt x="168562" y="10670"/>
                  </a:lnTo>
                  <a:lnTo>
                    <a:pt x="179227" y="21341"/>
                  </a:lnTo>
                  <a:lnTo>
                    <a:pt x="184560" y="31491"/>
                  </a:lnTo>
                  <a:lnTo>
                    <a:pt x="195225" y="42161"/>
                  </a:lnTo>
                  <a:lnTo>
                    <a:pt x="200558" y="52832"/>
                  </a:lnTo>
                  <a:lnTo>
                    <a:pt x="200558" y="62982"/>
                  </a:lnTo>
                  <a:lnTo>
                    <a:pt x="205890" y="78987"/>
                  </a:lnTo>
                  <a:lnTo>
                    <a:pt x="205890" y="94451"/>
                  </a:lnTo>
                  <a:lnTo>
                    <a:pt x="205890" y="115272"/>
                  </a:lnTo>
                  <a:lnTo>
                    <a:pt x="200558" y="141427"/>
                  </a:lnTo>
                  <a:lnTo>
                    <a:pt x="189893" y="168104"/>
                  </a:lnTo>
                  <a:lnTo>
                    <a:pt x="179227" y="204388"/>
                  </a:lnTo>
                  <a:lnTo>
                    <a:pt x="168562" y="241214"/>
                  </a:lnTo>
                  <a:lnTo>
                    <a:pt x="147752" y="283376"/>
                  </a:lnTo>
                  <a:lnTo>
                    <a:pt x="121609" y="330330"/>
                  </a:lnTo>
                  <a:lnTo>
                    <a:pt x="105611" y="361821"/>
                  </a:lnTo>
                  <a:lnTo>
                    <a:pt x="79468" y="319660"/>
                  </a:lnTo>
                  <a:lnTo>
                    <a:pt x="52805" y="272705"/>
                  </a:lnTo>
                  <a:lnTo>
                    <a:pt x="37328" y="230544"/>
                  </a:lnTo>
                  <a:lnTo>
                    <a:pt x="21330" y="194259"/>
                  </a:lnTo>
                  <a:lnTo>
                    <a:pt x="10665" y="157433"/>
                  </a:lnTo>
                  <a:lnTo>
                    <a:pt x="5332" y="131277"/>
                  </a:lnTo>
                  <a:lnTo>
                    <a:pt x="0" y="110478"/>
                  </a:lnTo>
                  <a:lnTo>
                    <a:pt x="0" y="89116"/>
                  </a:lnTo>
                  <a:lnTo>
                    <a:pt x="0" y="73652"/>
                  </a:lnTo>
                  <a:lnTo>
                    <a:pt x="5332" y="57625"/>
                  </a:lnTo>
                  <a:lnTo>
                    <a:pt x="10665" y="47496"/>
                  </a:lnTo>
                  <a:lnTo>
                    <a:pt x="15997" y="36826"/>
                  </a:lnTo>
                  <a:lnTo>
                    <a:pt x="21330" y="26676"/>
                  </a:lnTo>
                  <a:lnTo>
                    <a:pt x="31995" y="16005"/>
                  </a:lnTo>
                  <a:lnTo>
                    <a:pt x="42140" y="10670"/>
                  </a:lnTo>
                  <a:lnTo>
                    <a:pt x="58138" y="5335"/>
                  </a:lnTo>
                  <a:lnTo>
                    <a:pt x="74136" y="0"/>
                  </a:lnTo>
                  <a:lnTo>
                    <a:pt x="89613" y="0"/>
                  </a:lnTo>
                  <a:lnTo>
                    <a:pt x="94946" y="0"/>
                  </a:lnTo>
                  <a:lnTo>
                    <a:pt x="105611" y="0"/>
                  </a:lnTo>
                </a:path>
              </a:pathLst>
            </a:custGeom>
            <a:ln w="21338">
              <a:solidFill>
                <a:srgbClr val="000000"/>
              </a:solidFill>
            </a:ln>
          </p:spPr>
          <p:txBody>
            <a:bodyPr wrap="square" lIns="0" tIns="0" rIns="0" bIns="0" rtlCol="0"/>
            <a:lstStyle/>
            <a:p>
              <a:endParaRPr/>
            </a:p>
          </p:txBody>
        </p:sp>
        <p:sp>
          <p:nvSpPr>
            <p:cNvPr id="74" name="object 79">
              <a:extLst>
                <a:ext uri="{FF2B5EF4-FFF2-40B4-BE49-F238E27FC236}">
                  <a16:creationId xmlns:a16="http://schemas.microsoft.com/office/drawing/2014/main" id="{65E2BD63-4965-4B7B-97A7-7C338BF9FDC0}"/>
                </a:ext>
              </a:extLst>
            </p:cNvPr>
            <p:cNvSpPr/>
            <p:nvPr/>
          </p:nvSpPr>
          <p:spPr>
            <a:xfrm>
              <a:off x="1543120" y="5558882"/>
              <a:ext cx="206375" cy="367030"/>
            </a:xfrm>
            <a:custGeom>
              <a:avLst/>
              <a:gdLst/>
              <a:ahLst/>
              <a:cxnLst/>
              <a:rect l="l" t="t" r="r" b="b"/>
              <a:pathLst>
                <a:path w="206375" h="367029">
                  <a:moveTo>
                    <a:pt x="116277" y="361301"/>
                  </a:moveTo>
                  <a:lnTo>
                    <a:pt x="84281" y="361301"/>
                  </a:lnTo>
                  <a:lnTo>
                    <a:pt x="105611" y="366636"/>
                  </a:lnTo>
                  <a:lnTo>
                    <a:pt x="110944" y="366636"/>
                  </a:lnTo>
                  <a:lnTo>
                    <a:pt x="116277" y="361301"/>
                  </a:lnTo>
                  <a:close/>
                </a:path>
                <a:path w="206375" h="367029">
                  <a:moveTo>
                    <a:pt x="105611" y="0"/>
                  </a:moveTo>
                  <a:lnTo>
                    <a:pt x="84281" y="31491"/>
                  </a:lnTo>
                  <a:lnTo>
                    <a:pt x="58138" y="78445"/>
                  </a:lnTo>
                  <a:lnTo>
                    <a:pt x="37328" y="120607"/>
                  </a:lnTo>
                  <a:lnTo>
                    <a:pt x="26663" y="162226"/>
                  </a:lnTo>
                  <a:lnTo>
                    <a:pt x="15997" y="193717"/>
                  </a:lnTo>
                  <a:lnTo>
                    <a:pt x="5332" y="219873"/>
                  </a:lnTo>
                  <a:lnTo>
                    <a:pt x="5332" y="246029"/>
                  </a:lnTo>
                  <a:lnTo>
                    <a:pt x="0" y="266828"/>
                  </a:lnTo>
                  <a:lnTo>
                    <a:pt x="0" y="288169"/>
                  </a:lnTo>
                  <a:lnTo>
                    <a:pt x="5332" y="298319"/>
                  </a:lnTo>
                  <a:lnTo>
                    <a:pt x="5332" y="308989"/>
                  </a:lnTo>
                  <a:lnTo>
                    <a:pt x="10665" y="324475"/>
                  </a:lnTo>
                  <a:lnTo>
                    <a:pt x="37328" y="351151"/>
                  </a:lnTo>
                  <a:lnTo>
                    <a:pt x="52805" y="355944"/>
                  </a:lnTo>
                  <a:lnTo>
                    <a:pt x="68803" y="361301"/>
                  </a:lnTo>
                  <a:lnTo>
                    <a:pt x="131754" y="361301"/>
                  </a:lnTo>
                  <a:lnTo>
                    <a:pt x="147752" y="355944"/>
                  </a:lnTo>
                  <a:lnTo>
                    <a:pt x="163750" y="351151"/>
                  </a:lnTo>
                  <a:lnTo>
                    <a:pt x="173895" y="345816"/>
                  </a:lnTo>
                  <a:lnTo>
                    <a:pt x="184560" y="335145"/>
                  </a:lnTo>
                  <a:lnTo>
                    <a:pt x="189893" y="324475"/>
                  </a:lnTo>
                  <a:lnTo>
                    <a:pt x="195225" y="314325"/>
                  </a:lnTo>
                  <a:lnTo>
                    <a:pt x="200558" y="303654"/>
                  </a:lnTo>
                  <a:lnTo>
                    <a:pt x="205890" y="288169"/>
                  </a:lnTo>
                  <a:lnTo>
                    <a:pt x="205890" y="251364"/>
                  </a:lnTo>
                  <a:lnTo>
                    <a:pt x="200558" y="230544"/>
                  </a:lnTo>
                  <a:lnTo>
                    <a:pt x="195225" y="204388"/>
                  </a:lnTo>
                  <a:lnTo>
                    <a:pt x="184560" y="172918"/>
                  </a:lnTo>
                  <a:lnTo>
                    <a:pt x="173895" y="130757"/>
                  </a:lnTo>
                  <a:lnTo>
                    <a:pt x="153085" y="89116"/>
                  </a:lnTo>
                  <a:lnTo>
                    <a:pt x="126421" y="41619"/>
                  </a:lnTo>
                  <a:lnTo>
                    <a:pt x="105611" y="0"/>
                  </a:lnTo>
                  <a:close/>
                </a:path>
              </a:pathLst>
            </a:custGeom>
            <a:solidFill>
              <a:srgbClr val="C0C0C0"/>
            </a:solidFill>
          </p:spPr>
          <p:txBody>
            <a:bodyPr wrap="square" lIns="0" tIns="0" rIns="0" bIns="0" rtlCol="0"/>
            <a:lstStyle/>
            <a:p>
              <a:endParaRPr/>
            </a:p>
          </p:txBody>
        </p:sp>
        <p:sp>
          <p:nvSpPr>
            <p:cNvPr id="75" name="object 80">
              <a:extLst>
                <a:ext uri="{FF2B5EF4-FFF2-40B4-BE49-F238E27FC236}">
                  <a16:creationId xmlns:a16="http://schemas.microsoft.com/office/drawing/2014/main" id="{A60F8F13-8A19-4AF6-89AA-AB110E0A5120}"/>
                </a:ext>
              </a:extLst>
            </p:cNvPr>
            <p:cNvSpPr/>
            <p:nvPr/>
          </p:nvSpPr>
          <p:spPr>
            <a:xfrm>
              <a:off x="1543120" y="5558882"/>
              <a:ext cx="206375" cy="367030"/>
            </a:xfrm>
            <a:custGeom>
              <a:avLst/>
              <a:gdLst/>
              <a:ahLst/>
              <a:cxnLst/>
              <a:rect l="l" t="t" r="r" b="b"/>
              <a:pathLst>
                <a:path w="206375" h="367029">
                  <a:moveTo>
                    <a:pt x="105611" y="366636"/>
                  </a:moveTo>
                  <a:lnTo>
                    <a:pt x="84281" y="361301"/>
                  </a:lnTo>
                  <a:lnTo>
                    <a:pt x="68803" y="361301"/>
                  </a:lnTo>
                  <a:lnTo>
                    <a:pt x="52805" y="355944"/>
                  </a:lnTo>
                  <a:lnTo>
                    <a:pt x="37328" y="351151"/>
                  </a:lnTo>
                  <a:lnTo>
                    <a:pt x="26663" y="340480"/>
                  </a:lnTo>
                  <a:lnTo>
                    <a:pt x="21330" y="335145"/>
                  </a:lnTo>
                  <a:lnTo>
                    <a:pt x="10665" y="324475"/>
                  </a:lnTo>
                  <a:lnTo>
                    <a:pt x="5332" y="308989"/>
                  </a:lnTo>
                  <a:lnTo>
                    <a:pt x="5332" y="298319"/>
                  </a:lnTo>
                  <a:lnTo>
                    <a:pt x="0" y="288169"/>
                  </a:lnTo>
                  <a:lnTo>
                    <a:pt x="0" y="266828"/>
                  </a:lnTo>
                  <a:lnTo>
                    <a:pt x="5332" y="246029"/>
                  </a:lnTo>
                  <a:lnTo>
                    <a:pt x="5332" y="219873"/>
                  </a:lnTo>
                  <a:lnTo>
                    <a:pt x="15997" y="193717"/>
                  </a:lnTo>
                  <a:lnTo>
                    <a:pt x="26663" y="162226"/>
                  </a:lnTo>
                  <a:lnTo>
                    <a:pt x="37328" y="120607"/>
                  </a:lnTo>
                  <a:lnTo>
                    <a:pt x="58138" y="78445"/>
                  </a:lnTo>
                  <a:lnTo>
                    <a:pt x="84281" y="31491"/>
                  </a:lnTo>
                  <a:lnTo>
                    <a:pt x="105611" y="0"/>
                  </a:lnTo>
                  <a:lnTo>
                    <a:pt x="126421" y="41619"/>
                  </a:lnTo>
                  <a:lnTo>
                    <a:pt x="153085" y="89116"/>
                  </a:lnTo>
                  <a:lnTo>
                    <a:pt x="173895" y="130757"/>
                  </a:lnTo>
                  <a:lnTo>
                    <a:pt x="184560" y="172918"/>
                  </a:lnTo>
                  <a:lnTo>
                    <a:pt x="195225" y="204388"/>
                  </a:lnTo>
                  <a:lnTo>
                    <a:pt x="200558" y="230544"/>
                  </a:lnTo>
                  <a:lnTo>
                    <a:pt x="205890" y="251364"/>
                  </a:lnTo>
                  <a:lnTo>
                    <a:pt x="205890" y="272163"/>
                  </a:lnTo>
                  <a:lnTo>
                    <a:pt x="205890" y="288169"/>
                  </a:lnTo>
                  <a:lnTo>
                    <a:pt x="200558" y="303654"/>
                  </a:lnTo>
                  <a:lnTo>
                    <a:pt x="195225" y="314325"/>
                  </a:lnTo>
                  <a:lnTo>
                    <a:pt x="189893" y="324475"/>
                  </a:lnTo>
                  <a:lnTo>
                    <a:pt x="184560" y="335145"/>
                  </a:lnTo>
                  <a:lnTo>
                    <a:pt x="173895" y="345816"/>
                  </a:lnTo>
                  <a:lnTo>
                    <a:pt x="163750" y="351151"/>
                  </a:lnTo>
                  <a:lnTo>
                    <a:pt x="147752" y="355944"/>
                  </a:lnTo>
                  <a:lnTo>
                    <a:pt x="131754" y="361301"/>
                  </a:lnTo>
                  <a:lnTo>
                    <a:pt x="116277" y="361301"/>
                  </a:lnTo>
                  <a:lnTo>
                    <a:pt x="110944" y="366636"/>
                  </a:lnTo>
                  <a:lnTo>
                    <a:pt x="105611" y="366636"/>
                  </a:lnTo>
                </a:path>
              </a:pathLst>
            </a:custGeom>
            <a:ln w="21338">
              <a:solidFill>
                <a:srgbClr val="000000"/>
              </a:solidFill>
            </a:ln>
          </p:spPr>
          <p:txBody>
            <a:bodyPr wrap="square" lIns="0" tIns="0" rIns="0" bIns="0" rtlCol="0"/>
            <a:lstStyle/>
            <a:p>
              <a:endParaRPr/>
            </a:p>
          </p:txBody>
        </p:sp>
        <p:sp>
          <p:nvSpPr>
            <p:cNvPr id="76" name="object 81">
              <a:extLst>
                <a:ext uri="{FF2B5EF4-FFF2-40B4-BE49-F238E27FC236}">
                  <a16:creationId xmlns:a16="http://schemas.microsoft.com/office/drawing/2014/main" id="{BEC7B98A-C36D-44A2-97B4-820B8E07863D}"/>
                </a:ext>
              </a:extLst>
            </p:cNvPr>
            <p:cNvSpPr/>
            <p:nvPr/>
          </p:nvSpPr>
          <p:spPr>
            <a:xfrm>
              <a:off x="505666" y="5564218"/>
              <a:ext cx="205740" cy="361315"/>
            </a:xfrm>
            <a:custGeom>
              <a:avLst/>
              <a:gdLst/>
              <a:ahLst/>
              <a:cxnLst/>
              <a:rect l="l" t="t" r="r" b="b"/>
              <a:pathLst>
                <a:path w="205740" h="361314">
                  <a:moveTo>
                    <a:pt x="110402" y="0"/>
                  </a:moveTo>
                  <a:lnTo>
                    <a:pt x="68261" y="73110"/>
                  </a:lnTo>
                  <a:lnTo>
                    <a:pt x="42140" y="120086"/>
                  </a:lnTo>
                  <a:lnTo>
                    <a:pt x="26121" y="156891"/>
                  </a:lnTo>
                  <a:lnTo>
                    <a:pt x="5332" y="240694"/>
                  </a:lnTo>
                  <a:lnTo>
                    <a:pt x="0" y="261492"/>
                  </a:lnTo>
                  <a:lnTo>
                    <a:pt x="0" y="282833"/>
                  </a:lnTo>
                  <a:lnTo>
                    <a:pt x="5332" y="292983"/>
                  </a:lnTo>
                  <a:lnTo>
                    <a:pt x="5332" y="308989"/>
                  </a:lnTo>
                  <a:lnTo>
                    <a:pt x="10665" y="319139"/>
                  </a:lnTo>
                  <a:lnTo>
                    <a:pt x="15997" y="329810"/>
                  </a:lnTo>
                  <a:lnTo>
                    <a:pt x="26121" y="340480"/>
                  </a:lnTo>
                  <a:lnTo>
                    <a:pt x="36808" y="345816"/>
                  </a:lnTo>
                  <a:lnTo>
                    <a:pt x="47473" y="350609"/>
                  </a:lnTo>
                  <a:lnTo>
                    <a:pt x="78948" y="361301"/>
                  </a:lnTo>
                  <a:lnTo>
                    <a:pt x="131754" y="361301"/>
                  </a:lnTo>
                  <a:lnTo>
                    <a:pt x="147752" y="355966"/>
                  </a:lnTo>
                  <a:lnTo>
                    <a:pt x="157875" y="350609"/>
                  </a:lnTo>
                  <a:lnTo>
                    <a:pt x="168540" y="345816"/>
                  </a:lnTo>
                  <a:lnTo>
                    <a:pt x="179206" y="340480"/>
                  </a:lnTo>
                  <a:lnTo>
                    <a:pt x="189893" y="329810"/>
                  </a:lnTo>
                  <a:lnTo>
                    <a:pt x="194683" y="319139"/>
                  </a:lnTo>
                  <a:lnTo>
                    <a:pt x="200016" y="303654"/>
                  </a:lnTo>
                  <a:lnTo>
                    <a:pt x="200016" y="292983"/>
                  </a:lnTo>
                  <a:lnTo>
                    <a:pt x="205349" y="272163"/>
                  </a:lnTo>
                  <a:lnTo>
                    <a:pt x="205349" y="251364"/>
                  </a:lnTo>
                  <a:lnTo>
                    <a:pt x="200016" y="230544"/>
                  </a:lnTo>
                  <a:lnTo>
                    <a:pt x="194683" y="203867"/>
                  </a:lnTo>
                  <a:lnTo>
                    <a:pt x="189893" y="172918"/>
                  </a:lnTo>
                  <a:lnTo>
                    <a:pt x="173873" y="136092"/>
                  </a:lnTo>
                  <a:lnTo>
                    <a:pt x="157875" y="88595"/>
                  </a:lnTo>
                  <a:lnTo>
                    <a:pt x="137087" y="41619"/>
                  </a:lnTo>
                  <a:lnTo>
                    <a:pt x="110402" y="0"/>
                  </a:lnTo>
                  <a:close/>
                </a:path>
              </a:pathLst>
            </a:custGeom>
            <a:solidFill>
              <a:srgbClr val="FFFFFF"/>
            </a:solidFill>
          </p:spPr>
          <p:txBody>
            <a:bodyPr wrap="square" lIns="0" tIns="0" rIns="0" bIns="0" rtlCol="0"/>
            <a:lstStyle/>
            <a:p>
              <a:endParaRPr/>
            </a:p>
          </p:txBody>
        </p:sp>
        <p:sp>
          <p:nvSpPr>
            <p:cNvPr id="77" name="object 82">
              <a:extLst>
                <a:ext uri="{FF2B5EF4-FFF2-40B4-BE49-F238E27FC236}">
                  <a16:creationId xmlns:a16="http://schemas.microsoft.com/office/drawing/2014/main" id="{A94D0B84-8BDD-404F-987B-F4BD62AB8D04}"/>
                </a:ext>
              </a:extLst>
            </p:cNvPr>
            <p:cNvSpPr/>
            <p:nvPr/>
          </p:nvSpPr>
          <p:spPr>
            <a:xfrm>
              <a:off x="505666" y="5564218"/>
              <a:ext cx="205740" cy="361315"/>
            </a:xfrm>
            <a:custGeom>
              <a:avLst/>
              <a:gdLst/>
              <a:ahLst/>
              <a:cxnLst/>
              <a:rect l="l" t="t" r="r" b="b"/>
              <a:pathLst>
                <a:path w="205740" h="361314">
                  <a:moveTo>
                    <a:pt x="100279" y="361301"/>
                  </a:moveTo>
                  <a:lnTo>
                    <a:pt x="78948" y="361301"/>
                  </a:lnTo>
                  <a:lnTo>
                    <a:pt x="63471" y="355966"/>
                  </a:lnTo>
                  <a:lnTo>
                    <a:pt x="47473" y="350609"/>
                  </a:lnTo>
                  <a:lnTo>
                    <a:pt x="36808" y="345816"/>
                  </a:lnTo>
                  <a:lnTo>
                    <a:pt x="26121" y="340480"/>
                  </a:lnTo>
                  <a:lnTo>
                    <a:pt x="15997" y="329810"/>
                  </a:lnTo>
                  <a:lnTo>
                    <a:pt x="10665" y="319139"/>
                  </a:lnTo>
                  <a:lnTo>
                    <a:pt x="5332" y="308989"/>
                  </a:lnTo>
                  <a:lnTo>
                    <a:pt x="5332" y="292983"/>
                  </a:lnTo>
                  <a:lnTo>
                    <a:pt x="0" y="282833"/>
                  </a:lnTo>
                  <a:lnTo>
                    <a:pt x="0" y="261492"/>
                  </a:lnTo>
                  <a:lnTo>
                    <a:pt x="5332" y="240694"/>
                  </a:lnTo>
                  <a:lnTo>
                    <a:pt x="10665" y="214538"/>
                  </a:lnTo>
                  <a:lnTo>
                    <a:pt x="15997" y="188382"/>
                  </a:lnTo>
                  <a:lnTo>
                    <a:pt x="42140" y="120086"/>
                  </a:lnTo>
                  <a:lnTo>
                    <a:pt x="68261" y="73110"/>
                  </a:lnTo>
                  <a:lnTo>
                    <a:pt x="94946" y="26155"/>
                  </a:lnTo>
                  <a:lnTo>
                    <a:pt x="110402" y="0"/>
                  </a:lnTo>
                  <a:lnTo>
                    <a:pt x="137087" y="41619"/>
                  </a:lnTo>
                  <a:lnTo>
                    <a:pt x="157875" y="88595"/>
                  </a:lnTo>
                  <a:lnTo>
                    <a:pt x="173873" y="136092"/>
                  </a:lnTo>
                  <a:lnTo>
                    <a:pt x="189893" y="172918"/>
                  </a:lnTo>
                  <a:lnTo>
                    <a:pt x="194683" y="203867"/>
                  </a:lnTo>
                  <a:lnTo>
                    <a:pt x="200016" y="230544"/>
                  </a:lnTo>
                  <a:lnTo>
                    <a:pt x="205349" y="251364"/>
                  </a:lnTo>
                  <a:lnTo>
                    <a:pt x="205349" y="272163"/>
                  </a:lnTo>
                  <a:lnTo>
                    <a:pt x="200016" y="292983"/>
                  </a:lnTo>
                  <a:lnTo>
                    <a:pt x="200016" y="303654"/>
                  </a:lnTo>
                  <a:lnTo>
                    <a:pt x="194683" y="319139"/>
                  </a:lnTo>
                  <a:lnTo>
                    <a:pt x="189893" y="329810"/>
                  </a:lnTo>
                  <a:lnTo>
                    <a:pt x="179206" y="340480"/>
                  </a:lnTo>
                  <a:lnTo>
                    <a:pt x="168540" y="345816"/>
                  </a:lnTo>
                  <a:lnTo>
                    <a:pt x="157875" y="350609"/>
                  </a:lnTo>
                  <a:lnTo>
                    <a:pt x="147752" y="355966"/>
                  </a:lnTo>
                  <a:lnTo>
                    <a:pt x="131754" y="361301"/>
                  </a:lnTo>
                  <a:lnTo>
                    <a:pt x="110402" y="361301"/>
                  </a:lnTo>
                  <a:lnTo>
                    <a:pt x="105611" y="361301"/>
                  </a:lnTo>
                  <a:lnTo>
                    <a:pt x="100279" y="361301"/>
                  </a:lnTo>
                </a:path>
              </a:pathLst>
            </a:custGeom>
            <a:ln w="21338">
              <a:solidFill>
                <a:srgbClr val="000000"/>
              </a:solidFill>
            </a:ln>
          </p:spPr>
          <p:txBody>
            <a:bodyPr wrap="square" lIns="0" tIns="0" rIns="0" bIns="0" rtlCol="0"/>
            <a:lstStyle/>
            <a:p>
              <a:endParaRPr/>
            </a:p>
          </p:txBody>
        </p:sp>
        <p:sp>
          <p:nvSpPr>
            <p:cNvPr id="78" name="object 83">
              <a:extLst>
                <a:ext uri="{FF2B5EF4-FFF2-40B4-BE49-F238E27FC236}">
                  <a16:creationId xmlns:a16="http://schemas.microsoft.com/office/drawing/2014/main" id="{5117A1BF-42B7-4D13-8247-23A9A90267CD}"/>
                </a:ext>
              </a:extLst>
            </p:cNvPr>
            <p:cNvSpPr/>
            <p:nvPr/>
          </p:nvSpPr>
          <p:spPr>
            <a:xfrm>
              <a:off x="526996" y="5197061"/>
              <a:ext cx="205740" cy="367665"/>
            </a:xfrm>
            <a:custGeom>
              <a:avLst/>
              <a:gdLst/>
              <a:ahLst/>
              <a:cxnLst/>
              <a:rect l="l" t="t" r="r" b="b"/>
              <a:pathLst>
                <a:path w="205740" h="367664">
                  <a:moveTo>
                    <a:pt x="141877" y="5335"/>
                  </a:moveTo>
                  <a:lnTo>
                    <a:pt x="57618" y="5335"/>
                  </a:lnTo>
                  <a:lnTo>
                    <a:pt x="46931" y="10670"/>
                  </a:lnTo>
                  <a:lnTo>
                    <a:pt x="31475" y="21341"/>
                  </a:lnTo>
                  <a:lnTo>
                    <a:pt x="26142" y="26676"/>
                  </a:lnTo>
                  <a:lnTo>
                    <a:pt x="15477" y="36826"/>
                  </a:lnTo>
                  <a:lnTo>
                    <a:pt x="10144" y="47496"/>
                  </a:lnTo>
                  <a:lnTo>
                    <a:pt x="4790" y="57625"/>
                  </a:lnTo>
                  <a:lnTo>
                    <a:pt x="0" y="73652"/>
                  </a:lnTo>
                  <a:lnTo>
                    <a:pt x="0" y="131277"/>
                  </a:lnTo>
                  <a:lnTo>
                    <a:pt x="4790" y="157433"/>
                  </a:lnTo>
                  <a:lnTo>
                    <a:pt x="15477" y="194259"/>
                  </a:lnTo>
                  <a:lnTo>
                    <a:pt x="46931" y="278040"/>
                  </a:lnTo>
                  <a:lnTo>
                    <a:pt x="68283" y="324995"/>
                  </a:lnTo>
                  <a:lnTo>
                    <a:pt x="89072" y="367157"/>
                  </a:lnTo>
                  <a:lnTo>
                    <a:pt x="110424" y="335666"/>
                  </a:lnTo>
                  <a:lnTo>
                    <a:pt x="136545" y="288169"/>
                  </a:lnTo>
                  <a:lnTo>
                    <a:pt x="157875" y="246549"/>
                  </a:lnTo>
                  <a:lnTo>
                    <a:pt x="173353" y="209723"/>
                  </a:lnTo>
                  <a:lnTo>
                    <a:pt x="189351" y="178254"/>
                  </a:lnTo>
                  <a:lnTo>
                    <a:pt x="200016" y="125942"/>
                  </a:lnTo>
                  <a:lnTo>
                    <a:pt x="205349" y="105122"/>
                  </a:lnTo>
                  <a:lnTo>
                    <a:pt x="205349" y="84323"/>
                  </a:lnTo>
                  <a:lnTo>
                    <a:pt x="200016" y="73652"/>
                  </a:lnTo>
                  <a:lnTo>
                    <a:pt x="200016" y="57625"/>
                  </a:lnTo>
                  <a:lnTo>
                    <a:pt x="194683" y="47496"/>
                  </a:lnTo>
                  <a:lnTo>
                    <a:pt x="189351" y="36826"/>
                  </a:lnTo>
                  <a:lnTo>
                    <a:pt x="178685" y="26676"/>
                  </a:lnTo>
                  <a:lnTo>
                    <a:pt x="168562" y="21341"/>
                  </a:lnTo>
                  <a:lnTo>
                    <a:pt x="157875" y="10670"/>
                  </a:lnTo>
                  <a:lnTo>
                    <a:pt x="141877" y="5335"/>
                  </a:lnTo>
                  <a:close/>
                </a:path>
                <a:path w="205740" h="367664">
                  <a:moveTo>
                    <a:pt x="105069" y="0"/>
                  </a:moveTo>
                  <a:lnTo>
                    <a:pt x="94404" y="0"/>
                  </a:lnTo>
                  <a:lnTo>
                    <a:pt x="73616" y="5335"/>
                  </a:lnTo>
                  <a:lnTo>
                    <a:pt x="126421" y="5335"/>
                  </a:lnTo>
                  <a:lnTo>
                    <a:pt x="105069" y="0"/>
                  </a:lnTo>
                  <a:close/>
                </a:path>
              </a:pathLst>
            </a:custGeom>
            <a:solidFill>
              <a:srgbClr val="C0C0C0"/>
            </a:solidFill>
          </p:spPr>
          <p:txBody>
            <a:bodyPr wrap="square" lIns="0" tIns="0" rIns="0" bIns="0" rtlCol="0"/>
            <a:lstStyle/>
            <a:p>
              <a:endParaRPr/>
            </a:p>
          </p:txBody>
        </p:sp>
        <p:sp>
          <p:nvSpPr>
            <p:cNvPr id="79" name="object 84">
              <a:extLst>
                <a:ext uri="{FF2B5EF4-FFF2-40B4-BE49-F238E27FC236}">
                  <a16:creationId xmlns:a16="http://schemas.microsoft.com/office/drawing/2014/main" id="{92347E54-07A2-4C7A-AF49-FCC1A5B2922F}"/>
                </a:ext>
              </a:extLst>
            </p:cNvPr>
            <p:cNvSpPr/>
            <p:nvPr/>
          </p:nvSpPr>
          <p:spPr>
            <a:xfrm>
              <a:off x="526996" y="5197061"/>
              <a:ext cx="205740" cy="367665"/>
            </a:xfrm>
            <a:custGeom>
              <a:avLst/>
              <a:gdLst/>
              <a:ahLst/>
              <a:cxnLst/>
              <a:rect l="l" t="t" r="r" b="b"/>
              <a:pathLst>
                <a:path w="205740" h="367664">
                  <a:moveTo>
                    <a:pt x="105069" y="0"/>
                  </a:moveTo>
                  <a:lnTo>
                    <a:pt x="126421" y="5335"/>
                  </a:lnTo>
                  <a:lnTo>
                    <a:pt x="141877" y="5335"/>
                  </a:lnTo>
                  <a:lnTo>
                    <a:pt x="157875" y="10670"/>
                  </a:lnTo>
                  <a:lnTo>
                    <a:pt x="168562" y="21341"/>
                  </a:lnTo>
                  <a:lnTo>
                    <a:pt x="178685" y="26676"/>
                  </a:lnTo>
                  <a:lnTo>
                    <a:pt x="189351" y="36826"/>
                  </a:lnTo>
                  <a:lnTo>
                    <a:pt x="194683" y="47496"/>
                  </a:lnTo>
                  <a:lnTo>
                    <a:pt x="200016" y="57625"/>
                  </a:lnTo>
                  <a:lnTo>
                    <a:pt x="200016" y="73652"/>
                  </a:lnTo>
                  <a:lnTo>
                    <a:pt x="205349" y="84323"/>
                  </a:lnTo>
                  <a:lnTo>
                    <a:pt x="205349" y="105122"/>
                  </a:lnTo>
                  <a:lnTo>
                    <a:pt x="200016" y="125942"/>
                  </a:lnTo>
                  <a:lnTo>
                    <a:pt x="194683" y="152098"/>
                  </a:lnTo>
                  <a:lnTo>
                    <a:pt x="189351" y="178254"/>
                  </a:lnTo>
                  <a:lnTo>
                    <a:pt x="173353" y="209723"/>
                  </a:lnTo>
                  <a:lnTo>
                    <a:pt x="157875" y="246549"/>
                  </a:lnTo>
                  <a:lnTo>
                    <a:pt x="136545" y="288169"/>
                  </a:lnTo>
                  <a:lnTo>
                    <a:pt x="110424" y="335666"/>
                  </a:lnTo>
                  <a:lnTo>
                    <a:pt x="89072" y="367157"/>
                  </a:lnTo>
                  <a:lnTo>
                    <a:pt x="68283" y="324995"/>
                  </a:lnTo>
                  <a:lnTo>
                    <a:pt x="46931" y="278040"/>
                  </a:lnTo>
                  <a:lnTo>
                    <a:pt x="26142" y="230544"/>
                  </a:lnTo>
                  <a:lnTo>
                    <a:pt x="15477" y="194259"/>
                  </a:lnTo>
                  <a:lnTo>
                    <a:pt x="4790" y="157433"/>
                  </a:lnTo>
                  <a:lnTo>
                    <a:pt x="0" y="131277"/>
                  </a:lnTo>
                  <a:lnTo>
                    <a:pt x="0" y="110478"/>
                  </a:lnTo>
                  <a:lnTo>
                    <a:pt x="0" y="89116"/>
                  </a:lnTo>
                  <a:lnTo>
                    <a:pt x="0" y="73652"/>
                  </a:lnTo>
                  <a:lnTo>
                    <a:pt x="4790" y="57625"/>
                  </a:lnTo>
                  <a:lnTo>
                    <a:pt x="10144" y="47496"/>
                  </a:lnTo>
                  <a:lnTo>
                    <a:pt x="15477" y="36826"/>
                  </a:lnTo>
                  <a:lnTo>
                    <a:pt x="26142" y="26676"/>
                  </a:lnTo>
                  <a:lnTo>
                    <a:pt x="31475" y="21341"/>
                  </a:lnTo>
                  <a:lnTo>
                    <a:pt x="46931" y="10670"/>
                  </a:lnTo>
                  <a:lnTo>
                    <a:pt x="57618" y="5335"/>
                  </a:lnTo>
                  <a:lnTo>
                    <a:pt x="73616" y="5335"/>
                  </a:lnTo>
                  <a:lnTo>
                    <a:pt x="94404" y="0"/>
                  </a:lnTo>
                  <a:lnTo>
                    <a:pt x="99737" y="0"/>
                  </a:lnTo>
                  <a:lnTo>
                    <a:pt x="105069" y="0"/>
                  </a:lnTo>
                </a:path>
              </a:pathLst>
            </a:custGeom>
            <a:ln w="21338">
              <a:solidFill>
                <a:srgbClr val="000000"/>
              </a:solidFill>
            </a:ln>
          </p:spPr>
          <p:txBody>
            <a:bodyPr wrap="square" lIns="0" tIns="0" rIns="0" bIns="0" rtlCol="0"/>
            <a:lstStyle/>
            <a:p>
              <a:endParaRPr/>
            </a:p>
          </p:txBody>
        </p:sp>
        <p:sp>
          <p:nvSpPr>
            <p:cNvPr id="80" name="object 85">
              <a:extLst>
                <a:ext uri="{FF2B5EF4-FFF2-40B4-BE49-F238E27FC236}">
                  <a16:creationId xmlns:a16="http://schemas.microsoft.com/office/drawing/2014/main" id="{8835A9DD-B175-42ED-872B-262E6DA464F5}"/>
                </a:ext>
              </a:extLst>
            </p:cNvPr>
            <p:cNvSpPr/>
            <p:nvPr/>
          </p:nvSpPr>
          <p:spPr>
            <a:xfrm>
              <a:off x="16001" y="6061590"/>
              <a:ext cx="205740" cy="361950"/>
            </a:xfrm>
            <a:custGeom>
              <a:avLst/>
              <a:gdLst/>
              <a:ahLst/>
              <a:cxnLst/>
              <a:rect l="l" t="t" r="r" b="b"/>
              <a:pathLst>
                <a:path w="205740" h="361950">
                  <a:moveTo>
                    <a:pt x="110413" y="0"/>
                  </a:moveTo>
                  <a:lnTo>
                    <a:pt x="94411" y="26155"/>
                  </a:lnTo>
                  <a:lnTo>
                    <a:pt x="68275" y="73652"/>
                  </a:lnTo>
                  <a:lnTo>
                    <a:pt x="42138" y="120607"/>
                  </a:lnTo>
                  <a:lnTo>
                    <a:pt x="26136" y="157433"/>
                  </a:lnTo>
                  <a:lnTo>
                    <a:pt x="15469" y="188922"/>
                  </a:lnTo>
                  <a:lnTo>
                    <a:pt x="10134" y="215071"/>
                  </a:lnTo>
                  <a:lnTo>
                    <a:pt x="5333" y="241221"/>
                  </a:lnTo>
                  <a:lnTo>
                    <a:pt x="0" y="262032"/>
                  </a:lnTo>
                  <a:lnTo>
                    <a:pt x="0" y="282846"/>
                  </a:lnTo>
                  <a:lnTo>
                    <a:pt x="5333" y="293519"/>
                  </a:lnTo>
                  <a:lnTo>
                    <a:pt x="5333" y="308996"/>
                  </a:lnTo>
                  <a:lnTo>
                    <a:pt x="47473" y="351155"/>
                  </a:lnTo>
                  <a:lnTo>
                    <a:pt x="78942" y="361828"/>
                  </a:lnTo>
                  <a:lnTo>
                    <a:pt x="131748" y="361828"/>
                  </a:lnTo>
                  <a:lnTo>
                    <a:pt x="168554" y="345818"/>
                  </a:lnTo>
                  <a:lnTo>
                    <a:pt x="200025" y="304192"/>
                  </a:lnTo>
                  <a:lnTo>
                    <a:pt x="200025" y="293519"/>
                  </a:lnTo>
                  <a:lnTo>
                    <a:pt x="205366" y="272705"/>
                  </a:lnTo>
                  <a:lnTo>
                    <a:pt x="205366" y="251360"/>
                  </a:lnTo>
                  <a:lnTo>
                    <a:pt x="200025" y="230546"/>
                  </a:lnTo>
                  <a:lnTo>
                    <a:pt x="194690" y="204396"/>
                  </a:lnTo>
                  <a:lnTo>
                    <a:pt x="189355" y="172912"/>
                  </a:lnTo>
                  <a:lnTo>
                    <a:pt x="173886" y="136092"/>
                  </a:lnTo>
                  <a:lnTo>
                    <a:pt x="157886" y="89116"/>
                  </a:lnTo>
                  <a:lnTo>
                    <a:pt x="136549" y="42161"/>
                  </a:lnTo>
                  <a:lnTo>
                    <a:pt x="110413" y="0"/>
                  </a:lnTo>
                  <a:close/>
                </a:path>
              </a:pathLst>
            </a:custGeom>
            <a:solidFill>
              <a:srgbClr val="FFFFFF"/>
            </a:solidFill>
          </p:spPr>
          <p:txBody>
            <a:bodyPr wrap="square" lIns="0" tIns="0" rIns="0" bIns="0" rtlCol="0"/>
            <a:lstStyle/>
            <a:p>
              <a:endParaRPr/>
            </a:p>
          </p:txBody>
        </p:sp>
        <p:sp>
          <p:nvSpPr>
            <p:cNvPr id="81" name="object 86">
              <a:extLst>
                <a:ext uri="{FF2B5EF4-FFF2-40B4-BE49-F238E27FC236}">
                  <a16:creationId xmlns:a16="http://schemas.microsoft.com/office/drawing/2014/main" id="{381CF8EA-841C-4FEF-A5E0-9A7E356966B0}"/>
                </a:ext>
              </a:extLst>
            </p:cNvPr>
            <p:cNvSpPr/>
            <p:nvPr/>
          </p:nvSpPr>
          <p:spPr>
            <a:xfrm>
              <a:off x="16001" y="6061590"/>
              <a:ext cx="205740" cy="361950"/>
            </a:xfrm>
            <a:custGeom>
              <a:avLst/>
              <a:gdLst/>
              <a:ahLst/>
              <a:cxnLst/>
              <a:rect l="l" t="t" r="r" b="b"/>
              <a:pathLst>
                <a:path w="205740" h="361950">
                  <a:moveTo>
                    <a:pt x="99746" y="361828"/>
                  </a:moveTo>
                  <a:lnTo>
                    <a:pt x="78942" y="361828"/>
                  </a:lnTo>
                  <a:lnTo>
                    <a:pt x="62940" y="356490"/>
                  </a:lnTo>
                  <a:lnTo>
                    <a:pt x="26136" y="340480"/>
                  </a:lnTo>
                  <a:lnTo>
                    <a:pt x="5333" y="308996"/>
                  </a:lnTo>
                  <a:lnTo>
                    <a:pt x="5333" y="293519"/>
                  </a:lnTo>
                  <a:lnTo>
                    <a:pt x="0" y="282846"/>
                  </a:lnTo>
                  <a:lnTo>
                    <a:pt x="0" y="262032"/>
                  </a:lnTo>
                  <a:lnTo>
                    <a:pt x="5333" y="241221"/>
                  </a:lnTo>
                  <a:lnTo>
                    <a:pt x="10134" y="215071"/>
                  </a:lnTo>
                  <a:lnTo>
                    <a:pt x="15469" y="188922"/>
                  </a:lnTo>
                  <a:lnTo>
                    <a:pt x="26136" y="157433"/>
                  </a:lnTo>
                  <a:lnTo>
                    <a:pt x="42138" y="120607"/>
                  </a:lnTo>
                  <a:lnTo>
                    <a:pt x="68275" y="73652"/>
                  </a:lnTo>
                  <a:lnTo>
                    <a:pt x="94411" y="26155"/>
                  </a:lnTo>
                  <a:lnTo>
                    <a:pt x="110413" y="0"/>
                  </a:lnTo>
                  <a:lnTo>
                    <a:pt x="136549" y="42161"/>
                  </a:lnTo>
                  <a:lnTo>
                    <a:pt x="157886" y="89116"/>
                  </a:lnTo>
                  <a:lnTo>
                    <a:pt x="173886" y="136092"/>
                  </a:lnTo>
                  <a:lnTo>
                    <a:pt x="189355" y="172912"/>
                  </a:lnTo>
                  <a:lnTo>
                    <a:pt x="194690" y="204396"/>
                  </a:lnTo>
                  <a:lnTo>
                    <a:pt x="200025" y="230546"/>
                  </a:lnTo>
                  <a:lnTo>
                    <a:pt x="205366" y="251360"/>
                  </a:lnTo>
                  <a:lnTo>
                    <a:pt x="205366" y="272705"/>
                  </a:lnTo>
                  <a:lnTo>
                    <a:pt x="200025" y="293519"/>
                  </a:lnTo>
                  <a:lnTo>
                    <a:pt x="200025" y="304192"/>
                  </a:lnTo>
                  <a:lnTo>
                    <a:pt x="194690" y="319668"/>
                  </a:lnTo>
                  <a:lnTo>
                    <a:pt x="157886" y="351155"/>
                  </a:lnTo>
                  <a:lnTo>
                    <a:pt x="131748" y="361828"/>
                  </a:lnTo>
                  <a:lnTo>
                    <a:pt x="110413" y="361828"/>
                  </a:lnTo>
                  <a:lnTo>
                    <a:pt x="105078" y="361828"/>
                  </a:lnTo>
                  <a:lnTo>
                    <a:pt x="99746" y="361828"/>
                  </a:lnTo>
                </a:path>
              </a:pathLst>
            </a:custGeom>
            <a:ln w="21338">
              <a:solidFill>
                <a:srgbClr val="000000"/>
              </a:solidFill>
            </a:ln>
          </p:spPr>
          <p:txBody>
            <a:bodyPr wrap="square" lIns="0" tIns="0" rIns="0" bIns="0" rtlCol="0"/>
            <a:lstStyle/>
            <a:p>
              <a:endParaRPr/>
            </a:p>
          </p:txBody>
        </p:sp>
        <p:sp>
          <p:nvSpPr>
            <p:cNvPr id="82" name="object 87">
              <a:extLst>
                <a:ext uri="{FF2B5EF4-FFF2-40B4-BE49-F238E27FC236}">
                  <a16:creationId xmlns:a16="http://schemas.microsoft.com/office/drawing/2014/main" id="{DBBBE9F8-51A8-4102-B595-66288F46FE41}"/>
                </a:ext>
              </a:extLst>
            </p:cNvPr>
            <p:cNvSpPr/>
            <p:nvPr/>
          </p:nvSpPr>
          <p:spPr>
            <a:xfrm>
              <a:off x="36803" y="5694975"/>
              <a:ext cx="205740" cy="367030"/>
            </a:xfrm>
            <a:custGeom>
              <a:avLst/>
              <a:gdLst/>
              <a:ahLst/>
              <a:cxnLst/>
              <a:rect l="l" t="t" r="r" b="b"/>
              <a:pathLst>
                <a:path w="205740" h="367029">
                  <a:moveTo>
                    <a:pt x="142417" y="5335"/>
                  </a:moveTo>
                  <a:lnTo>
                    <a:pt x="58140" y="5335"/>
                  </a:lnTo>
                  <a:lnTo>
                    <a:pt x="47473" y="10670"/>
                  </a:lnTo>
                  <a:lnTo>
                    <a:pt x="31471" y="20798"/>
                  </a:lnTo>
                  <a:lnTo>
                    <a:pt x="26671" y="26134"/>
                  </a:lnTo>
                  <a:lnTo>
                    <a:pt x="16002" y="36826"/>
                  </a:lnTo>
                  <a:lnTo>
                    <a:pt x="10669" y="46954"/>
                  </a:lnTo>
                  <a:lnTo>
                    <a:pt x="5334" y="57625"/>
                  </a:lnTo>
                  <a:lnTo>
                    <a:pt x="0" y="73110"/>
                  </a:lnTo>
                  <a:lnTo>
                    <a:pt x="0" y="130735"/>
                  </a:lnTo>
                  <a:lnTo>
                    <a:pt x="5334" y="157433"/>
                  </a:lnTo>
                  <a:lnTo>
                    <a:pt x="16002" y="193717"/>
                  </a:lnTo>
                  <a:lnTo>
                    <a:pt x="26671" y="230544"/>
                  </a:lnTo>
                  <a:lnTo>
                    <a:pt x="47473" y="277498"/>
                  </a:lnTo>
                  <a:lnTo>
                    <a:pt x="68808" y="324995"/>
                  </a:lnTo>
                  <a:lnTo>
                    <a:pt x="89611" y="366614"/>
                  </a:lnTo>
                  <a:lnTo>
                    <a:pt x="110946" y="335123"/>
                  </a:lnTo>
                  <a:lnTo>
                    <a:pt x="137085" y="288169"/>
                  </a:lnTo>
                  <a:lnTo>
                    <a:pt x="157886" y="246007"/>
                  </a:lnTo>
                  <a:lnTo>
                    <a:pt x="173888" y="209723"/>
                  </a:lnTo>
                  <a:lnTo>
                    <a:pt x="189897" y="178232"/>
                  </a:lnTo>
                  <a:lnTo>
                    <a:pt x="195230" y="152076"/>
                  </a:lnTo>
                  <a:lnTo>
                    <a:pt x="200020" y="125942"/>
                  </a:lnTo>
                  <a:lnTo>
                    <a:pt x="205353" y="104601"/>
                  </a:lnTo>
                  <a:lnTo>
                    <a:pt x="205353" y="83780"/>
                  </a:lnTo>
                  <a:lnTo>
                    <a:pt x="200020" y="73110"/>
                  </a:lnTo>
                  <a:lnTo>
                    <a:pt x="200020" y="57625"/>
                  </a:lnTo>
                  <a:lnTo>
                    <a:pt x="195230" y="46954"/>
                  </a:lnTo>
                  <a:lnTo>
                    <a:pt x="189897" y="36826"/>
                  </a:lnTo>
                  <a:lnTo>
                    <a:pt x="179223" y="26134"/>
                  </a:lnTo>
                  <a:lnTo>
                    <a:pt x="168553" y="20798"/>
                  </a:lnTo>
                  <a:lnTo>
                    <a:pt x="157886" y="10670"/>
                  </a:lnTo>
                  <a:lnTo>
                    <a:pt x="142417" y="5335"/>
                  </a:lnTo>
                  <a:close/>
                </a:path>
                <a:path w="205740" h="367029">
                  <a:moveTo>
                    <a:pt x="105613" y="0"/>
                  </a:moveTo>
                  <a:lnTo>
                    <a:pt x="94946" y="0"/>
                  </a:lnTo>
                  <a:lnTo>
                    <a:pt x="73609" y="5335"/>
                  </a:lnTo>
                  <a:lnTo>
                    <a:pt x="126415" y="5335"/>
                  </a:lnTo>
                  <a:lnTo>
                    <a:pt x="105613" y="0"/>
                  </a:lnTo>
                  <a:close/>
                </a:path>
              </a:pathLst>
            </a:custGeom>
            <a:solidFill>
              <a:srgbClr val="C0C0C0"/>
            </a:solidFill>
          </p:spPr>
          <p:txBody>
            <a:bodyPr wrap="square" lIns="0" tIns="0" rIns="0" bIns="0" rtlCol="0"/>
            <a:lstStyle/>
            <a:p>
              <a:endParaRPr/>
            </a:p>
          </p:txBody>
        </p:sp>
        <p:sp>
          <p:nvSpPr>
            <p:cNvPr id="83" name="object 88">
              <a:extLst>
                <a:ext uri="{FF2B5EF4-FFF2-40B4-BE49-F238E27FC236}">
                  <a16:creationId xmlns:a16="http://schemas.microsoft.com/office/drawing/2014/main" id="{175A814C-E3F6-4190-8710-4174035663E7}"/>
                </a:ext>
              </a:extLst>
            </p:cNvPr>
            <p:cNvSpPr/>
            <p:nvPr/>
          </p:nvSpPr>
          <p:spPr>
            <a:xfrm>
              <a:off x="36803" y="5694975"/>
              <a:ext cx="205740" cy="367030"/>
            </a:xfrm>
            <a:custGeom>
              <a:avLst/>
              <a:gdLst/>
              <a:ahLst/>
              <a:cxnLst/>
              <a:rect l="l" t="t" r="r" b="b"/>
              <a:pathLst>
                <a:path w="205740" h="367029">
                  <a:moveTo>
                    <a:pt x="105613" y="0"/>
                  </a:moveTo>
                  <a:lnTo>
                    <a:pt x="126415" y="5335"/>
                  </a:lnTo>
                  <a:lnTo>
                    <a:pt x="142417" y="5335"/>
                  </a:lnTo>
                  <a:lnTo>
                    <a:pt x="157886" y="10670"/>
                  </a:lnTo>
                  <a:lnTo>
                    <a:pt x="168553" y="20798"/>
                  </a:lnTo>
                  <a:lnTo>
                    <a:pt x="179223" y="26134"/>
                  </a:lnTo>
                  <a:lnTo>
                    <a:pt x="189897" y="36826"/>
                  </a:lnTo>
                  <a:lnTo>
                    <a:pt x="195230" y="46954"/>
                  </a:lnTo>
                  <a:lnTo>
                    <a:pt x="200020" y="57625"/>
                  </a:lnTo>
                  <a:lnTo>
                    <a:pt x="200020" y="73110"/>
                  </a:lnTo>
                  <a:lnTo>
                    <a:pt x="205353" y="83780"/>
                  </a:lnTo>
                  <a:lnTo>
                    <a:pt x="205353" y="104601"/>
                  </a:lnTo>
                  <a:lnTo>
                    <a:pt x="200020" y="125942"/>
                  </a:lnTo>
                  <a:lnTo>
                    <a:pt x="195230" y="152076"/>
                  </a:lnTo>
                  <a:lnTo>
                    <a:pt x="189897" y="178232"/>
                  </a:lnTo>
                  <a:lnTo>
                    <a:pt x="173888" y="209723"/>
                  </a:lnTo>
                  <a:lnTo>
                    <a:pt x="157886" y="246007"/>
                  </a:lnTo>
                  <a:lnTo>
                    <a:pt x="137085" y="288169"/>
                  </a:lnTo>
                  <a:lnTo>
                    <a:pt x="110946" y="335123"/>
                  </a:lnTo>
                  <a:lnTo>
                    <a:pt x="89611" y="366614"/>
                  </a:lnTo>
                  <a:lnTo>
                    <a:pt x="68808" y="324995"/>
                  </a:lnTo>
                  <a:lnTo>
                    <a:pt x="47473" y="277498"/>
                  </a:lnTo>
                  <a:lnTo>
                    <a:pt x="26671" y="230544"/>
                  </a:lnTo>
                  <a:lnTo>
                    <a:pt x="16002" y="193717"/>
                  </a:lnTo>
                  <a:lnTo>
                    <a:pt x="5334" y="157433"/>
                  </a:lnTo>
                  <a:lnTo>
                    <a:pt x="0" y="130735"/>
                  </a:lnTo>
                  <a:lnTo>
                    <a:pt x="0" y="109936"/>
                  </a:lnTo>
                  <a:lnTo>
                    <a:pt x="0" y="89116"/>
                  </a:lnTo>
                  <a:lnTo>
                    <a:pt x="0" y="73110"/>
                  </a:lnTo>
                  <a:lnTo>
                    <a:pt x="5334" y="57625"/>
                  </a:lnTo>
                  <a:lnTo>
                    <a:pt x="10669" y="46954"/>
                  </a:lnTo>
                  <a:lnTo>
                    <a:pt x="16002" y="36826"/>
                  </a:lnTo>
                  <a:lnTo>
                    <a:pt x="26671" y="26134"/>
                  </a:lnTo>
                  <a:lnTo>
                    <a:pt x="31471" y="20798"/>
                  </a:lnTo>
                  <a:lnTo>
                    <a:pt x="47473" y="10670"/>
                  </a:lnTo>
                  <a:lnTo>
                    <a:pt x="58140" y="5335"/>
                  </a:lnTo>
                  <a:lnTo>
                    <a:pt x="73609" y="5335"/>
                  </a:lnTo>
                  <a:lnTo>
                    <a:pt x="94946" y="0"/>
                  </a:lnTo>
                  <a:lnTo>
                    <a:pt x="100279" y="0"/>
                  </a:lnTo>
                  <a:lnTo>
                    <a:pt x="105613" y="0"/>
                  </a:lnTo>
                </a:path>
              </a:pathLst>
            </a:custGeom>
            <a:ln w="21338">
              <a:solidFill>
                <a:srgbClr val="000000"/>
              </a:solidFill>
            </a:ln>
          </p:spPr>
          <p:txBody>
            <a:bodyPr wrap="square" lIns="0" tIns="0" rIns="0" bIns="0" rtlCol="0"/>
            <a:lstStyle/>
            <a:p>
              <a:endParaRPr/>
            </a:p>
          </p:txBody>
        </p:sp>
        <p:sp>
          <p:nvSpPr>
            <p:cNvPr id="86" name="object 91">
              <a:extLst>
                <a:ext uri="{FF2B5EF4-FFF2-40B4-BE49-F238E27FC236}">
                  <a16:creationId xmlns:a16="http://schemas.microsoft.com/office/drawing/2014/main" id="{3DC338C0-18F2-4234-8E31-E97A68F7D313}"/>
                </a:ext>
              </a:extLst>
            </p:cNvPr>
            <p:cNvSpPr/>
            <p:nvPr/>
          </p:nvSpPr>
          <p:spPr>
            <a:xfrm>
              <a:off x="550164" y="5129784"/>
              <a:ext cx="941832" cy="425195"/>
            </a:xfrm>
            <a:prstGeom prst="rect">
              <a:avLst/>
            </a:prstGeom>
            <a:blipFill>
              <a:blip r:embed="rId5" cstate="print"/>
              <a:stretch>
                <a:fillRect/>
              </a:stretch>
            </a:blipFill>
          </p:spPr>
          <p:txBody>
            <a:bodyPr wrap="square" lIns="0" tIns="0" rIns="0" bIns="0" rtlCol="0"/>
            <a:lstStyle/>
            <a:p>
              <a:endParaRPr/>
            </a:p>
          </p:txBody>
        </p:sp>
        <p:sp>
          <p:nvSpPr>
            <p:cNvPr id="87" name="object 92">
              <a:extLst>
                <a:ext uri="{FF2B5EF4-FFF2-40B4-BE49-F238E27FC236}">
                  <a16:creationId xmlns:a16="http://schemas.microsoft.com/office/drawing/2014/main" id="{1492A0FA-F189-401B-A1CB-234E874DF386}"/>
                </a:ext>
              </a:extLst>
            </p:cNvPr>
            <p:cNvSpPr/>
            <p:nvPr/>
          </p:nvSpPr>
          <p:spPr>
            <a:xfrm>
              <a:off x="762673" y="5234271"/>
              <a:ext cx="686435" cy="171450"/>
            </a:xfrm>
            <a:custGeom>
              <a:avLst/>
              <a:gdLst/>
              <a:ahLst/>
              <a:cxnLst/>
              <a:rect l="l" t="t" r="r" b="b"/>
              <a:pathLst>
                <a:path w="686435" h="171450">
                  <a:moveTo>
                    <a:pt x="149865" y="0"/>
                  </a:moveTo>
                  <a:lnTo>
                    <a:pt x="142697" y="2446"/>
                  </a:lnTo>
                  <a:lnTo>
                    <a:pt x="0" y="85250"/>
                  </a:lnTo>
                  <a:lnTo>
                    <a:pt x="142316" y="168689"/>
                  </a:lnTo>
                  <a:lnTo>
                    <a:pt x="149472" y="171156"/>
                  </a:lnTo>
                  <a:lnTo>
                    <a:pt x="156762" y="170705"/>
                  </a:lnTo>
                  <a:lnTo>
                    <a:pt x="163347" y="167564"/>
                  </a:lnTo>
                  <a:lnTo>
                    <a:pt x="168389" y="161958"/>
                  </a:lnTo>
                  <a:lnTo>
                    <a:pt x="170847" y="154763"/>
                  </a:lnTo>
                  <a:lnTo>
                    <a:pt x="170387" y="147448"/>
                  </a:lnTo>
                  <a:lnTo>
                    <a:pt x="167230" y="140848"/>
                  </a:lnTo>
                  <a:lnTo>
                    <a:pt x="161594" y="135796"/>
                  </a:lnTo>
                  <a:lnTo>
                    <a:pt x="108378" y="104593"/>
                  </a:lnTo>
                  <a:lnTo>
                    <a:pt x="37757" y="104427"/>
                  </a:lnTo>
                  <a:lnTo>
                    <a:pt x="37846" y="66327"/>
                  </a:lnTo>
                  <a:lnTo>
                    <a:pt x="108543" y="66327"/>
                  </a:lnTo>
                  <a:lnTo>
                    <a:pt x="161823" y="35466"/>
                  </a:lnTo>
                  <a:lnTo>
                    <a:pt x="167482" y="30414"/>
                  </a:lnTo>
                  <a:lnTo>
                    <a:pt x="170670" y="23814"/>
                  </a:lnTo>
                  <a:lnTo>
                    <a:pt x="171165" y="16500"/>
                  </a:lnTo>
                  <a:lnTo>
                    <a:pt x="168744" y="9304"/>
                  </a:lnTo>
                  <a:lnTo>
                    <a:pt x="163726" y="3679"/>
                  </a:lnTo>
                  <a:lnTo>
                    <a:pt x="157154" y="494"/>
                  </a:lnTo>
                  <a:lnTo>
                    <a:pt x="149865" y="0"/>
                  </a:lnTo>
                  <a:close/>
                </a:path>
                <a:path w="686435" h="171450">
                  <a:moveTo>
                    <a:pt x="108257" y="66493"/>
                  </a:moveTo>
                  <a:lnTo>
                    <a:pt x="75629" y="85392"/>
                  </a:lnTo>
                  <a:lnTo>
                    <a:pt x="108378" y="104593"/>
                  </a:lnTo>
                  <a:lnTo>
                    <a:pt x="685888" y="105951"/>
                  </a:lnTo>
                  <a:lnTo>
                    <a:pt x="685888" y="67851"/>
                  </a:lnTo>
                  <a:lnTo>
                    <a:pt x="108257" y="66493"/>
                  </a:lnTo>
                  <a:close/>
                </a:path>
                <a:path w="686435" h="171450">
                  <a:moveTo>
                    <a:pt x="37846" y="66327"/>
                  </a:moveTo>
                  <a:lnTo>
                    <a:pt x="37757" y="104427"/>
                  </a:lnTo>
                  <a:lnTo>
                    <a:pt x="108378" y="104593"/>
                  </a:lnTo>
                  <a:lnTo>
                    <a:pt x="103546" y="101760"/>
                  </a:lnTo>
                  <a:lnTo>
                    <a:pt x="47371" y="101760"/>
                  </a:lnTo>
                  <a:lnTo>
                    <a:pt x="47447" y="68867"/>
                  </a:lnTo>
                  <a:lnTo>
                    <a:pt x="104158" y="68867"/>
                  </a:lnTo>
                  <a:lnTo>
                    <a:pt x="108257" y="66493"/>
                  </a:lnTo>
                  <a:lnTo>
                    <a:pt x="37846" y="66327"/>
                  </a:lnTo>
                  <a:close/>
                </a:path>
                <a:path w="686435" h="171450">
                  <a:moveTo>
                    <a:pt x="47447" y="68867"/>
                  </a:moveTo>
                  <a:lnTo>
                    <a:pt x="47371" y="101760"/>
                  </a:lnTo>
                  <a:lnTo>
                    <a:pt x="75629" y="85392"/>
                  </a:lnTo>
                  <a:lnTo>
                    <a:pt x="47447" y="68867"/>
                  </a:lnTo>
                  <a:close/>
                </a:path>
                <a:path w="686435" h="171450">
                  <a:moveTo>
                    <a:pt x="75629" y="85392"/>
                  </a:moveTo>
                  <a:lnTo>
                    <a:pt x="47371" y="101760"/>
                  </a:lnTo>
                  <a:lnTo>
                    <a:pt x="103546" y="101760"/>
                  </a:lnTo>
                  <a:lnTo>
                    <a:pt x="75629" y="85392"/>
                  </a:lnTo>
                  <a:close/>
                </a:path>
                <a:path w="686435" h="171450">
                  <a:moveTo>
                    <a:pt x="104158" y="68867"/>
                  </a:moveTo>
                  <a:lnTo>
                    <a:pt x="47447" y="68867"/>
                  </a:lnTo>
                  <a:lnTo>
                    <a:pt x="75629" y="85392"/>
                  </a:lnTo>
                  <a:lnTo>
                    <a:pt x="104158" y="68867"/>
                  </a:lnTo>
                  <a:close/>
                </a:path>
                <a:path w="686435" h="171450">
                  <a:moveTo>
                    <a:pt x="108543" y="66327"/>
                  </a:moveTo>
                  <a:lnTo>
                    <a:pt x="37846" y="66327"/>
                  </a:lnTo>
                  <a:lnTo>
                    <a:pt x="108257" y="66493"/>
                  </a:lnTo>
                  <a:lnTo>
                    <a:pt x="108543" y="66327"/>
                  </a:lnTo>
                  <a:close/>
                </a:path>
              </a:pathLst>
            </a:custGeom>
            <a:solidFill>
              <a:srgbClr val="000000"/>
            </a:solidFill>
          </p:spPr>
          <p:txBody>
            <a:bodyPr wrap="square" lIns="0" tIns="0" rIns="0" bIns="0" rtlCol="0"/>
            <a:lstStyle/>
            <a:p>
              <a:endParaRPr/>
            </a:p>
          </p:txBody>
        </p:sp>
      </p:grpSp>
      <p:sp>
        <p:nvSpPr>
          <p:cNvPr id="88" name="object 93">
            <a:extLst>
              <a:ext uri="{FF2B5EF4-FFF2-40B4-BE49-F238E27FC236}">
                <a16:creationId xmlns:a16="http://schemas.microsoft.com/office/drawing/2014/main" id="{E7DD6A4E-8B21-4964-AC4F-AC493269320F}"/>
              </a:ext>
            </a:extLst>
          </p:cNvPr>
          <p:cNvSpPr txBox="1"/>
          <p:nvPr/>
        </p:nvSpPr>
        <p:spPr>
          <a:xfrm>
            <a:off x="4481904" y="3856297"/>
            <a:ext cx="862965"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FFFFFF"/>
                </a:solidFill>
                <a:latin typeface="Calibri"/>
                <a:cs typeface="Calibri"/>
              </a:rPr>
              <a:t>Node =</a:t>
            </a:r>
            <a:r>
              <a:rPr sz="1800" spc="-80" dirty="0">
                <a:solidFill>
                  <a:srgbClr val="FFFFFF"/>
                </a:solidFill>
                <a:latin typeface="Calibri"/>
                <a:cs typeface="Calibri"/>
              </a:rPr>
              <a:t> </a:t>
            </a:r>
            <a:r>
              <a:rPr sz="1800" dirty="0">
                <a:solidFill>
                  <a:srgbClr val="FFFFFF"/>
                </a:solidFill>
                <a:latin typeface="Calibri"/>
                <a:cs typeface="Calibri"/>
              </a:rPr>
              <a:t>0</a:t>
            </a:r>
            <a:endParaRPr sz="1800" dirty="0">
              <a:latin typeface="Calibri"/>
              <a:cs typeface="Calibri"/>
            </a:endParaRPr>
          </a:p>
        </p:txBody>
      </p:sp>
      <p:sp>
        <p:nvSpPr>
          <p:cNvPr id="89" name="object 94">
            <a:extLst>
              <a:ext uri="{FF2B5EF4-FFF2-40B4-BE49-F238E27FC236}">
                <a16:creationId xmlns:a16="http://schemas.microsoft.com/office/drawing/2014/main" id="{4755D5E3-E745-48C5-B6E1-7033023F39D1}"/>
              </a:ext>
            </a:extLst>
          </p:cNvPr>
          <p:cNvSpPr/>
          <p:nvPr/>
        </p:nvSpPr>
        <p:spPr>
          <a:xfrm>
            <a:off x="4298589" y="5542258"/>
            <a:ext cx="1441978" cy="783104"/>
          </a:xfrm>
          <a:prstGeom prst="rect">
            <a:avLst/>
          </a:prstGeom>
          <a:blipFill>
            <a:blip r:embed="rId3" cstate="print"/>
            <a:stretch>
              <a:fillRect/>
            </a:stretch>
          </a:blipFill>
        </p:spPr>
        <p:txBody>
          <a:bodyPr wrap="square" lIns="0" tIns="0" rIns="0" bIns="0" rtlCol="0"/>
          <a:lstStyle/>
          <a:p>
            <a:endParaRPr/>
          </a:p>
        </p:txBody>
      </p:sp>
      <p:sp>
        <p:nvSpPr>
          <p:cNvPr id="90" name="object 95">
            <a:extLst>
              <a:ext uri="{FF2B5EF4-FFF2-40B4-BE49-F238E27FC236}">
                <a16:creationId xmlns:a16="http://schemas.microsoft.com/office/drawing/2014/main" id="{ACBB0E81-E369-4B42-9B50-A61C297C4BF4}"/>
              </a:ext>
            </a:extLst>
          </p:cNvPr>
          <p:cNvSpPr txBox="1"/>
          <p:nvPr/>
        </p:nvSpPr>
        <p:spPr>
          <a:xfrm>
            <a:off x="4648052" y="5760229"/>
            <a:ext cx="862965"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FFFFFF"/>
                </a:solidFill>
                <a:latin typeface="Calibri"/>
                <a:cs typeface="Calibri"/>
              </a:rPr>
              <a:t>Node =</a:t>
            </a:r>
            <a:r>
              <a:rPr sz="1800" spc="-80" dirty="0">
                <a:solidFill>
                  <a:srgbClr val="FFFFFF"/>
                </a:solidFill>
                <a:latin typeface="Calibri"/>
                <a:cs typeface="Calibri"/>
              </a:rPr>
              <a:t> </a:t>
            </a:r>
            <a:r>
              <a:rPr sz="1800" dirty="0">
                <a:solidFill>
                  <a:srgbClr val="FFFFFF"/>
                </a:solidFill>
                <a:latin typeface="Calibri"/>
                <a:cs typeface="Calibri"/>
              </a:rPr>
              <a:t>1</a:t>
            </a:r>
            <a:endParaRPr sz="1800" dirty="0">
              <a:latin typeface="Calibri"/>
              <a:cs typeface="Calibri"/>
            </a:endParaRPr>
          </a:p>
        </p:txBody>
      </p:sp>
      <p:sp>
        <p:nvSpPr>
          <p:cNvPr id="91" name="object 96">
            <a:extLst>
              <a:ext uri="{FF2B5EF4-FFF2-40B4-BE49-F238E27FC236}">
                <a16:creationId xmlns:a16="http://schemas.microsoft.com/office/drawing/2014/main" id="{BC9FE2FA-60F8-4E10-AF9A-A21D6AB451DE}"/>
              </a:ext>
            </a:extLst>
          </p:cNvPr>
          <p:cNvSpPr/>
          <p:nvPr/>
        </p:nvSpPr>
        <p:spPr>
          <a:xfrm>
            <a:off x="7386145" y="3680155"/>
            <a:ext cx="1840992" cy="850392"/>
          </a:xfrm>
          <a:prstGeom prst="rect">
            <a:avLst/>
          </a:prstGeom>
          <a:blipFill>
            <a:blip r:embed="rId3" cstate="print"/>
            <a:stretch>
              <a:fillRect/>
            </a:stretch>
          </a:blipFill>
        </p:spPr>
        <p:txBody>
          <a:bodyPr wrap="square" lIns="0" tIns="0" rIns="0" bIns="0" rtlCol="0"/>
          <a:lstStyle/>
          <a:p>
            <a:endParaRPr/>
          </a:p>
        </p:txBody>
      </p:sp>
      <p:sp>
        <p:nvSpPr>
          <p:cNvPr id="92" name="object 97">
            <a:extLst>
              <a:ext uri="{FF2B5EF4-FFF2-40B4-BE49-F238E27FC236}">
                <a16:creationId xmlns:a16="http://schemas.microsoft.com/office/drawing/2014/main" id="{005D5871-EB99-4974-926F-42A4F31351C9}"/>
              </a:ext>
            </a:extLst>
          </p:cNvPr>
          <p:cNvSpPr txBox="1"/>
          <p:nvPr/>
        </p:nvSpPr>
        <p:spPr>
          <a:xfrm>
            <a:off x="7803427" y="3908168"/>
            <a:ext cx="862965"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FFFFFF"/>
                </a:solidFill>
                <a:latin typeface="Calibri"/>
                <a:cs typeface="Calibri"/>
              </a:rPr>
              <a:t>Node =</a:t>
            </a:r>
            <a:r>
              <a:rPr sz="1800" spc="-80" dirty="0">
                <a:solidFill>
                  <a:srgbClr val="FFFFFF"/>
                </a:solidFill>
                <a:latin typeface="Calibri"/>
                <a:cs typeface="Calibri"/>
              </a:rPr>
              <a:t> </a:t>
            </a:r>
            <a:r>
              <a:rPr sz="1800" dirty="0">
                <a:solidFill>
                  <a:srgbClr val="FFFFFF"/>
                </a:solidFill>
                <a:latin typeface="Calibri"/>
                <a:cs typeface="Calibri"/>
              </a:rPr>
              <a:t>2</a:t>
            </a:r>
            <a:endParaRPr sz="1800" dirty="0">
              <a:latin typeface="Calibri"/>
              <a:cs typeface="Calibri"/>
            </a:endParaRPr>
          </a:p>
        </p:txBody>
      </p:sp>
      <p:sp>
        <p:nvSpPr>
          <p:cNvPr id="93" name="object 98">
            <a:extLst>
              <a:ext uri="{FF2B5EF4-FFF2-40B4-BE49-F238E27FC236}">
                <a16:creationId xmlns:a16="http://schemas.microsoft.com/office/drawing/2014/main" id="{3E73D97F-332F-4B97-B144-0D29E0F93B6B}"/>
              </a:ext>
            </a:extLst>
          </p:cNvPr>
          <p:cNvSpPr/>
          <p:nvPr/>
        </p:nvSpPr>
        <p:spPr>
          <a:xfrm>
            <a:off x="7358084" y="5524296"/>
            <a:ext cx="1840992" cy="850391"/>
          </a:xfrm>
          <a:prstGeom prst="rect">
            <a:avLst/>
          </a:prstGeom>
          <a:blipFill>
            <a:blip r:embed="rId3" cstate="print"/>
            <a:stretch>
              <a:fillRect/>
            </a:stretch>
          </a:blipFill>
        </p:spPr>
        <p:txBody>
          <a:bodyPr wrap="square" lIns="0" tIns="0" rIns="0" bIns="0" rtlCol="0"/>
          <a:lstStyle/>
          <a:p>
            <a:endParaRPr/>
          </a:p>
        </p:txBody>
      </p:sp>
      <p:sp>
        <p:nvSpPr>
          <p:cNvPr id="94" name="object 99">
            <a:extLst>
              <a:ext uri="{FF2B5EF4-FFF2-40B4-BE49-F238E27FC236}">
                <a16:creationId xmlns:a16="http://schemas.microsoft.com/office/drawing/2014/main" id="{49458141-33A6-4385-A464-5BDC46D00C92}"/>
              </a:ext>
            </a:extLst>
          </p:cNvPr>
          <p:cNvSpPr txBox="1"/>
          <p:nvPr/>
        </p:nvSpPr>
        <p:spPr>
          <a:xfrm>
            <a:off x="7896854" y="5751822"/>
            <a:ext cx="862965"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FFFFFF"/>
                </a:solidFill>
                <a:latin typeface="Calibri"/>
                <a:cs typeface="Calibri"/>
              </a:rPr>
              <a:t>Node =</a:t>
            </a:r>
            <a:r>
              <a:rPr sz="1800" spc="-80" dirty="0">
                <a:solidFill>
                  <a:srgbClr val="FFFFFF"/>
                </a:solidFill>
                <a:latin typeface="Calibri"/>
                <a:cs typeface="Calibri"/>
              </a:rPr>
              <a:t> </a:t>
            </a:r>
            <a:r>
              <a:rPr sz="1800" dirty="0">
                <a:solidFill>
                  <a:srgbClr val="FFFFFF"/>
                </a:solidFill>
                <a:latin typeface="Calibri"/>
                <a:cs typeface="Calibri"/>
              </a:rPr>
              <a:t>3</a:t>
            </a:r>
            <a:endParaRPr sz="1800" dirty="0">
              <a:latin typeface="Calibri"/>
              <a:cs typeface="Calibri"/>
            </a:endParaRPr>
          </a:p>
        </p:txBody>
      </p:sp>
      <p:sp>
        <p:nvSpPr>
          <p:cNvPr id="95" name="object 109">
            <a:extLst>
              <a:ext uri="{FF2B5EF4-FFF2-40B4-BE49-F238E27FC236}">
                <a16:creationId xmlns:a16="http://schemas.microsoft.com/office/drawing/2014/main" id="{6F89DE06-AEBB-4F76-8427-47B4E769ED59}"/>
              </a:ext>
            </a:extLst>
          </p:cNvPr>
          <p:cNvSpPr txBox="1"/>
          <p:nvPr/>
        </p:nvSpPr>
        <p:spPr>
          <a:xfrm>
            <a:off x="2832208" y="4159331"/>
            <a:ext cx="368300" cy="391160"/>
          </a:xfrm>
          <a:prstGeom prst="rect">
            <a:avLst/>
          </a:prstGeom>
        </p:spPr>
        <p:txBody>
          <a:bodyPr vert="horz" wrap="square" lIns="0" tIns="12700" rIns="0" bIns="0" rtlCol="0">
            <a:spAutoFit/>
          </a:bodyPr>
          <a:lstStyle/>
          <a:p>
            <a:pPr marL="38100">
              <a:lnSpc>
                <a:spcPct val="100000"/>
              </a:lnSpc>
              <a:spcBef>
                <a:spcPts val="100"/>
              </a:spcBef>
            </a:pPr>
            <a:r>
              <a:rPr sz="2400" spc="-5" dirty="0">
                <a:solidFill>
                  <a:srgbClr val="FF0000"/>
                </a:solidFill>
                <a:latin typeface="Times New Roman"/>
                <a:cs typeface="Times New Roman"/>
              </a:rPr>
              <a:t>ψ</a:t>
            </a:r>
            <a:r>
              <a:rPr sz="2400" spc="-7" baseline="-20833" dirty="0">
                <a:solidFill>
                  <a:srgbClr val="FF0000"/>
                </a:solidFill>
                <a:latin typeface="Times New Roman"/>
                <a:cs typeface="Times New Roman"/>
              </a:rPr>
              <a:t>1</a:t>
            </a:r>
            <a:endParaRPr sz="2400" baseline="-20833" dirty="0">
              <a:latin typeface="Times New Roman"/>
              <a:cs typeface="Times New Roman"/>
            </a:endParaRPr>
          </a:p>
        </p:txBody>
      </p:sp>
      <p:sp>
        <p:nvSpPr>
          <p:cNvPr id="96" name="object 110">
            <a:extLst>
              <a:ext uri="{FF2B5EF4-FFF2-40B4-BE49-F238E27FC236}">
                <a16:creationId xmlns:a16="http://schemas.microsoft.com/office/drawing/2014/main" id="{BB95325F-3D1F-414B-BC4A-F1E0201D1186}"/>
              </a:ext>
            </a:extLst>
          </p:cNvPr>
          <p:cNvSpPr txBox="1"/>
          <p:nvPr/>
        </p:nvSpPr>
        <p:spPr>
          <a:xfrm>
            <a:off x="3016358" y="5973005"/>
            <a:ext cx="368300" cy="391795"/>
          </a:xfrm>
          <a:prstGeom prst="rect">
            <a:avLst/>
          </a:prstGeom>
        </p:spPr>
        <p:txBody>
          <a:bodyPr vert="horz" wrap="square" lIns="0" tIns="12700" rIns="0" bIns="0" rtlCol="0">
            <a:spAutoFit/>
          </a:bodyPr>
          <a:lstStyle/>
          <a:p>
            <a:pPr marL="38100">
              <a:lnSpc>
                <a:spcPct val="100000"/>
              </a:lnSpc>
              <a:spcBef>
                <a:spcPts val="100"/>
              </a:spcBef>
            </a:pPr>
            <a:r>
              <a:rPr sz="2400" spc="-5" dirty="0">
                <a:solidFill>
                  <a:srgbClr val="FF0000"/>
                </a:solidFill>
                <a:latin typeface="Times New Roman"/>
                <a:cs typeface="Times New Roman"/>
              </a:rPr>
              <a:t>ψ</a:t>
            </a:r>
            <a:r>
              <a:rPr sz="2400" spc="-7" baseline="-20833" dirty="0">
                <a:solidFill>
                  <a:srgbClr val="FF0000"/>
                </a:solidFill>
                <a:latin typeface="Times New Roman"/>
                <a:cs typeface="Times New Roman"/>
              </a:rPr>
              <a:t>2</a:t>
            </a:r>
            <a:endParaRPr sz="2400" baseline="-20833" dirty="0">
              <a:latin typeface="Times New Roman"/>
              <a:cs typeface="Times New Roman"/>
            </a:endParaRPr>
          </a:p>
        </p:txBody>
      </p:sp>
      <p:sp>
        <p:nvSpPr>
          <p:cNvPr id="97" name="object 111">
            <a:extLst>
              <a:ext uri="{FF2B5EF4-FFF2-40B4-BE49-F238E27FC236}">
                <a16:creationId xmlns:a16="http://schemas.microsoft.com/office/drawing/2014/main" id="{5740B3F0-879A-4E60-BA74-8E2388A5FD1D}"/>
              </a:ext>
            </a:extLst>
          </p:cNvPr>
          <p:cNvSpPr txBox="1"/>
          <p:nvPr/>
        </p:nvSpPr>
        <p:spPr>
          <a:xfrm>
            <a:off x="6483439" y="4563888"/>
            <a:ext cx="368300" cy="391160"/>
          </a:xfrm>
          <a:prstGeom prst="rect">
            <a:avLst/>
          </a:prstGeom>
        </p:spPr>
        <p:txBody>
          <a:bodyPr vert="horz" wrap="square" lIns="0" tIns="12700" rIns="0" bIns="0" rtlCol="0">
            <a:spAutoFit/>
          </a:bodyPr>
          <a:lstStyle/>
          <a:p>
            <a:pPr marL="38100">
              <a:lnSpc>
                <a:spcPct val="100000"/>
              </a:lnSpc>
              <a:spcBef>
                <a:spcPts val="100"/>
              </a:spcBef>
            </a:pPr>
            <a:r>
              <a:rPr sz="2400" spc="-5" dirty="0">
                <a:solidFill>
                  <a:srgbClr val="FF0000"/>
                </a:solidFill>
                <a:latin typeface="Times New Roman"/>
                <a:cs typeface="Times New Roman"/>
              </a:rPr>
              <a:t>ψ</a:t>
            </a:r>
            <a:r>
              <a:rPr sz="2400" spc="-7" baseline="-20833" dirty="0">
                <a:solidFill>
                  <a:srgbClr val="FF0000"/>
                </a:solidFill>
                <a:latin typeface="Times New Roman"/>
                <a:cs typeface="Times New Roman"/>
              </a:rPr>
              <a:t>3</a:t>
            </a:r>
            <a:endParaRPr sz="2400" baseline="-20833" dirty="0">
              <a:latin typeface="Times New Roman"/>
              <a:cs typeface="Times New Roman"/>
            </a:endParaRPr>
          </a:p>
        </p:txBody>
      </p:sp>
      <p:sp>
        <p:nvSpPr>
          <p:cNvPr id="98" name="object 112">
            <a:extLst>
              <a:ext uri="{FF2B5EF4-FFF2-40B4-BE49-F238E27FC236}">
                <a16:creationId xmlns:a16="http://schemas.microsoft.com/office/drawing/2014/main" id="{E6124AF5-ADD8-4EB2-8BC7-2F87FB62B170}"/>
              </a:ext>
            </a:extLst>
          </p:cNvPr>
          <p:cNvSpPr txBox="1"/>
          <p:nvPr/>
        </p:nvSpPr>
        <p:spPr>
          <a:xfrm>
            <a:off x="6508748" y="6192723"/>
            <a:ext cx="368300" cy="391795"/>
          </a:xfrm>
          <a:prstGeom prst="rect">
            <a:avLst/>
          </a:prstGeom>
        </p:spPr>
        <p:txBody>
          <a:bodyPr vert="horz" wrap="square" lIns="0" tIns="12700" rIns="0" bIns="0" rtlCol="0">
            <a:spAutoFit/>
          </a:bodyPr>
          <a:lstStyle/>
          <a:p>
            <a:pPr marL="38100">
              <a:lnSpc>
                <a:spcPct val="100000"/>
              </a:lnSpc>
              <a:spcBef>
                <a:spcPts val="100"/>
              </a:spcBef>
            </a:pPr>
            <a:r>
              <a:rPr sz="2400" spc="-5" dirty="0">
                <a:solidFill>
                  <a:srgbClr val="FF0000"/>
                </a:solidFill>
                <a:latin typeface="Times New Roman"/>
                <a:cs typeface="Times New Roman"/>
              </a:rPr>
              <a:t>ψ</a:t>
            </a:r>
            <a:r>
              <a:rPr sz="2400" spc="-7" baseline="-20833" dirty="0">
                <a:solidFill>
                  <a:srgbClr val="FF0000"/>
                </a:solidFill>
                <a:latin typeface="Times New Roman"/>
                <a:cs typeface="Times New Roman"/>
              </a:rPr>
              <a:t>4</a:t>
            </a:r>
            <a:endParaRPr sz="2400" baseline="-20833">
              <a:latin typeface="Times New Roman"/>
              <a:cs typeface="Times New Roman"/>
            </a:endParaRPr>
          </a:p>
        </p:txBody>
      </p:sp>
    </p:spTree>
    <p:extLst>
      <p:ext uri="{BB962C8B-B14F-4D97-AF65-F5344CB8AC3E}">
        <p14:creationId xmlns:p14="http://schemas.microsoft.com/office/powerpoint/2010/main" val="3817073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AD7B601-41CD-4660-9F63-D11FAC709265}"/>
              </a:ext>
            </a:extLst>
          </p:cNvPr>
          <p:cNvSpPr txBox="1"/>
          <p:nvPr/>
        </p:nvSpPr>
        <p:spPr>
          <a:xfrm flipH="1">
            <a:off x="4574230" y="61890"/>
            <a:ext cx="2361351" cy="523220"/>
          </a:xfrm>
          <a:prstGeom prst="rect">
            <a:avLst/>
          </a:prstGeom>
          <a:noFill/>
        </p:spPr>
        <p:txBody>
          <a:bodyPr wrap="square" rtlCol="0">
            <a:spAutoFit/>
          </a:bodyPr>
          <a:lstStyle/>
          <a:p>
            <a:r>
              <a:rPr lang="en-US" sz="2800" b="1" dirty="0">
                <a:solidFill>
                  <a:srgbClr val="7030A0"/>
                </a:solidFill>
                <a:effectLst>
                  <a:outerShdw blurRad="38100" dist="38100" dir="2700000" algn="tl">
                    <a:srgbClr val="000000">
                      <a:alpha val="43137"/>
                    </a:srgbClr>
                  </a:outerShdw>
                </a:effectLst>
                <a:latin typeface="Maiandra GD" panose="020E0502030308020204" pitchFamily="34" charset="0"/>
              </a:rPr>
              <a:t>1,3-Butadiene </a:t>
            </a:r>
            <a:endParaRPr lang="en-IN" sz="2800" b="1" dirty="0">
              <a:solidFill>
                <a:srgbClr val="7030A0"/>
              </a:solidFill>
              <a:effectLst>
                <a:outerShdw blurRad="38100" dist="38100" dir="2700000" algn="tl">
                  <a:srgbClr val="000000">
                    <a:alpha val="43137"/>
                  </a:srgbClr>
                </a:outerShdw>
              </a:effectLst>
              <a:latin typeface="Maiandra GD" panose="020E0502030308020204" pitchFamily="34" charset="0"/>
            </a:endParaRPr>
          </a:p>
        </p:txBody>
      </p:sp>
      <p:graphicFrame>
        <p:nvGraphicFramePr>
          <p:cNvPr id="3" name="Object 2">
            <a:extLst>
              <a:ext uri="{FF2B5EF4-FFF2-40B4-BE49-F238E27FC236}">
                <a16:creationId xmlns:a16="http://schemas.microsoft.com/office/drawing/2014/main" id="{8DEC1284-9504-41F2-A631-F0B5F3F9660D}"/>
              </a:ext>
            </a:extLst>
          </p:cNvPr>
          <p:cNvGraphicFramePr>
            <a:graphicFrameLocks noChangeAspect="1"/>
          </p:cNvGraphicFramePr>
          <p:nvPr>
            <p:extLst>
              <p:ext uri="{D42A27DB-BD31-4B8C-83A1-F6EECF244321}">
                <p14:modId xmlns:p14="http://schemas.microsoft.com/office/powerpoint/2010/main" val="3831034635"/>
              </p:ext>
            </p:extLst>
          </p:nvPr>
        </p:nvGraphicFramePr>
        <p:xfrm>
          <a:off x="5301072" y="1070381"/>
          <a:ext cx="4788309" cy="5356835"/>
        </p:xfrm>
        <a:graphic>
          <a:graphicData uri="http://schemas.openxmlformats.org/presentationml/2006/ole">
            <mc:AlternateContent xmlns:mc="http://schemas.openxmlformats.org/markup-compatibility/2006">
              <mc:Choice xmlns:v="urn:schemas-microsoft-com:vml" Requires="v">
                <p:oleObj spid="_x0000_s2331" name="CS ChemDraw Drawing" r:id="rId3" imgW="3356640" imgH="3754800" progId="ChemDraw.Document.6.0">
                  <p:embed/>
                </p:oleObj>
              </mc:Choice>
              <mc:Fallback>
                <p:oleObj name="CS ChemDraw Drawing" r:id="rId3" imgW="3356640" imgH="3754800" progId="ChemDraw.Document.6.0">
                  <p:embed/>
                  <p:pic>
                    <p:nvPicPr>
                      <p:cNvPr id="0" name=""/>
                      <p:cNvPicPr/>
                      <p:nvPr/>
                    </p:nvPicPr>
                    <p:blipFill>
                      <a:blip r:embed="rId4"/>
                      <a:stretch>
                        <a:fillRect/>
                      </a:stretch>
                    </p:blipFill>
                    <p:spPr>
                      <a:xfrm>
                        <a:off x="5301072" y="1070381"/>
                        <a:ext cx="4788309" cy="5356835"/>
                      </a:xfrm>
                      <a:prstGeom prst="rect">
                        <a:avLst/>
                      </a:prstGeom>
                    </p:spPr>
                  </p:pic>
                </p:oleObj>
              </mc:Fallback>
            </mc:AlternateContent>
          </a:graphicData>
        </a:graphic>
      </p:graphicFrame>
      <p:cxnSp>
        <p:nvCxnSpPr>
          <p:cNvPr id="5" name="Straight Arrow Connector 4">
            <a:extLst>
              <a:ext uri="{FF2B5EF4-FFF2-40B4-BE49-F238E27FC236}">
                <a16:creationId xmlns:a16="http://schemas.microsoft.com/office/drawing/2014/main" id="{7B3B7925-9DCE-4CE7-AA58-1459A5A90F0B}"/>
              </a:ext>
            </a:extLst>
          </p:cNvPr>
          <p:cNvCxnSpPr/>
          <p:nvPr/>
        </p:nvCxnSpPr>
        <p:spPr>
          <a:xfrm flipV="1">
            <a:off x="4884697" y="1070381"/>
            <a:ext cx="0" cy="5356835"/>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
        <p:nvSpPr>
          <p:cNvPr id="6" name="TextBox 5">
            <a:extLst>
              <a:ext uri="{FF2B5EF4-FFF2-40B4-BE49-F238E27FC236}">
                <a16:creationId xmlns:a16="http://schemas.microsoft.com/office/drawing/2014/main" id="{7C991C73-4F1F-47DD-83FE-5E880AB427E2}"/>
              </a:ext>
            </a:extLst>
          </p:cNvPr>
          <p:cNvSpPr txBox="1"/>
          <p:nvPr/>
        </p:nvSpPr>
        <p:spPr>
          <a:xfrm>
            <a:off x="4491407" y="2872194"/>
            <a:ext cx="45719" cy="1754326"/>
          </a:xfrm>
          <a:prstGeom prst="rect">
            <a:avLst/>
          </a:prstGeom>
          <a:noFill/>
        </p:spPr>
        <p:txBody>
          <a:bodyPr wrap="square" rtlCol="0">
            <a:spAutoFit/>
          </a:bodyPr>
          <a:lstStyle/>
          <a:p>
            <a:r>
              <a:rPr lang="en-US" b="1" dirty="0">
                <a:latin typeface="Maiandra GD" panose="020E0502030308020204" pitchFamily="34" charset="0"/>
              </a:rPr>
              <a:t>Energy</a:t>
            </a:r>
            <a:endParaRPr lang="en-IN" b="1" dirty="0">
              <a:latin typeface="Maiandra GD" panose="020E0502030308020204" pitchFamily="34" charset="0"/>
            </a:endParaRPr>
          </a:p>
        </p:txBody>
      </p:sp>
      <p:sp>
        <p:nvSpPr>
          <p:cNvPr id="7" name="TextBox 6">
            <a:extLst>
              <a:ext uri="{FF2B5EF4-FFF2-40B4-BE49-F238E27FC236}">
                <a16:creationId xmlns:a16="http://schemas.microsoft.com/office/drawing/2014/main" id="{8F0408B7-6CBA-48FF-BC67-255E59D0BD2D}"/>
              </a:ext>
            </a:extLst>
          </p:cNvPr>
          <p:cNvSpPr txBox="1"/>
          <p:nvPr/>
        </p:nvSpPr>
        <p:spPr>
          <a:xfrm flipH="1">
            <a:off x="7172170" y="6395247"/>
            <a:ext cx="734472" cy="369332"/>
          </a:xfrm>
          <a:prstGeom prst="rect">
            <a:avLst/>
          </a:prstGeom>
          <a:noFill/>
        </p:spPr>
        <p:txBody>
          <a:bodyPr wrap="square" rtlCol="0">
            <a:spAutoFit/>
          </a:bodyPr>
          <a:lstStyle/>
          <a:p>
            <a:r>
              <a:rPr lang="en-US" b="1" dirty="0">
                <a:latin typeface="Maiandra GD" panose="020E0502030308020204" pitchFamily="34" charset="0"/>
              </a:rPr>
              <a:t>GST</a:t>
            </a:r>
            <a:endParaRPr lang="en-IN" b="1" dirty="0">
              <a:latin typeface="Maiandra GD" panose="020E0502030308020204" pitchFamily="34" charset="0"/>
            </a:endParaRPr>
          </a:p>
        </p:txBody>
      </p:sp>
      <p:sp>
        <p:nvSpPr>
          <p:cNvPr id="8" name="Rectangle 7">
            <a:extLst>
              <a:ext uri="{FF2B5EF4-FFF2-40B4-BE49-F238E27FC236}">
                <a16:creationId xmlns:a16="http://schemas.microsoft.com/office/drawing/2014/main" id="{F42E9980-CE7C-41DD-8323-928B1EB5DF43}"/>
              </a:ext>
            </a:extLst>
          </p:cNvPr>
          <p:cNvSpPr/>
          <p:nvPr/>
        </p:nvSpPr>
        <p:spPr>
          <a:xfrm>
            <a:off x="9578344" y="6395247"/>
            <a:ext cx="540533" cy="369332"/>
          </a:xfrm>
          <a:prstGeom prst="rect">
            <a:avLst/>
          </a:prstGeom>
        </p:spPr>
        <p:txBody>
          <a:bodyPr wrap="none">
            <a:spAutoFit/>
          </a:bodyPr>
          <a:lstStyle/>
          <a:p>
            <a:r>
              <a:rPr lang="en-US" b="1" dirty="0">
                <a:latin typeface="Maiandra GD" panose="020E0502030308020204" pitchFamily="34" charset="0"/>
              </a:rPr>
              <a:t>EST</a:t>
            </a:r>
            <a:endParaRPr lang="en-IN" b="1" dirty="0">
              <a:latin typeface="Maiandra GD" panose="020E0502030308020204" pitchFamily="34" charset="0"/>
            </a:endParaRPr>
          </a:p>
        </p:txBody>
      </p:sp>
      <p:sp>
        <p:nvSpPr>
          <p:cNvPr id="10" name="Rectangle 9">
            <a:extLst>
              <a:ext uri="{FF2B5EF4-FFF2-40B4-BE49-F238E27FC236}">
                <a16:creationId xmlns:a16="http://schemas.microsoft.com/office/drawing/2014/main" id="{9330C831-300C-4680-ABD8-00664955CBB2}"/>
              </a:ext>
            </a:extLst>
          </p:cNvPr>
          <p:cNvSpPr/>
          <p:nvPr/>
        </p:nvSpPr>
        <p:spPr>
          <a:xfrm>
            <a:off x="6706978" y="5873218"/>
            <a:ext cx="452368" cy="369332"/>
          </a:xfrm>
          <a:prstGeom prst="rect">
            <a:avLst/>
          </a:prstGeom>
        </p:spPr>
        <p:txBody>
          <a:bodyPr wrap="none">
            <a:spAutoFit/>
          </a:bodyPr>
          <a:lstStyle/>
          <a:p>
            <a:r>
              <a:rPr lang="el-GR" b="1" dirty="0"/>
              <a:t>ψ</a:t>
            </a:r>
            <a:r>
              <a:rPr lang="en-US" b="1" dirty="0">
                <a:latin typeface="Maiandra GD" panose="020E0502030308020204" pitchFamily="34" charset="0"/>
              </a:rPr>
              <a:t>1</a:t>
            </a:r>
            <a:endParaRPr lang="en-IN" b="1" dirty="0">
              <a:latin typeface="Maiandra GD" panose="020E0502030308020204" pitchFamily="34" charset="0"/>
            </a:endParaRPr>
          </a:p>
        </p:txBody>
      </p:sp>
      <p:sp>
        <p:nvSpPr>
          <p:cNvPr id="11" name="Rectangle 10">
            <a:extLst>
              <a:ext uri="{FF2B5EF4-FFF2-40B4-BE49-F238E27FC236}">
                <a16:creationId xmlns:a16="http://schemas.microsoft.com/office/drawing/2014/main" id="{739492D7-B5D5-4BEB-845A-67CC59F2D8DC}"/>
              </a:ext>
            </a:extLst>
          </p:cNvPr>
          <p:cNvSpPr/>
          <p:nvPr/>
        </p:nvSpPr>
        <p:spPr>
          <a:xfrm>
            <a:off x="6706978" y="4268554"/>
            <a:ext cx="492443" cy="369332"/>
          </a:xfrm>
          <a:prstGeom prst="rect">
            <a:avLst/>
          </a:prstGeom>
        </p:spPr>
        <p:txBody>
          <a:bodyPr wrap="none">
            <a:spAutoFit/>
          </a:bodyPr>
          <a:lstStyle/>
          <a:p>
            <a:r>
              <a:rPr lang="el-GR" b="1" dirty="0"/>
              <a:t>ψ</a:t>
            </a:r>
            <a:r>
              <a:rPr lang="en-US" b="1" dirty="0">
                <a:latin typeface="Maiandra GD" panose="020E0502030308020204" pitchFamily="34" charset="0"/>
              </a:rPr>
              <a:t>2</a:t>
            </a:r>
            <a:endParaRPr lang="en-IN" b="1" dirty="0">
              <a:latin typeface="Maiandra GD" panose="020E0502030308020204" pitchFamily="34" charset="0"/>
            </a:endParaRPr>
          </a:p>
        </p:txBody>
      </p:sp>
      <p:sp>
        <p:nvSpPr>
          <p:cNvPr id="12" name="Rectangle 11">
            <a:extLst>
              <a:ext uri="{FF2B5EF4-FFF2-40B4-BE49-F238E27FC236}">
                <a16:creationId xmlns:a16="http://schemas.microsoft.com/office/drawing/2014/main" id="{1B7D5DF8-8589-4FEA-AEC4-5E9F8AC3B222}"/>
              </a:ext>
            </a:extLst>
          </p:cNvPr>
          <p:cNvSpPr/>
          <p:nvPr/>
        </p:nvSpPr>
        <p:spPr>
          <a:xfrm>
            <a:off x="6598888" y="3033222"/>
            <a:ext cx="492443" cy="369332"/>
          </a:xfrm>
          <a:prstGeom prst="rect">
            <a:avLst/>
          </a:prstGeom>
        </p:spPr>
        <p:txBody>
          <a:bodyPr wrap="none">
            <a:spAutoFit/>
          </a:bodyPr>
          <a:lstStyle/>
          <a:p>
            <a:r>
              <a:rPr lang="el-GR" b="1" dirty="0"/>
              <a:t>ψ</a:t>
            </a:r>
            <a:r>
              <a:rPr lang="en-US" b="1" dirty="0">
                <a:latin typeface="Maiandra GD" panose="020E0502030308020204" pitchFamily="34" charset="0"/>
              </a:rPr>
              <a:t>3</a:t>
            </a:r>
            <a:endParaRPr lang="en-IN" b="1" dirty="0">
              <a:latin typeface="Maiandra GD" panose="020E0502030308020204" pitchFamily="34" charset="0"/>
            </a:endParaRPr>
          </a:p>
        </p:txBody>
      </p:sp>
      <p:sp>
        <p:nvSpPr>
          <p:cNvPr id="13" name="Rectangle 12">
            <a:extLst>
              <a:ext uri="{FF2B5EF4-FFF2-40B4-BE49-F238E27FC236}">
                <a16:creationId xmlns:a16="http://schemas.microsoft.com/office/drawing/2014/main" id="{2B18F4CB-2DDA-4C50-B508-3ACB04E8BFA4}"/>
              </a:ext>
            </a:extLst>
          </p:cNvPr>
          <p:cNvSpPr/>
          <p:nvPr/>
        </p:nvSpPr>
        <p:spPr>
          <a:xfrm>
            <a:off x="6598888" y="1548499"/>
            <a:ext cx="492443" cy="369332"/>
          </a:xfrm>
          <a:prstGeom prst="rect">
            <a:avLst/>
          </a:prstGeom>
        </p:spPr>
        <p:txBody>
          <a:bodyPr wrap="none">
            <a:spAutoFit/>
          </a:bodyPr>
          <a:lstStyle/>
          <a:p>
            <a:r>
              <a:rPr lang="el-GR" b="1" dirty="0"/>
              <a:t>ψ</a:t>
            </a:r>
            <a:r>
              <a:rPr lang="en-US" b="1" dirty="0">
                <a:latin typeface="Maiandra GD" panose="020E0502030308020204" pitchFamily="34" charset="0"/>
              </a:rPr>
              <a:t>4</a:t>
            </a:r>
            <a:endParaRPr lang="en-IN" b="1" dirty="0">
              <a:latin typeface="Maiandra GD" panose="020E0502030308020204" pitchFamily="34" charset="0"/>
            </a:endParaRPr>
          </a:p>
        </p:txBody>
      </p:sp>
      <p:cxnSp>
        <p:nvCxnSpPr>
          <p:cNvPr id="16" name="Straight Arrow Connector 15">
            <a:extLst>
              <a:ext uri="{FF2B5EF4-FFF2-40B4-BE49-F238E27FC236}">
                <a16:creationId xmlns:a16="http://schemas.microsoft.com/office/drawing/2014/main" id="{B8BA14C7-2EE0-4EDB-98E4-C2A6935DEAA3}"/>
              </a:ext>
            </a:extLst>
          </p:cNvPr>
          <p:cNvCxnSpPr/>
          <p:nvPr/>
        </p:nvCxnSpPr>
        <p:spPr>
          <a:xfrm flipH="1">
            <a:off x="7695226" y="3894748"/>
            <a:ext cx="542271" cy="558472"/>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17" name="Straight Arrow Connector 16">
            <a:extLst>
              <a:ext uri="{FF2B5EF4-FFF2-40B4-BE49-F238E27FC236}">
                <a16:creationId xmlns:a16="http://schemas.microsoft.com/office/drawing/2014/main" id="{4B8C70C3-B020-48CD-9B61-0038E40E5F02}"/>
              </a:ext>
            </a:extLst>
          </p:cNvPr>
          <p:cNvCxnSpPr/>
          <p:nvPr/>
        </p:nvCxnSpPr>
        <p:spPr>
          <a:xfrm flipH="1">
            <a:off x="7539406" y="2579743"/>
            <a:ext cx="542271" cy="558472"/>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18" name="Straight Arrow Connector 17">
            <a:extLst>
              <a:ext uri="{FF2B5EF4-FFF2-40B4-BE49-F238E27FC236}">
                <a16:creationId xmlns:a16="http://schemas.microsoft.com/office/drawing/2014/main" id="{C0276142-A0C5-4FCF-ABA9-4A773C161872}"/>
              </a:ext>
            </a:extLst>
          </p:cNvPr>
          <p:cNvCxnSpPr/>
          <p:nvPr/>
        </p:nvCxnSpPr>
        <p:spPr>
          <a:xfrm flipH="1">
            <a:off x="9963484" y="2565545"/>
            <a:ext cx="542271" cy="558472"/>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19" name="Straight Arrow Connector 18">
            <a:extLst>
              <a:ext uri="{FF2B5EF4-FFF2-40B4-BE49-F238E27FC236}">
                <a16:creationId xmlns:a16="http://schemas.microsoft.com/office/drawing/2014/main" id="{5E828BAC-7254-4DCA-AE45-DA5C1AC87099}"/>
              </a:ext>
            </a:extLst>
          </p:cNvPr>
          <p:cNvCxnSpPr/>
          <p:nvPr/>
        </p:nvCxnSpPr>
        <p:spPr>
          <a:xfrm flipH="1">
            <a:off x="10089381" y="1158961"/>
            <a:ext cx="542271" cy="558472"/>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
        <p:nvSpPr>
          <p:cNvPr id="20" name="TextBox 19">
            <a:extLst>
              <a:ext uri="{FF2B5EF4-FFF2-40B4-BE49-F238E27FC236}">
                <a16:creationId xmlns:a16="http://schemas.microsoft.com/office/drawing/2014/main" id="{20CE4860-6947-4705-9ADA-180E27BCF3A0}"/>
              </a:ext>
            </a:extLst>
          </p:cNvPr>
          <p:cNvSpPr txBox="1"/>
          <p:nvPr/>
        </p:nvSpPr>
        <p:spPr>
          <a:xfrm>
            <a:off x="8237497" y="3633734"/>
            <a:ext cx="1002890" cy="369332"/>
          </a:xfrm>
          <a:prstGeom prst="rect">
            <a:avLst/>
          </a:prstGeom>
          <a:noFill/>
        </p:spPr>
        <p:txBody>
          <a:bodyPr wrap="square" rtlCol="0">
            <a:spAutoFit/>
          </a:bodyPr>
          <a:lstStyle/>
          <a:p>
            <a:r>
              <a:rPr lang="en-US" b="1" dirty="0">
                <a:latin typeface="Maiandra GD" panose="020E0502030308020204" pitchFamily="34" charset="0"/>
              </a:rPr>
              <a:t>HOMO</a:t>
            </a:r>
            <a:endParaRPr lang="en-IN" b="1" dirty="0">
              <a:latin typeface="Maiandra GD" panose="020E0502030308020204" pitchFamily="34" charset="0"/>
            </a:endParaRPr>
          </a:p>
        </p:txBody>
      </p:sp>
      <p:sp>
        <p:nvSpPr>
          <p:cNvPr id="21" name="TextBox 20">
            <a:extLst>
              <a:ext uri="{FF2B5EF4-FFF2-40B4-BE49-F238E27FC236}">
                <a16:creationId xmlns:a16="http://schemas.microsoft.com/office/drawing/2014/main" id="{EB8499AA-A53B-4520-91E6-26828F1C9A21}"/>
              </a:ext>
            </a:extLst>
          </p:cNvPr>
          <p:cNvSpPr txBox="1"/>
          <p:nvPr/>
        </p:nvSpPr>
        <p:spPr>
          <a:xfrm>
            <a:off x="10234619" y="2117435"/>
            <a:ext cx="1002890" cy="369332"/>
          </a:xfrm>
          <a:prstGeom prst="rect">
            <a:avLst/>
          </a:prstGeom>
          <a:noFill/>
        </p:spPr>
        <p:txBody>
          <a:bodyPr wrap="square" rtlCol="0">
            <a:spAutoFit/>
          </a:bodyPr>
          <a:lstStyle/>
          <a:p>
            <a:r>
              <a:rPr lang="en-US" b="1" dirty="0">
                <a:latin typeface="Maiandra GD" panose="020E0502030308020204" pitchFamily="34" charset="0"/>
              </a:rPr>
              <a:t>HOMO</a:t>
            </a:r>
            <a:endParaRPr lang="en-IN" b="1" dirty="0">
              <a:latin typeface="Maiandra GD" panose="020E0502030308020204" pitchFamily="34" charset="0"/>
            </a:endParaRPr>
          </a:p>
        </p:txBody>
      </p:sp>
      <p:sp>
        <p:nvSpPr>
          <p:cNvPr id="22" name="TextBox 21">
            <a:extLst>
              <a:ext uri="{FF2B5EF4-FFF2-40B4-BE49-F238E27FC236}">
                <a16:creationId xmlns:a16="http://schemas.microsoft.com/office/drawing/2014/main" id="{CA3E240B-46F7-48F1-8FE8-03C325C4D7D5}"/>
              </a:ext>
            </a:extLst>
          </p:cNvPr>
          <p:cNvSpPr txBox="1"/>
          <p:nvPr/>
        </p:nvSpPr>
        <p:spPr>
          <a:xfrm>
            <a:off x="8028240" y="2297899"/>
            <a:ext cx="1002890" cy="369332"/>
          </a:xfrm>
          <a:prstGeom prst="rect">
            <a:avLst/>
          </a:prstGeom>
          <a:noFill/>
        </p:spPr>
        <p:txBody>
          <a:bodyPr wrap="square" rtlCol="0">
            <a:spAutoFit/>
          </a:bodyPr>
          <a:lstStyle/>
          <a:p>
            <a:r>
              <a:rPr lang="en-US" b="1" dirty="0">
                <a:latin typeface="Maiandra GD" panose="020E0502030308020204" pitchFamily="34" charset="0"/>
              </a:rPr>
              <a:t>LUMO</a:t>
            </a:r>
            <a:endParaRPr lang="en-IN" b="1" dirty="0">
              <a:latin typeface="Maiandra GD" panose="020E0502030308020204" pitchFamily="34" charset="0"/>
            </a:endParaRPr>
          </a:p>
        </p:txBody>
      </p:sp>
      <p:sp>
        <p:nvSpPr>
          <p:cNvPr id="23" name="TextBox 22">
            <a:extLst>
              <a:ext uri="{FF2B5EF4-FFF2-40B4-BE49-F238E27FC236}">
                <a16:creationId xmlns:a16="http://schemas.microsoft.com/office/drawing/2014/main" id="{7A3B6795-792D-4E2B-B89E-22A6A4ABE6A6}"/>
              </a:ext>
            </a:extLst>
          </p:cNvPr>
          <p:cNvSpPr txBox="1"/>
          <p:nvPr/>
        </p:nvSpPr>
        <p:spPr>
          <a:xfrm>
            <a:off x="10324072" y="745340"/>
            <a:ext cx="1002890" cy="369332"/>
          </a:xfrm>
          <a:prstGeom prst="rect">
            <a:avLst/>
          </a:prstGeom>
          <a:noFill/>
        </p:spPr>
        <p:txBody>
          <a:bodyPr wrap="square" rtlCol="0">
            <a:spAutoFit/>
          </a:bodyPr>
          <a:lstStyle/>
          <a:p>
            <a:r>
              <a:rPr lang="en-US" b="1" dirty="0">
                <a:latin typeface="Maiandra GD" panose="020E0502030308020204" pitchFamily="34" charset="0"/>
              </a:rPr>
              <a:t>LUMO</a:t>
            </a:r>
            <a:endParaRPr lang="en-IN" b="1" dirty="0">
              <a:latin typeface="Maiandra GD" panose="020E0502030308020204" pitchFamily="34" charset="0"/>
            </a:endParaRPr>
          </a:p>
        </p:txBody>
      </p:sp>
      <p:graphicFrame>
        <p:nvGraphicFramePr>
          <p:cNvPr id="27" name="Object 26">
            <a:extLst>
              <a:ext uri="{FF2B5EF4-FFF2-40B4-BE49-F238E27FC236}">
                <a16:creationId xmlns:a16="http://schemas.microsoft.com/office/drawing/2014/main" id="{44292214-1715-4C22-A436-7136550A2912}"/>
              </a:ext>
            </a:extLst>
          </p:cNvPr>
          <p:cNvGraphicFramePr>
            <a:graphicFrameLocks noChangeAspect="1"/>
          </p:cNvGraphicFramePr>
          <p:nvPr>
            <p:extLst>
              <p:ext uri="{D42A27DB-BD31-4B8C-83A1-F6EECF244321}">
                <p14:modId xmlns:p14="http://schemas.microsoft.com/office/powerpoint/2010/main" val="3943063164"/>
              </p:ext>
            </p:extLst>
          </p:nvPr>
        </p:nvGraphicFramePr>
        <p:xfrm>
          <a:off x="7742462" y="82376"/>
          <a:ext cx="1057084" cy="513766"/>
        </p:xfrm>
        <a:graphic>
          <a:graphicData uri="http://schemas.openxmlformats.org/presentationml/2006/ole">
            <mc:AlternateContent xmlns:mc="http://schemas.openxmlformats.org/markup-compatibility/2006">
              <mc:Choice xmlns:v="urn:schemas-microsoft-com:vml" Requires="v">
                <p:oleObj spid="_x0000_s2332" name="CS ChemDraw Drawing" r:id="rId5" imgW="738000" imgH="358920" progId="ChemDraw.Document.6.0">
                  <p:embed/>
                </p:oleObj>
              </mc:Choice>
              <mc:Fallback>
                <p:oleObj name="CS ChemDraw Drawing" r:id="rId5" imgW="738000" imgH="358920" progId="ChemDraw.Document.6.0">
                  <p:embed/>
                  <p:pic>
                    <p:nvPicPr>
                      <p:cNvPr id="0" name=""/>
                      <p:cNvPicPr/>
                      <p:nvPr/>
                    </p:nvPicPr>
                    <p:blipFill>
                      <a:blip r:embed="rId6"/>
                      <a:stretch>
                        <a:fillRect/>
                      </a:stretch>
                    </p:blipFill>
                    <p:spPr>
                      <a:xfrm>
                        <a:off x="7742462" y="82376"/>
                        <a:ext cx="1057084" cy="513766"/>
                      </a:xfrm>
                      <a:prstGeom prst="rect">
                        <a:avLst/>
                      </a:prstGeom>
                    </p:spPr>
                  </p:pic>
                </p:oleObj>
              </mc:Fallback>
            </mc:AlternateContent>
          </a:graphicData>
        </a:graphic>
      </p:graphicFrame>
    </p:spTree>
    <p:extLst>
      <p:ext uri="{BB962C8B-B14F-4D97-AF65-F5344CB8AC3E}">
        <p14:creationId xmlns:p14="http://schemas.microsoft.com/office/powerpoint/2010/main" val="2053077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375A112-1AF5-4476-9701-94DB0AE424CA}"/>
              </a:ext>
            </a:extLst>
          </p:cNvPr>
          <p:cNvSpPr txBox="1"/>
          <p:nvPr/>
        </p:nvSpPr>
        <p:spPr>
          <a:xfrm>
            <a:off x="3247609" y="358962"/>
            <a:ext cx="8725729" cy="923330"/>
          </a:xfrm>
          <a:prstGeom prst="rect">
            <a:avLst/>
          </a:prstGeom>
          <a:noFill/>
        </p:spPr>
        <p:txBody>
          <a:bodyPr wrap="square">
            <a:spAutoFit/>
          </a:bodyPr>
          <a:lstStyle/>
          <a:p>
            <a:pPr marL="25400" marR="17780" algn="just">
              <a:lnSpc>
                <a:spcPct val="100000"/>
              </a:lnSpc>
              <a:spcBef>
                <a:spcPts val="100"/>
              </a:spcBef>
            </a:pPr>
            <a:r>
              <a:rPr lang="en-US" b="1" spc="-5" dirty="0">
                <a:latin typeface="Maiandra GD" panose="020E0502030308020204" pitchFamily="34" charset="0"/>
                <a:cs typeface="Times New Roman"/>
              </a:rPr>
              <a:t>1,3-butadiene, total number </a:t>
            </a:r>
            <a:r>
              <a:rPr lang="en-US" b="1" dirty="0">
                <a:latin typeface="Maiandra GD" panose="020E0502030308020204" pitchFamily="34" charset="0"/>
                <a:cs typeface="Times New Roman"/>
              </a:rPr>
              <a:t>of </a:t>
            </a:r>
            <a:r>
              <a:rPr lang="en-US" b="1" spc="-5" dirty="0">
                <a:latin typeface="Maiandra GD" panose="020E0502030308020204" pitchFamily="34" charset="0"/>
                <a:cs typeface="Times New Roman"/>
              </a:rPr>
              <a:t>molecular orbitals </a:t>
            </a:r>
            <a:r>
              <a:rPr lang="en-US" b="1" dirty="0">
                <a:latin typeface="Maiandra GD" panose="020E0502030308020204" pitchFamily="34" charset="0"/>
                <a:cs typeface="Times New Roman"/>
              </a:rPr>
              <a:t>are 4- π</a:t>
            </a:r>
            <a:r>
              <a:rPr lang="en-US" b="1" baseline="-20833" dirty="0">
                <a:latin typeface="Maiandra GD" panose="020E0502030308020204" pitchFamily="34" charset="0"/>
                <a:cs typeface="Times New Roman"/>
              </a:rPr>
              <a:t>1</a:t>
            </a:r>
            <a:r>
              <a:rPr lang="en-US" b="1" dirty="0">
                <a:latin typeface="Maiandra GD" panose="020E0502030308020204" pitchFamily="34" charset="0"/>
                <a:cs typeface="Times New Roman"/>
              </a:rPr>
              <a:t>, π</a:t>
            </a:r>
            <a:r>
              <a:rPr lang="en-US" b="1" baseline="-20833" dirty="0">
                <a:latin typeface="Maiandra GD" panose="020E0502030308020204" pitchFamily="34" charset="0"/>
                <a:cs typeface="Times New Roman"/>
              </a:rPr>
              <a:t>2</a:t>
            </a:r>
            <a:r>
              <a:rPr lang="en-US" b="1" dirty="0">
                <a:latin typeface="Maiandra GD" panose="020E0502030308020204" pitchFamily="34" charset="0"/>
                <a:cs typeface="Times New Roman"/>
              </a:rPr>
              <a:t>, </a:t>
            </a:r>
            <a:r>
              <a:rPr lang="en-US" b="1" spc="-5" dirty="0">
                <a:latin typeface="Maiandra GD" panose="020E0502030308020204" pitchFamily="34" charset="0"/>
                <a:cs typeface="Times New Roman"/>
              </a:rPr>
              <a:t>π</a:t>
            </a:r>
            <a:r>
              <a:rPr lang="en-US" b="1" spc="-7" baseline="-20833" dirty="0">
                <a:latin typeface="Maiandra GD" panose="020E0502030308020204" pitchFamily="34" charset="0"/>
                <a:cs typeface="Times New Roman"/>
              </a:rPr>
              <a:t>2</a:t>
            </a:r>
            <a:r>
              <a:rPr lang="en-US" b="1" spc="-5" dirty="0">
                <a:latin typeface="Maiandra GD" panose="020E0502030308020204" pitchFamily="34" charset="0"/>
                <a:cs typeface="Times New Roman"/>
              </a:rPr>
              <a:t>*, </a:t>
            </a:r>
            <a:r>
              <a:rPr lang="en-US" b="1" dirty="0">
                <a:latin typeface="Maiandra GD" panose="020E0502030308020204" pitchFamily="34" charset="0"/>
                <a:cs typeface="Times New Roman"/>
              </a:rPr>
              <a:t>π</a:t>
            </a:r>
            <a:r>
              <a:rPr lang="en-US" b="1" baseline="-20833" dirty="0">
                <a:latin typeface="Maiandra GD" panose="020E0502030308020204" pitchFamily="34" charset="0"/>
                <a:cs typeface="Times New Roman"/>
              </a:rPr>
              <a:t>1</a:t>
            </a:r>
            <a:r>
              <a:rPr lang="en-US" b="1" dirty="0">
                <a:latin typeface="Maiandra GD" panose="020E0502030308020204" pitchFamily="34" charset="0"/>
                <a:cs typeface="Times New Roman"/>
              </a:rPr>
              <a:t>* where π</a:t>
            </a:r>
            <a:r>
              <a:rPr lang="en-US" b="1" baseline="-20833" dirty="0">
                <a:latin typeface="Maiandra GD" panose="020E0502030308020204" pitchFamily="34" charset="0"/>
                <a:cs typeface="Times New Roman"/>
              </a:rPr>
              <a:t>1 </a:t>
            </a:r>
            <a:r>
              <a:rPr lang="en-US" b="1" dirty="0">
                <a:latin typeface="Maiandra GD" panose="020E0502030308020204" pitchFamily="34" charset="0"/>
                <a:cs typeface="Times New Roman"/>
              </a:rPr>
              <a:t>and π</a:t>
            </a:r>
            <a:r>
              <a:rPr lang="en-US" b="1" baseline="-20833" dirty="0">
                <a:latin typeface="Maiandra GD" panose="020E0502030308020204" pitchFamily="34" charset="0"/>
                <a:cs typeface="Times New Roman"/>
              </a:rPr>
              <a:t>2 </a:t>
            </a:r>
            <a:r>
              <a:rPr lang="en-US" b="1" dirty="0">
                <a:latin typeface="Maiandra GD" panose="020E0502030308020204" pitchFamily="34" charset="0"/>
                <a:cs typeface="Times New Roman"/>
              </a:rPr>
              <a:t>are  bonding and π</a:t>
            </a:r>
            <a:r>
              <a:rPr lang="en-US" b="1" baseline="-20833" dirty="0">
                <a:latin typeface="Maiandra GD" panose="020E0502030308020204" pitchFamily="34" charset="0"/>
                <a:cs typeface="Times New Roman"/>
              </a:rPr>
              <a:t>2</a:t>
            </a:r>
            <a:r>
              <a:rPr lang="en-US" b="1" dirty="0">
                <a:latin typeface="Maiandra GD" panose="020E0502030308020204" pitchFamily="34" charset="0"/>
                <a:cs typeface="Times New Roman"/>
              </a:rPr>
              <a:t>*and π</a:t>
            </a:r>
            <a:r>
              <a:rPr lang="en-US" b="1" baseline="-20833" dirty="0">
                <a:latin typeface="Maiandra GD" panose="020E0502030308020204" pitchFamily="34" charset="0"/>
                <a:cs typeface="Times New Roman"/>
              </a:rPr>
              <a:t>1</a:t>
            </a:r>
            <a:r>
              <a:rPr lang="en-US" b="1" dirty="0">
                <a:latin typeface="Maiandra GD" panose="020E0502030308020204" pitchFamily="34" charset="0"/>
                <a:cs typeface="Times New Roman"/>
              </a:rPr>
              <a:t>* </a:t>
            </a:r>
            <a:r>
              <a:rPr lang="en-US" b="1" spc="-5" dirty="0">
                <a:latin typeface="Maiandra GD" panose="020E0502030308020204" pitchFamily="34" charset="0"/>
                <a:cs typeface="Times New Roman"/>
              </a:rPr>
              <a:t>are antibonding molecular orbitals. They </a:t>
            </a:r>
            <a:r>
              <a:rPr lang="en-US" b="1" dirty="0">
                <a:latin typeface="Maiandra GD" panose="020E0502030308020204" pitchFamily="34" charset="0"/>
                <a:cs typeface="Times New Roman"/>
              </a:rPr>
              <a:t>are also </a:t>
            </a:r>
            <a:r>
              <a:rPr lang="en-US" b="1" spc="-5" dirty="0">
                <a:latin typeface="Maiandra GD" panose="020E0502030308020204" pitchFamily="34" charset="0"/>
                <a:cs typeface="Times New Roman"/>
              </a:rPr>
              <a:t>denoted as- (ψ</a:t>
            </a:r>
            <a:r>
              <a:rPr lang="en-US" b="1" spc="-7" baseline="-20833" dirty="0">
                <a:latin typeface="Maiandra GD" panose="020E0502030308020204" pitchFamily="34" charset="0"/>
                <a:cs typeface="Times New Roman"/>
              </a:rPr>
              <a:t>1</a:t>
            </a:r>
            <a:r>
              <a:rPr lang="en-US" b="1" spc="-5" dirty="0">
                <a:latin typeface="Maiandra GD" panose="020E0502030308020204" pitchFamily="34" charset="0"/>
                <a:cs typeface="Times New Roman"/>
              </a:rPr>
              <a:t>,  </a:t>
            </a:r>
            <a:r>
              <a:rPr lang="en-US" b="1" dirty="0">
                <a:latin typeface="Maiandra GD" panose="020E0502030308020204" pitchFamily="34" charset="0"/>
                <a:cs typeface="Times New Roman"/>
              </a:rPr>
              <a:t>ψ</a:t>
            </a:r>
            <a:r>
              <a:rPr lang="en-US" b="1" baseline="-20833" dirty="0">
                <a:latin typeface="Maiandra GD" panose="020E0502030308020204" pitchFamily="34" charset="0"/>
                <a:cs typeface="Times New Roman"/>
              </a:rPr>
              <a:t>2</a:t>
            </a:r>
            <a:r>
              <a:rPr lang="en-US" b="1" dirty="0">
                <a:latin typeface="Maiandra GD" panose="020E0502030308020204" pitchFamily="34" charset="0"/>
                <a:cs typeface="Times New Roman"/>
              </a:rPr>
              <a:t>, ψ</a:t>
            </a:r>
            <a:r>
              <a:rPr lang="en-US" b="1" baseline="-20833" dirty="0">
                <a:latin typeface="Maiandra GD" panose="020E0502030308020204" pitchFamily="34" charset="0"/>
                <a:cs typeface="Times New Roman"/>
              </a:rPr>
              <a:t>3 </a:t>
            </a:r>
            <a:r>
              <a:rPr lang="en-US" b="1" dirty="0">
                <a:latin typeface="Maiandra GD" panose="020E0502030308020204" pitchFamily="34" charset="0"/>
                <a:cs typeface="Times New Roman"/>
              </a:rPr>
              <a:t>and</a:t>
            </a:r>
            <a:r>
              <a:rPr lang="en-US" b="1" spc="-170" dirty="0">
                <a:latin typeface="Maiandra GD" panose="020E0502030308020204" pitchFamily="34" charset="0"/>
                <a:cs typeface="Times New Roman"/>
              </a:rPr>
              <a:t> </a:t>
            </a:r>
            <a:r>
              <a:rPr lang="en-US" b="1" dirty="0">
                <a:latin typeface="Maiandra GD" panose="020E0502030308020204" pitchFamily="34" charset="0"/>
                <a:cs typeface="Times New Roman"/>
              </a:rPr>
              <a:t>ψ</a:t>
            </a:r>
            <a:r>
              <a:rPr lang="en-US" b="1" baseline="-20833" dirty="0">
                <a:latin typeface="Maiandra GD" panose="020E0502030308020204" pitchFamily="34" charset="0"/>
                <a:cs typeface="Times New Roman"/>
              </a:rPr>
              <a:t>4</a:t>
            </a:r>
            <a:r>
              <a:rPr lang="en-US" b="1" dirty="0">
                <a:latin typeface="Maiandra GD" panose="020E0502030308020204" pitchFamily="34" charset="0"/>
                <a:cs typeface="Times New Roman"/>
              </a:rPr>
              <a:t>).</a:t>
            </a:r>
          </a:p>
        </p:txBody>
      </p:sp>
      <p:graphicFrame>
        <p:nvGraphicFramePr>
          <p:cNvPr id="4" name="Table 3">
            <a:extLst>
              <a:ext uri="{FF2B5EF4-FFF2-40B4-BE49-F238E27FC236}">
                <a16:creationId xmlns:a16="http://schemas.microsoft.com/office/drawing/2014/main" id="{108823F1-6B1C-4248-B5C0-2D3905D47B30}"/>
              </a:ext>
            </a:extLst>
          </p:cNvPr>
          <p:cNvGraphicFramePr>
            <a:graphicFrameLocks noGrp="1"/>
          </p:cNvGraphicFramePr>
          <p:nvPr>
            <p:extLst>
              <p:ext uri="{D42A27DB-BD31-4B8C-83A1-F6EECF244321}">
                <p14:modId xmlns:p14="http://schemas.microsoft.com/office/powerpoint/2010/main" val="676595020"/>
              </p:ext>
            </p:extLst>
          </p:nvPr>
        </p:nvGraphicFramePr>
        <p:xfrm>
          <a:off x="5488542" y="1550504"/>
          <a:ext cx="4987301" cy="3575058"/>
        </p:xfrm>
        <a:graphic>
          <a:graphicData uri="http://schemas.openxmlformats.org/drawingml/2006/table">
            <a:tbl>
              <a:tblPr firstRow="1" bandRow="1">
                <a:tableStyleId>{5C22544A-7EE6-4342-B048-85BDC9FD1C3A}</a:tableStyleId>
              </a:tblPr>
              <a:tblGrid>
                <a:gridCol w="1217323">
                  <a:extLst>
                    <a:ext uri="{9D8B030D-6E8A-4147-A177-3AD203B41FA5}">
                      <a16:colId xmlns:a16="http://schemas.microsoft.com/office/drawing/2014/main" val="194653695"/>
                    </a:ext>
                  </a:extLst>
                </a:gridCol>
                <a:gridCol w="908374">
                  <a:extLst>
                    <a:ext uri="{9D8B030D-6E8A-4147-A177-3AD203B41FA5}">
                      <a16:colId xmlns:a16="http://schemas.microsoft.com/office/drawing/2014/main" val="3798694297"/>
                    </a:ext>
                  </a:extLst>
                </a:gridCol>
                <a:gridCol w="1295767">
                  <a:extLst>
                    <a:ext uri="{9D8B030D-6E8A-4147-A177-3AD203B41FA5}">
                      <a16:colId xmlns:a16="http://schemas.microsoft.com/office/drawing/2014/main" val="4193546867"/>
                    </a:ext>
                  </a:extLst>
                </a:gridCol>
                <a:gridCol w="1565837">
                  <a:extLst>
                    <a:ext uri="{9D8B030D-6E8A-4147-A177-3AD203B41FA5}">
                      <a16:colId xmlns:a16="http://schemas.microsoft.com/office/drawing/2014/main" val="4239608665"/>
                    </a:ext>
                  </a:extLst>
                </a:gridCol>
              </a:tblGrid>
              <a:tr h="656360">
                <a:tc>
                  <a:txBody>
                    <a:bodyPr/>
                    <a:lstStyle/>
                    <a:p>
                      <a:pPr algn="ctr"/>
                      <a:r>
                        <a:rPr lang="en-US" sz="1800" b="1" dirty="0">
                          <a:solidFill>
                            <a:srgbClr val="0070C0"/>
                          </a:solidFill>
                          <a:effectLst/>
                          <a:latin typeface="Maiandra GD" panose="020E0502030308020204" pitchFamily="34" charset="0"/>
                          <a:ea typeface="Microsoft Sans Serif" panose="020B0604020202020204" pitchFamily="34" charset="0"/>
                          <a:cs typeface="Microsoft Sans Serif" panose="020B0604020202020204" pitchFamily="34" charset="0"/>
                        </a:rPr>
                        <a:t>Wave Function</a:t>
                      </a:r>
                      <a:endParaRPr lang="en-IN" sz="1800" b="1" dirty="0">
                        <a:solidFill>
                          <a:srgbClr val="0070C0"/>
                        </a:solidFill>
                        <a:effectLst/>
                        <a:latin typeface="Maiandra GD" panose="020E0502030308020204" pitchFamily="34" charset="0"/>
                        <a:ea typeface="Microsoft Sans Serif" panose="020B0604020202020204" pitchFamily="34" charset="0"/>
                        <a:cs typeface="Microsoft Sans Serif" panose="020B0604020202020204" pitchFamily="34" charset="0"/>
                      </a:endParaRPr>
                    </a:p>
                  </a:txBody>
                  <a:tcPr>
                    <a:noFill/>
                  </a:tcPr>
                </a:tc>
                <a:tc>
                  <a:txBody>
                    <a:bodyPr/>
                    <a:lstStyle/>
                    <a:p>
                      <a:pPr algn="ctr"/>
                      <a:r>
                        <a:rPr lang="en-US" sz="1800" b="1" dirty="0">
                          <a:solidFill>
                            <a:srgbClr val="0070C0"/>
                          </a:solidFill>
                          <a:effectLst/>
                          <a:latin typeface="Maiandra GD" panose="020E0502030308020204" pitchFamily="34" charset="0"/>
                          <a:ea typeface="Microsoft Sans Serif" panose="020B0604020202020204" pitchFamily="34" charset="0"/>
                          <a:cs typeface="Microsoft Sans Serif" panose="020B0604020202020204" pitchFamily="34" charset="0"/>
                        </a:rPr>
                        <a:t>No. of Nodes</a:t>
                      </a:r>
                      <a:endParaRPr lang="en-IN" sz="1800" b="1" dirty="0">
                        <a:solidFill>
                          <a:srgbClr val="0070C0"/>
                        </a:solidFill>
                        <a:effectLst/>
                        <a:latin typeface="Maiandra GD" panose="020E0502030308020204" pitchFamily="34" charset="0"/>
                        <a:ea typeface="Microsoft Sans Serif" panose="020B0604020202020204" pitchFamily="34" charset="0"/>
                        <a:cs typeface="Microsoft Sans Serif" panose="020B0604020202020204" pitchFamily="34" charset="0"/>
                      </a:endParaRPr>
                    </a:p>
                  </a:txBody>
                  <a:tcPr>
                    <a:noFill/>
                  </a:tcPr>
                </a:tc>
                <a:tc>
                  <a:txBody>
                    <a:bodyPr/>
                    <a:lstStyle/>
                    <a:p>
                      <a:pPr algn="ctr"/>
                      <a:r>
                        <a:rPr lang="en-IN" sz="1800" b="1" spc="-5" dirty="0">
                          <a:solidFill>
                            <a:srgbClr val="0070C0"/>
                          </a:solidFill>
                          <a:effectLst/>
                          <a:latin typeface="Maiandra GD" panose="020E0502030308020204" pitchFamily="34" charset="0"/>
                          <a:ea typeface="Microsoft Sans Serif" panose="020B0604020202020204" pitchFamily="34" charset="0"/>
                          <a:cs typeface="Microsoft Sans Serif" panose="020B0604020202020204" pitchFamily="34" charset="0"/>
                        </a:rPr>
                        <a:t>Mirror plane symmetry (m) </a:t>
                      </a:r>
                      <a:endParaRPr lang="en-IN" sz="1800" b="1" dirty="0">
                        <a:solidFill>
                          <a:srgbClr val="0070C0"/>
                        </a:solidFill>
                        <a:effectLst/>
                        <a:latin typeface="Maiandra GD" panose="020E0502030308020204" pitchFamily="34" charset="0"/>
                        <a:ea typeface="Microsoft Sans Serif" panose="020B0604020202020204" pitchFamily="34" charset="0"/>
                        <a:cs typeface="Microsoft Sans Serif" panose="020B0604020202020204" pitchFamily="34" charset="0"/>
                      </a:endParaRPr>
                    </a:p>
                  </a:txBody>
                  <a:tcPr>
                    <a:noFill/>
                  </a:tcPr>
                </a:tc>
                <a:tc>
                  <a:txBody>
                    <a:bodyPr/>
                    <a:lstStyle/>
                    <a:p>
                      <a:pPr algn="ctr"/>
                      <a:r>
                        <a:rPr lang="en-IN" sz="1800" b="1" dirty="0">
                          <a:solidFill>
                            <a:srgbClr val="0070C0"/>
                          </a:solidFill>
                          <a:effectLst/>
                          <a:latin typeface="Maiandra GD" panose="020E0502030308020204" pitchFamily="34" charset="0"/>
                          <a:ea typeface="Microsoft Sans Serif" panose="020B0604020202020204" pitchFamily="34" charset="0"/>
                          <a:cs typeface="Microsoft Sans Serif" panose="020B0604020202020204" pitchFamily="34" charset="0"/>
                        </a:rPr>
                        <a:t>Axis of </a:t>
                      </a:r>
                      <a:r>
                        <a:rPr lang="en-IN" sz="1800" b="1" spc="-5" dirty="0">
                          <a:solidFill>
                            <a:srgbClr val="0070C0"/>
                          </a:solidFill>
                          <a:effectLst/>
                          <a:latin typeface="Maiandra GD" panose="020E0502030308020204" pitchFamily="34" charset="0"/>
                          <a:ea typeface="Microsoft Sans Serif" panose="020B0604020202020204" pitchFamily="34" charset="0"/>
                          <a:cs typeface="Microsoft Sans Serif" panose="020B0604020202020204" pitchFamily="34" charset="0"/>
                        </a:rPr>
                        <a:t>symmetry (C2)</a:t>
                      </a:r>
                      <a:endParaRPr lang="en-IN" sz="1800" b="1" dirty="0">
                        <a:solidFill>
                          <a:srgbClr val="0070C0"/>
                        </a:solidFill>
                        <a:effectLst/>
                        <a:latin typeface="Maiandra GD" panose="020E0502030308020204" pitchFamily="34" charset="0"/>
                        <a:ea typeface="Microsoft Sans Serif" panose="020B0604020202020204" pitchFamily="34" charset="0"/>
                        <a:cs typeface="Microsoft Sans Serif" panose="020B0604020202020204" pitchFamily="34" charset="0"/>
                      </a:endParaRPr>
                    </a:p>
                  </a:txBody>
                  <a:tcPr>
                    <a:noFill/>
                  </a:tcPr>
                </a:tc>
                <a:extLst>
                  <a:ext uri="{0D108BD9-81ED-4DB2-BD59-A6C34878D82A}">
                    <a16:rowId xmlns:a16="http://schemas.microsoft.com/office/drawing/2014/main" val="2639008801"/>
                  </a:ext>
                </a:extLst>
              </a:tr>
              <a:tr h="4660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800" b="1" dirty="0">
                          <a:solidFill>
                            <a:srgbClr val="0070C0"/>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ψ</a:t>
                      </a:r>
                      <a:r>
                        <a:rPr lang="en-US" sz="1800" b="1" dirty="0">
                          <a:solidFill>
                            <a:srgbClr val="0070C0"/>
                          </a:solidFill>
                          <a:effectLst/>
                          <a:latin typeface="Maiandra GD" panose="020E0502030308020204" pitchFamily="34" charset="0"/>
                          <a:ea typeface="Microsoft Sans Serif" panose="020B0604020202020204" pitchFamily="34" charset="0"/>
                          <a:cs typeface="Microsoft Sans Serif" panose="020B0604020202020204" pitchFamily="34" charset="0"/>
                        </a:rPr>
                        <a:t>1</a:t>
                      </a:r>
                      <a:endParaRPr lang="en-IN" sz="1800" b="1" dirty="0">
                        <a:solidFill>
                          <a:srgbClr val="0070C0"/>
                        </a:solidFill>
                        <a:effectLst/>
                        <a:latin typeface="Maiandra GD" panose="020E0502030308020204" pitchFamily="34" charset="0"/>
                        <a:ea typeface="Microsoft Sans Serif" panose="020B0604020202020204" pitchFamily="34" charset="0"/>
                        <a:cs typeface="Microsoft Sans Serif" panose="020B0604020202020204" pitchFamily="34" charset="0"/>
                      </a:endParaRPr>
                    </a:p>
                    <a:p>
                      <a:pPr algn="ctr"/>
                      <a:endParaRPr lang="en-IN" sz="1800" b="1" dirty="0">
                        <a:solidFill>
                          <a:srgbClr val="0070C0"/>
                        </a:solidFill>
                        <a:effectLst/>
                        <a:latin typeface="Maiandra GD" panose="020E0502030308020204" pitchFamily="34" charset="0"/>
                        <a:ea typeface="Microsoft Sans Serif" panose="020B0604020202020204" pitchFamily="34" charset="0"/>
                        <a:cs typeface="Microsoft Sans Serif" panose="020B0604020202020204" pitchFamily="34" charset="0"/>
                      </a:endParaRPr>
                    </a:p>
                  </a:txBody>
                  <a:tcPr>
                    <a:noFill/>
                  </a:tcPr>
                </a:tc>
                <a:tc>
                  <a:txBody>
                    <a:bodyPr/>
                    <a:lstStyle/>
                    <a:p>
                      <a:pPr algn="ctr"/>
                      <a:r>
                        <a:rPr lang="en-US" sz="1800" b="1" dirty="0">
                          <a:solidFill>
                            <a:srgbClr val="0070C0"/>
                          </a:solidFill>
                          <a:effectLst/>
                          <a:latin typeface="Maiandra GD" panose="020E0502030308020204" pitchFamily="34" charset="0"/>
                          <a:ea typeface="Microsoft Sans Serif" panose="020B0604020202020204" pitchFamily="34" charset="0"/>
                          <a:cs typeface="Microsoft Sans Serif" panose="020B0604020202020204" pitchFamily="34" charset="0"/>
                        </a:rPr>
                        <a:t>0</a:t>
                      </a:r>
                      <a:endParaRPr lang="en-IN" sz="1800" b="1" dirty="0">
                        <a:solidFill>
                          <a:srgbClr val="0070C0"/>
                        </a:solidFill>
                        <a:effectLst/>
                        <a:latin typeface="Maiandra GD" panose="020E0502030308020204" pitchFamily="34" charset="0"/>
                        <a:ea typeface="Microsoft Sans Serif" panose="020B0604020202020204" pitchFamily="34" charset="0"/>
                        <a:cs typeface="Microsoft Sans Serif" panose="020B0604020202020204" pitchFamily="34" charset="0"/>
                      </a:endParaRPr>
                    </a:p>
                  </a:txBody>
                  <a:tcPr>
                    <a:noFill/>
                  </a:tcPr>
                </a:tc>
                <a:tc>
                  <a:txBody>
                    <a:bodyPr/>
                    <a:lstStyle/>
                    <a:p>
                      <a:pPr algn="ctr"/>
                      <a:r>
                        <a:rPr lang="en-US" sz="1800" b="1" dirty="0">
                          <a:solidFill>
                            <a:srgbClr val="0070C0"/>
                          </a:solidFill>
                          <a:effectLst/>
                          <a:latin typeface="Maiandra GD" panose="020E0502030308020204" pitchFamily="34" charset="0"/>
                          <a:ea typeface="Microsoft Sans Serif" panose="020B0604020202020204" pitchFamily="34" charset="0"/>
                          <a:cs typeface="Microsoft Sans Serif" panose="020B0604020202020204" pitchFamily="34" charset="0"/>
                        </a:rPr>
                        <a:t>S</a:t>
                      </a:r>
                      <a:endParaRPr lang="en-IN" sz="1800" b="1" dirty="0">
                        <a:solidFill>
                          <a:srgbClr val="0070C0"/>
                        </a:solidFill>
                        <a:effectLst/>
                        <a:latin typeface="Maiandra GD" panose="020E0502030308020204" pitchFamily="34" charset="0"/>
                        <a:ea typeface="Microsoft Sans Serif" panose="020B0604020202020204" pitchFamily="34" charset="0"/>
                        <a:cs typeface="Microsoft Sans Serif" panose="020B0604020202020204" pitchFamily="34" charset="0"/>
                      </a:endParaRPr>
                    </a:p>
                  </a:txBody>
                  <a:tcPr>
                    <a:noFill/>
                  </a:tcPr>
                </a:tc>
                <a:tc>
                  <a:txBody>
                    <a:bodyPr/>
                    <a:lstStyle/>
                    <a:p>
                      <a:pPr algn="ctr"/>
                      <a:r>
                        <a:rPr lang="en-US" sz="1800" b="1" dirty="0">
                          <a:solidFill>
                            <a:srgbClr val="0070C0"/>
                          </a:solidFill>
                          <a:effectLst/>
                          <a:latin typeface="Maiandra GD" panose="020E0502030308020204" pitchFamily="34" charset="0"/>
                          <a:ea typeface="Microsoft Sans Serif" panose="020B0604020202020204" pitchFamily="34" charset="0"/>
                          <a:cs typeface="Microsoft Sans Serif" panose="020B0604020202020204" pitchFamily="34" charset="0"/>
                        </a:rPr>
                        <a:t>A</a:t>
                      </a:r>
                      <a:endParaRPr lang="en-IN" sz="1800" b="1" dirty="0">
                        <a:solidFill>
                          <a:srgbClr val="0070C0"/>
                        </a:solidFill>
                        <a:effectLst/>
                        <a:latin typeface="Maiandra GD" panose="020E0502030308020204" pitchFamily="34" charset="0"/>
                        <a:ea typeface="Microsoft Sans Serif" panose="020B0604020202020204" pitchFamily="34" charset="0"/>
                        <a:cs typeface="Microsoft Sans Serif" panose="020B0604020202020204" pitchFamily="34" charset="0"/>
                      </a:endParaRPr>
                    </a:p>
                  </a:txBody>
                  <a:tcPr>
                    <a:noFill/>
                  </a:tcPr>
                </a:tc>
                <a:extLst>
                  <a:ext uri="{0D108BD9-81ED-4DB2-BD59-A6C34878D82A}">
                    <a16:rowId xmlns:a16="http://schemas.microsoft.com/office/drawing/2014/main" val="1669518951"/>
                  </a:ext>
                </a:extLst>
              </a:tr>
              <a:tr h="4660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800" b="1" dirty="0">
                          <a:solidFill>
                            <a:srgbClr val="0070C0"/>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ψ</a:t>
                      </a:r>
                      <a:r>
                        <a:rPr lang="en-US" sz="1800" b="1" dirty="0">
                          <a:solidFill>
                            <a:srgbClr val="0070C0"/>
                          </a:solidFill>
                          <a:effectLst/>
                          <a:latin typeface="Maiandra GD" panose="020E0502030308020204" pitchFamily="34" charset="0"/>
                          <a:ea typeface="Microsoft Sans Serif" panose="020B0604020202020204" pitchFamily="34" charset="0"/>
                          <a:cs typeface="Microsoft Sans Serif" panose="020B0604020202020204" pitchFamily="34" charset="0"/>
                        </a:rPr>
                        <a:t>2</a:t>
                      </a:r>
                      <a:endParaRPr lang="en-IN" sz="1800" b="1" dirty="0">
                        <a:solidFill>
                          <a:srgbClr val="0070C0"/>
                        </a:solidFill>
                        <a:effectLst/>
                        <a:latin typeface="Maiandra GD" panose="020E0502030308020204" pitchFamily="34" charset="0"/>
                        <a:ea typeface="Microsoft Sans Serif" panose="020B0604020202020204" pitchFamily="34" charset="0"/>
                        <a:cs typeface="Microsoft Sans Serif" panose="020B0604020202020204" pitchFamily="34" charset="0"/>
                      </a:endParaRPr>
                    </a:p>
                    <a:p>
                      <a:pPr algn="ctr"/>
                      <a:endParaRPr lang="en-IN" sz="1800" b="1" dirty="0">
                        <a:solidFill>
                          <a:srgbClr val="0070C0"/>
                        </a:solidFill>
                        <a:effectLst/>
                        <a:latin typeface="Maiandra GD" panose="020E0502030308020204" pitchFamily="34" charset="0"/>
                        <a:ea typeface="Microsoft Sans Serif" panose="020B0604020202020204" pitchFamily="34" charset="0"/>
                        <a:cs typeface="Microsoft Sans Serif" panose="020B0604020202020204" pitchFamily="34" charset="0"/>
                      </a:endParaRPr>
                    </a:p>
                  </a:txBody>
                  <a:tcPr>
                    <a:noFill/>
                  </a:tcPr>
                </a:tc>
                <a:tc>
                  <a:txBody>
                    <a:bodyPr/>
                    <a:lstStyle/>
                    <a:p>
                      <a:pPr algn="ctr"/>
                      <a:r>
                        <a:rPr lang="en-US" sz="1800" b="1" dirty="0">
                          <a:solidFill>
                            <a:srgbClr val="0070C0"/>
                          </a:solidFill>
                          <a:effectLst/>
                          <a:latin typeface="Maiandra GD" panose="020E0502030308020204" pitchFamily="34" charset="0"/>
                          <a:ea typeface="Microsoft Sans Serif" panose="020B0604020202020204" pitchFamily="34" charset="0"/>
                          <a:cs typeface="Microsoft Sans Serif" panose="020B0604020202020204" pitchFamily="34" charset="0"/>
                        </a:rPr>
                        <a:t>1</a:t>
                      </a:r>
                      <a:endParaRPr lang="en-IN" sz="1800" b="1" dirty="0">
                        <a:solidFill>
                          <a:srgbClr val="0070C0"/>
                        </a:solidFill>
                        <a:effectLst/>
                        <a:latin typeface="Maiandra GD" panose="020E0502030308020204" pitchFamily="34" charset="0"/>
                        <a:ea typeface="Microsoft Sans Serif" panose="020B0604020202020204" pitchFamily="34" charset="0"/>
                        <a:cs typeface="Microsoft Sans Serif" panose="020B0604020202020204" pitchFamily="34" charset="0"/>
                      </a:endParaRPr>
                    </a:p>
                  </a:txBody>
                  <a:tcPr>
                    <a:noFill/>
                  </a:tcPr>
                </a:tc>
                <a:tc>
                  <a:txBody>
                    <a:bodyPr/>
                    <a:lstStyle/>
                    <a:p>
                      <a:pPr algn="ctr"/>
                      <a:r>
                        <a:rPr lang="en-US" sz="1800" b="1" dirty="0">
                          <a:solidFill>
                            <a:srgbClr val="0070C0"/>
                          </a:solidFill>
                          <a:effectLst/>
                          <a:latin typeface="Maiandra GD" panose="020E0502030308020204" pitchFamily="34" charset="0"/>
                          <a:ea typeface="Microsoft Sans Serif" panose="020B0604020202020204" pitchFamily="34" charset="0"/>
                          <a:cs typeface="Microsoft Sans Serif" panose="020B0604020202020204" pitchFamily="34" charset="0"/>
                        </a:rPr>
                        <a:t>A</a:t>
                      </a:r>
                      <a:endParaRPr lang="en-IN" sz="1800" b="1" dirty="0">
                        <a:solidFill>
                          <a:srgbClr val="0070C0"/>
                        </a:solidFill>
                        <a:effectLst/>
                        <a:latin typeface="Maiandra GD" panose="020E0502030308020204" pitchFamily="34" charset="0"/>
                        <a:ea typeface="Microsoft Sans Serif" panose="020B0604020202020204" pitchFamily="34" charset="0"/>
                        <a:cs typeface="Microsoft Sans Serif" panose="020B0604020202020204" pitchFamily="34" charset="0"/>
                      </a:endParaRPr>
                    </a:p>
                  </a:txBody>
                  <a:tcPr>
                    <a:noFill/>
                  </a:tcPr>
                </a:tc>
                <a:tc>
                  <a:txBody>
                    <a:bodyPr/>
                    <a:lstStyle/>
                    <a:p>
                      <a:pPr algn="ctr"/>
                      <a:r>
                        <a:rPr lang="en-US" sz="1800" b="1" dirty="0">
                          <a:solidFill>
                            <a:srgbClr val="0070C0"/>
                          </a:solidFill>
                          <a:effectLst/>
                          <a:latin typeface="Maiandra GD" panose="020E0502030308020204" pitchFamily="34" charset="0"/>
                          <a:ea typeface="Microsoft Sans Serif" panose="020B0604020202020204" pitchFamily="34" charset="0"/>
                          <a:cs typeface="Microsoft Sans Serif" panose="020B0604020202020204" pitchFamily="34" charset="0"/>
                        </a:rPr>
                        <a:t>S</a:t>
                      </a:r>
                      <a:endParaRPr lang="en-IN" sz="1800" b="1" dirty="0">
                        <a:solidFill>
                          <a:srgbClr val="0070C0"/>
                        </a:solidFill>
                        <a:effectLst/>
                        <a:latin typeface="Maiandra GD" panose="020E0502030308020204" pitchFamily="34" charset="0"/>
                        <a:ea typeface="Microsoft Sans Serif" panose="020B0604020202020204" pitchFamily="34" charset="0"/>
                        <a:cs typeface="Microsoft Sans Serif" panose="020B0604020202020204" pitchFamily="34" charset="0"/>
                      </a:endParaRPr>
                    </a:p>
                  </a:txBody>
                  <a:tcPr>
                    <a:noFill/>
                  </a:tcPr>
                </a:tc>
                <a:extLst>
                  <a:ext uri="{0D108BD9-81ED-4DB2-BD59-A6C34878D82A}">
                    <a16:rowId xmlns:a16="http://schemas.microsoft.com/office/drawing/2014/main" val="4036328311"/>
                  </a:ext>
                </a:extLst>
              </a:tr>
              <a:tr h="4660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800" b="1" dirty="0">
                          <a:solidFill>
                            <a:srgbClr val="0070C0"/>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ψ</a:t>
                      </a:r>
                      <a:r>
                        <a:rPr lang="en-US" sz="1800" b="1" dirty="0">
                          <a:solidFill>
                            <a:srgbClr val="0070C0"/>
                          </a:solidFill>
                          <a:effectLst/>
                          <a:latin typeface="Maiandra GD" panose="020E0502030308020204" pitchFamily="34" charset="0"/>
                          <a:ea typeface="Microsoft Sans Serif" panose="020B0604020202020204" pitchFamily="34" charset="0"/>
                          <a:cs typeface="Microsoft Sans Serif" panose="020B0604020202020204" pitchFamily="34" charset="0"/>
                        </a:rPr>
                        <a:t>3</a:t>
                      </a:r>
                      <a:endParaRPr lang="en-IN" sz="1800" b="1" dirty="0">
                        <a:solidFill>
                          <a:srgbClr val="0070C0"/>
                        </a:solidFill>
                        <a:effectLst/>
                        <a:latin typeface="Maiandra GD" panose="020E0502030308020204" pitchFamily="34" charset="0"/>
                        <a:ea typeface="Microsoft Sans Serif" panose="020B0604020202020204" pitchFamily="34" charset="0"/>
                        <a:cs typeface="Microsoft Sans Serif" panose="020B0604020202020204" pitchFamily="34" charset="0"/>
                      </a:endParaRPr>
                    </a:p>
                    <a:p>
                      <a:pPr algn="ctr"/>
                      <a:endParaRPr lang="en-IN" sz="1800" b="1" dirty="0">
                        <a:solidFill>
                          <a:srgbClr val="0070C0"/>
                        </a:solidFill>
                        <a:effectLst/>
                        <a:latin typeface="Maiandra GD" panose="020E0502030308020204" pitchFamily="34" charset="0"/>
                        <a:ea typeface="Microsoft Sans Serif" panose="020B0604020202020204" pitchFamily="34" charset="0"/>
                        <a:cs typeface="Microsoft Sans Serif" panose="020B0604020202020204" pitchFamily="34" charset="0"/>
                      </a:endParaRPr>
                    </a:p>
                  </a:txBody>
                  <a:tcPr>
                    <a:noFill/>
                  </a:tcPr>
                </a:tc>
                <a:tc>
                  <a:txBody>
                    <a:bodyPr/>
                    <a:lstStyle/>
                    <a:p>
                      <a:pPr algn="ctr"/>
                      <a:r>
                        <a:rPr lang="en-US" sz="1800" b="1" dirty="0">
                          <a:solidFill>
                            <a:srgbClr val="0070C0"/>
                          </a:solidFill>
                          <a:effectLst/>
                          <a:latin typeface="Maiandra GD" panose="020E0502030308020204" pitchFamily="34" charset="0"/>
                          <a:ea typeface="Microsoft Sans Serif" panose="020B0604020202020204" pitchFamily="34" charset="0"/>
                          <a:cs typeface="Microsoft Sans Serif" panose="020B0604020202020204" pitchFamily="34" charset="0"/>
                        </a:rPr>
                        <a:t>2</a:t>
                      </a:r>
                      <a:endParaRPr lang="en-IN" sz="1800" b="1" dirty="0">
                        <a:solidFill>
                          <a:srgbClr val="0070C0"/>
                        </a:solidFill>
                        <a:effectLst/>
                        <a:latin typeface="Maiandra GD" panose="020E0502030308020204" pitchFamily="34" charset="0"/>
                        <a:ea typeface="Microsoft Sans Serif" panose="020B0604020202020204" pitchFamily="34" charset="0"/>
                        <a:cs typeface="Microsoft Sans Serif" panose="020B0604020202020204" pitchFamily="34" charset="0"/>
                      </a:endParaRPr>
                    </a:p>
                  </a:txBody>
                  <a:tcPr>
                    <a:noFill/>
                  </a:tcPr>
                </a:tc>
                <a:tc>
                  <a:txBody>
                    <a:bodyPr/>
                    <a:lstStyle/>
                    <a:p>
                      <a:pPr algn="ctr"/>
                      <a:r>
                        <a:rPr lang="en-US" sz="1800" b="1" dirty="0">
                          <a:solidFill>
                            <a:srgbClr val="0070C0"/>
                          </a:solidFill>
                          <a:effectLst/>
                          <a:latin typeface="Maiandra GD" panose="020E0502030308020204" pitchFamily="34" charset="0"/>
                          <a:ea typeface="Microsoft Sans Serif" panose="020B0604020202020204" pitchFamily="34" charset="0"/>
                          <a:cs typeface="Microsoft Sans Serif" panose="020B0604020202020204" pitchFamily="34" charset="0"/>
                        </a:rPr>
                        <a:t>S</a:t>
                      </a:r>
                      <a:endParaRPr lang="en-IN" sz="1800" b="1" dirty="0">
                        <a:solidFill>
                          <a:srgbClr val="0070C0"/>
                        </a:solidFill>
                        <a:effectLst/>
                        <a:latin typeface="Maiandra GD" panose="020E0502030308020204" pitchFamily="34" charset="0"/>
                        <a:ea typeface="Microsoft Sans Serif" panose="020B0604020202020204" pitchFamily="34" charset="0"/>
                        <a:cs typeface="Microsoft Sans Serif" panose="020B0604020202020204" pitchFamily="34" charset="0"/>
                      </a:endParaRPr>
                    </a:p>
                  </a:txBody>
                  <a:tcPr>
                    <a:noFill/>
                  </a:tcPr>
                </a:tc>
                <a:tc>
                  <a:txBody>
                    <a:bodyPr/>
                    <a:lstStyle/>
                    <a:p>
                      <a:pPr algn="ctr"/>
                      <a:r>
                        <a:rPr lang="en-US" sz="1800" b="1" dirty="0">
                          <a:solidFill>
                            <a:srgbClr val="0070C0"/>
                          </a:solidFill>
                          <a:effectLst/>
                          <a:latin typeface="Maiandra GD" panose="020E0502030308020204" pitchFamily="34" charset="0"/>
                          <a:ea typeface="Microsoft Sans Serif" panose="020B0604020202020204" pitchFamily="34" charset="0"/>
                          <a:cs typeface="Microsoft Sans Serif" panose="020B0604020202020204" pitchFamily="34" charset="0"/>
                        </a:rPr>
                        <a:t>A</a:t>
                      </a:r>
                      <a:endParaRPr lang="en-IN" sz="1800" b="1" dirty="0">
                        <a:solidFill>
                          <a:srgbClr val="0070C0"/>
                        </a:solidFill>
                        <a:effectLst/>
                        <a:latin typeface="Maiandra GD" panose="020E0502030308020204" pitchFamily="34" charset="0"/>
                        <a:ea typeface="Microsoft Sans Serif" panose="020B0604020202020204" pitchFamily="34" charset="0"/>
                        <a:cs typeface="Microsoft Sans Serif" panose="020B0604020202020204" pitchFamily="34" charset="0"/>
                      </a:endParaRPr>
                    </a:p>
                  </a:txBody>
                  <a:tcPr>
                    <a:noFill/>
                  </a:tcPr>
                </a:tc>
                <a:extLst>
                  <a:ext uri="{0D108BD9-81ED-4DB2-BD59-A6C34878D82A}">
                    <a16:rowId xmlns:a16="http://schemas.microsoft.com/office/drawing/2014/main" val="3524417228"/>
                  </a:ext>
                </a:extLst>
              </a:tr>
              <a:tr h="4660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800" b="1" dirty="0">
                          <a:solidFill>
                            <a:srgbClr val="0070C0"/>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ψ</a:t>
                      </a:r>
                      <a:r>
                        <a:rPr lang="en-US" sz="1800" b="1" dirty="0">
                          <a:solidFill>
                            <a:srgbClr val="0070C0"/>
                          </a:solidFill>
                          <a:effectLst/>
                          <a:latin typeface="Maiandra GD" panose="020E0502030308020204" pitchFamily="34" charset="0"/>
                          <a:ea typeface="Microsoft Sans Serif" panose="020B0604020202020204" pitchFamily="34" charset="0"/>
                          <a:cs typeface="Microsoft Sans Serif" panose="020B0604020202020204" pitchFamily="34" charset="0"/>
                        </a:rPr>
                        <a:t>4</a:t>
                      </a:r>
                      <a:endParaRPr lang="en-IN" sz="1800" b="1" dirty="0">
                        <a:solidFill>
                          <a:srgbClr val="0070C0"/>
                        </a:solidFill>
                        <a:effectLst/>
                        <a:latin typeface="Maiandra GD" panose="020E0502030308020204" pitchFamily="34" charset="0"/>
                        <a:ea typeface="Microsoft Sans Serif" panose="020B0604020202020204" pitchFamily="34" charset="0"/>
                        <a:cs typeface="Microsoft Sans Serif" panose="020B0604020202020204" pitchFamily="34" charset="0"/>
                      </a:endParaRPr>
                    </a:p>
                  </a:txBody>
                  <a:tcPr>
                    <a:noFill/>
                  </a:tcPr>
                </a:tc>
                <a:tc>
                  <a:txBody>
                    <a:bodyPr/>
                    <a:lstStyle/>
                    <a:p>
                      <a:pPr algn="ctr"/>
                      <a:r>
                        <a:rPr lang="en-US" sz="1800" b="1" dirty="0">
                          <a:solidFill>
                            <a:srgbClr val="0070C0"/>
                          </a:solidFill>
                          <a:effectLst/>
                          <a:latin typeface="Maiandra GD" panose="020E0502030308020204" pitchFamily="34" charset="0"/>
                          <a:ea typeface="Microsoft Sans Serif" panose="020B0604020202020204" pitchFamily="34" charset="0"/>
                          <a:cs typeface="Microsoft Sans Serif" panose="020B0604020202020204" pitchFamily="34" charset="0"/>
                        </a:rPr>
                        <a:t>3</a:t>
                      </a:r>
                      <a:endParaRPr lang="en-IN" sz="1800" b="1" dirty="0">
                        <a:solidFill>
                          <a:srgbClr val="0070C0"/>
                        </a:solidFill>
                        <a:effectLst/>
                        <a:latin typeface="Maiandra GD" panose="020E0502030308020204" pitchFamily="34" charset="0"/>
                        <a:ea typeface="Microsoft Sans Serif" panose="020B0604020202020204" pitchFamily="34" charset="0"/>
                        <a:cs typeface="Microsoft Sans Serif" panose="020B0604020202020204" pitchFamily="34" charset="0"/>
                      </a:endParaRPr>
                    </a:p>
                  </a:txBody>
                  <a:tcPr>
                    <a:noFill/>
                  </a:tcPr>
                </a:tc>
                <a:tc>
                  <a:txBody>
                    <a:bodyPr/>
                    <a:lstStyle/>
                    <a:p>
                      <a:pPr algn="ctr"/>
                      <a:r>
                        <a:rPr lang="en-US" sz="1800" b="1" dirty="0">
                          <a:solidFill>
                            <a:srgbClr val="0070C0"/>
                          </a:solidFill>
                          <a:effectLst/>
                          <a:latin typeface="Maiandra GD" panose="020E0502030308020204" pitchFamily="34" charset="0"/>
                          <a:ea typeface="Microsoft Sans Serif" panose="020B0604020202020204" pitchFamily="34" charset="0"/>
                          <a:cs typeface="Microsoft Sans Serif" panose="020B0604020202020204" pitchFamily="34" charset="0"/>
                        </a:rPr>
                        <a:t>A</a:t>
                      </a:r>
                      <a:endParaRPr lang="en-IN" sz="1800" b="1" dirty="0">
                        <a:solidFill>
                          <a:srgbClr val="0070C0"/>
                        </a:solidFill>
                        <a:effectLst/>
                        <a:latin typeface="Maiandra GD" panose="020E0502030308020204" pitchFamily="34" charset="0"/>
                        <a:ea typeface="Microsoft Sans Serif" panose="020B0604020202020204" pitchFamily="34" charset="0"/>
                        <a:cs typeface="Microsoft Sans Serif" panose="020B0604020202020204" pitchFamily="34" charset="0"/>
                      </a:endParaRPr>
                    </a:p>
                  </a:txBody>
                  <a:tcPr>
                    <a:noFill/>
                  </a:tcPr>
                </a:tc>
                <a:tc>
                  <a:txBody>
                    <a:bodyPr/>
                    <a:lstStyle/>
                    <a:p>
                      <a:pPr algn="ctr"/>
                      <a:r>
                        <a:rPr lang="en-US" sz="1800" b="1" dirty="0">
                          <a:solidFill>
                            <a:srgbClr val="0070C0"/>
                          </a:solidFill>
                          <a:effectLst/>
                          <a:latin typeface="Maiandra GD" panose="020E0502030308020204" pitchFamily="34" charset="0"/>
                          <a:ea typeface="Microsoft Sans Serif" panose="020B0604020202020204" pitchFamily="34" charset="0"/>
                          <a:cs typeface="Microsoft Sans Serif" panose="020B0604020202020204" pitchFamily="34" charset="0"/>
                        </a:rPr>
                        <a:t>S</a:t>
                      </a:r>
                      <a:endParaRPr lang="en-IN" sz="1800" b="1" dirty="0">
                        <a:solidFill>
                          <a:srgbClr val="0070C0"/>
                        </a:solidFill>
                        <a:effectLst/>
                        <a:latin typeface="Maiandra GD" panose="020E0502030308020204" pitchFamily="34" charset="0"/>
                        <a:ea typeface="Microsoft Sans Serif" panose="020B0604020202020204" pitchFamily="34" charset="0"/>
                        <a:cs typeface="Microsoft Sans Serif" panose="020B0604020202020204" pitchFamily="34" charset="0"/>
                      </a:endParaRPr>
                    </a:p>
                  </a:txBody>
                  <a:tcPr>
                    <a:noFill/>
                  </a:tcPr>
                </a:tc>
                <a:extLst>
                  <a:ext uri="{0D108BD9-81ED-4DB2-BD59-A6C34878D82A}">
                    <a16:rowId xmlns:a16="http://schemas.microsoft.com/office/drawing/2014/main" val="1818986953"/>
                  </a:ext>
                </a:extLst>
              </a:tr>
            </a:tbl>
          </a:graphicData>
        </a:graphic>
      </p:graphicFrame>
      <p:sp>
        <p:nvSpPr>
          <p:cNvPr id="6" name="TextBox 5">
            <a:extLst>
              <a:ext uri="{FF2B5EF4-FFF2-40B4-BE49-F238E27FC236}">
                <a16:creationId xmlns:a16="http://schemas.microsoft.com/office/drawing/2014/main" id="{EE9600AA-2480-4E57-B3E4-F3F0BD5879D4}"/>
              </a:ext>
            </a:extLst>
          </p:cNvPr>
          <p:cNvSpPr txBox="1"/>
          <p:nvPr/>
        </p:nvSpPr>
        <p:spPr>
          <a:xfrm>
            <a:off x="3758853" y="5289418"/>
            <a:ext cx="6939998" cy="923330"/>
          </a:xfrm>
          <a:prstGeom prst="rect">
            <a:avLst/>
          </a:prstGeom>
          <a:noFill/>
        </p:spPr>
        <p:txBody>
          <a:bodyPr wrap="square">
            <a:spAutoFit/>
          </a:bodyPr>
          <a:lstStyle/>
          <a:p>
            <a:r>
              <a:rPr lang="el-GR" b="1" dirty="0"/>
              <a:t>Ψ</a:t>
            </a:r>
            <a:r>
              <a:rPr lang="en-US" b="1" dirty="0">
                <a:latin typeface="Maiandra GD" panose="020E0502030308020204" pitchFamily="34" charset="0"/>
              </a:rPr>
              <a:t>1,</a:t>
            </a:r>
            <a:r>
              <a:rPr lang="el-GR" b="1" dirty="0"/>
              <a:t> ψ</a:t>
            </a:r>
            <a:r>
              <a:rPr lang="en-US" b="1" dirty="0">
                <a:latin typeface="Maiandra GD" panose="020E0502030308020204" pitchFamily="34" charset="0"/>
              </a:rPr>
              <a:t>2- Bonding Mo’s</a:t>
            </a:r>
          </a:p>
          <a:p>
            <a:r>
              <a:rPr lang="el-GR" b="1" dirty="0"/>
              <a:t>Ψ</a:t>
            </a:r>
            <a:r>
              <a:rPr lang="en-US" b="1" dirty="0">
                <a:latin typeface="Maiandra GD" panose="020E0502030308020204" pitchFamily="34" charset="0"/>
              </a:rPr>
              <a:t>3, </a:t>
            </a:r>
            <a:r>
              <a:rPr lang="el-GR" b="1" dirty="0"/>
              <a:t>ψ</a:t>
            </a:r>
            <a:r>
              <a:rPr lang="en-US" b="1" dirty="0">
                <a:latin typeface="Maiandra GD" panose="020E0502030308020204" pitchFamily="34" charset="0"/>
              </a:rPr>
              <a:t>4- Anti-Bonding Mo’s</a:t>
            </a:r>
            <a:endParaRPr lang="en-IN" b="1" dirty="0">
              <a:latin typeface="Maiandra GD" panose="020E0502030308020204" pitchFamily="34" charset="0"/>
            </a:endParaRPr>
          </a:p>
          <a:p>
            <a:endParaRPr lang="en-IN" b="1" dirty="0">
              <a:latin typeface="Maiandra GD" panose="020E0502030308020204" pitchFamily="34" charset="0"/>
            </a:endParaRPr>
          </a:p>
        </p:txBody>
      </p:sp>
    </p:spTree>
    <p:extLst>
      <p:ext uri="{BB962C8B-B14F-4D97-AF65-F5344CB8AC3E}">
        <p14:creationId xmlns:p14="http://schemas.microsoft.com/office/powerpoint/2010/main" val="2718939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200AB30-5665-43E6-9D18-1BF11BC3E0D6}"/>
              </a:ext>
            </a:extLst>
          </p:cNvPr>
          <p:cNvSpPr txBox="1"/>
          <p:nvPr/>
        </p:nvSpPr>
        <p:spPr>
          <a:xfrm>
            <a:off x="4035279" y="0"/>
            <a:ext cx="3637021" cy="646331"/>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3600" b="1" dirty="0">
                <a:solidFill>
                  <a:srgbClr val="FF0000"/>
                </a:solidFill>
                <a:effectLst>
                  <a:outerShdw blurRad="38100" dist="38100" dir="2700000" algn="tl">
                    <a:srgbClr val="000000">
                      <a:alpha val="43137"/>
                    </a:srgbClr>
                  </a:outerShdw>
                </a:effectLst>
                <a:latin typeface="Maiandra GD" panose="020E0502030308020204" pitchFamily="34" charset="0"/>
                <a:ea typeface="Microsoft Sans Serif" panose="020B0604020202020204" pitchFamily="34" charset="0"/>
                <a:cs typeface="Microsoft Sans Serif" panose="020B0604020202020204" pitchFamily="34" charset="0"/>
              </a:rPr>
              <a:t>1,3,5- Hexatriene</a:t>
            </a:r>
            <a:endParaRPr lang="en-IN" sz="3600" b="1" dirty="0">
              <a:solidFill>
                <a:srgbClr val="FF0000"/>
              </a:solidFill>
              <a:effectLst>
                <a:outerShdw blurRad="38100" dist="38100" dir="2700000" algn="tl">
                  <a:srgbClr val="000000">
                    <a:alpha val="43137"/>
                  </a:srgbClr>
                </a:outerShdw>
              </a:effectLst>
              <a:latin typeface="Maiandra GD" panose="020E0502030308020204" pitchFamily="34" charset="0"/>
              <a:ea typeface="Microsoft Sans Serif" panose="020B0604020202020204" pitchFamily="34" charset="0"/>
              <a:cs typeface="Microsoft Sans Serif" panose="020B0604020202020204" pitchFamily="34" charset="0"/>
            </a:endParaRPr>
          </a:p>
        </p:txBody>
      </p:sp>
      <p:graphicFrame>
        <p:nvGraphicFramePr>
          <p:cNvPr id="3" name="Object 2">
            <a:extLst>
              <a:ext uri="{FF2B5EF4-FFF2-40B4-BE49-F238E27FC236}">
                <a16:creationId xmlns:a16="http://schemas.microsoft.com/office/drawing/2014/main" id="{DB8AADFA-C5DE-4636-AFE2-1C84F982B890}"/>
              </a:ext>
            </a:extLst>
          </p:cNvPr>
          <p:cNvGraphicFramePr>
            <a:graphicFrameLocks noChangeAspect="1"/>
          </p:cNvGraphicFramePr>
          <p:nvPr>
            <p:extLst>
              <p:ext uri="{D42A27DB-BD31-4B8C-83A1-F6EECF244321}">
                <p14:modId xmlns:p14="http://schemas.microsoft.com/office/powerpoint/2010/main" val="648472794"/>
              </p:ext>
            </p:extLst>
          </p:nvPr>
        </p:nvGraphicFramePr>
        <p:xfrm>
          <a:off x="4747565" y="905509"/>
          <a:ext cx="1833604" cy="1590168"/>
        </p:xfrm>
        <a:graphic>
          <a:graphicData uri="http://schemas.openxmlformats.org/presentationml/2006/ole">
            <mc:AlternateContent xmlns:mc="http://schemas.openxmlformats.org/markup-compatibility/2006">
              <mc:Choice xmlns:v="urn:schemas-microsoft-com:vml" Requires="v">
                <p:oleObj spid="_x0000_s3297" name="CS ChemDraw Drawing" r:id="rId3" imgW="740880" imgH="642600" progId="ChemDraw.Document.6.0">
                  <p:embed/>
                </p:oleObj>
              </mc:Choice>
              <mc:Fallback>
                <p:oleObj name="CS ChemDraw Drawing" r:id="rId3" imgW="740880" imgH="642600" progId="ChemDraw.Document.6.0">
                  <p:embed/>
                  <p:pic>
                    <p:nvPicPr>
                      <p:cNvPr id="0" name=""/>
                      <p:cNvPicPr/>
                      <p:nvPr/>
                    </p:nvPicPr>
                    <p:blipFill>
                      <a:blip r:embed="rId4"/>
                      <a:stretch>
                        <a:fillRect/>
                      </a:stretch>
                    </p:blipFill>
                    <p:spPr>
                      <a:xfrm>
                        <a:off x="4747565" y="905509"/>
                        <a:ext cx="1833604" cy="1590168"/>
                      </a:xfrm>
                      <a:prstGeom prst="rect">
                        <a:avLst/>
                      </a:prstGeom>
                    </p:spPr>
                  </p:pic>
                </p:oleObj>
              </mc:Fallback>
            </mc:AlternateContent>
          </a:graphicData>
        </a:graphic>
      </p:graphicFrame>
      <p:sp>
        <p:nvSpPr>
          <p:cNvPr id="4" name="Rectangle 3">
            <a:extLst>
              <a:ext uri="{FF2B5EF4-FFF2-40B4-BE49-F238E27FC236}">
                <a16:creationId xmlns:a16="http://schemas.microsoft.com/office/drawing/2014/main" id="{2019DE01-E51B-4EAC-945B-96D80DDFCC14}"/>
              </a:ext>
            </a:extLst>
          </p:cNvPr>
          <p:cNvSpPr/>
          <p:nvPr/>
        </p:nvSpPr>
        <p:spPr>
          <a:xfrm>
            <a:off x="2733261" y="2825523"/>
            <a:ext cx="9372600" cy="1569660"/>
          </a:xfrm>
          <a:prstGeom prst="rect">
            <a:avLst/>
          </a:prstGeom>
        </p:spPr>
        <p:txBody>
          <a:bodyPr wrap="square">
            <a:spAutoFit/>
          </a:bodyPr>
          <a:lstStyle/>
          <a:p>
            <a:pPr marL="38100" marR="30480" algn="just">
              <a:lnSpc>
                <a:spcPct val="100000"/>
              </a:lnSpc>
              <a:spcBef>
                <a:spcPts val="100"/>
              </a:spcBef>
            </a:pPr>
            <a:r>
              <a:rPr lang="en-IN" sz="2400" b="1" spc="-5" dirty="0">
                <a:latin typeface="Maiandra GD" panose="020E0502030308020204" pitchFamily="34" charset="0"/>
                <a:cs typeface="Times New Roman"/>
              </a:rPr>
              <a:t>1,3,5-hexatriene, </a:t>
            </a:r>
            <a:r>
              <a:rPr lang="en-IN" sz="2400" b="1" dirty="0">
                <a:latin typeface="Maiandra GD" panose="020E0502030308020204" pitchFamily="34" charset="0"/>
                <a:cs typeface="Times New Roman"/>
              </a:rPr>
              <a:t>total </a:t>
            </a:r>
            <a:r>
              <a:rPr lang="en-IN" sz="2400" b="1" spc="-5" dirty="0">
                <a:latin typeface="Maiandra GD" panose="020E0502030308020204" pitchFamily="34" charset="0"/>
                <a:cs typeface="Times New Roman"/>
              </a:rPr>
              <a:t>number </a:t>
            </a:r>
            <a:r>
              <a:rPr lang="en-IN" sz="2400" b="1" dirty="0">
                <a:latin typeface="Maiandra GD" panose="020E0502030308020204" pitchFamily="34" charset="0"/>
                <a:cs typeface="Times New Roman"/>
              </a:rPr>
              <a:t>of molecular </a:t>
            </a:r>
            <a:r>
              <a:rPr lang="en-IN" sz="2400" b="1" spc="-5" dirty="0">
                <a:latin typeface="Maiandra GD" panose="020E0502030308020204" pitchFamily="34" charset="0"/>
                <a:cs typeface="Times New Roman"/>
              </a:rPr>
              <a:t>orbitals </a:t>
            </a:r>
            <a:r>
              <a:rPr lang="en-IN" sz="2400" b="1" dirty="0">
                <a:latin typeface="Maiandra GD" panose="020E0502030308020204" pitchFamily="34" charset="0"/>
                <a:cs typeface="Times New Roman"/>
              </a:rPr>
              <a:t>are </a:t>
            </a:r>
            <a:r>
              <a:rPr lang="en-IN" sz="2400" b="1" spc="-5" dirty="0">
                <a:latin typeface="Maiandra GD" panose="020E0502030308020204" pitchFamily="34" charset="0"/>
                <a:cs typeface="Times New Roman"/>
              </a:rPr>
              <a:t>six i.e. </a:t>
            </a:r>
            <a:r>
              <a:rPr lang="el-GR" sz="2400" b="1" dirty="0">
                <a:latin typeface="Times New Roman"/>
                <a:cs typeface="Times New Roman"/>
              </a:rPr>
              <a:t>π</a:t>
            </a:r>
            <a:r>
              <a:rPr lang="el-GR" sz="2400" b="1" baseline="-20833" dirty="0">
                <a:latin typeface="Times New Roman"/>
                <a:cs typeface="Times New Roman"/>
              </a:rPr>
              <a:t>1</a:t>
            </a:r>
            <a:r>
              <a:rPr lang="el-GR" sz="2400" b="1" dirty="0">
                <a:latin typeface="Times New Roman"/>
                <a:cs typeface="Times New Roman"/>
              </a:rPr>
              <a:t>, π</a:t>
            </a:r>
            <a:r>
              <a:rPr lang="el-GR" sz="2400" b="1" baseline="-20833" dirty="0">
                <a:latin typeface="Times New Roman"/>
                <a:cs typeface="Times New Roman"/>
              </a:rPr>
              <a:t>2</a:t>
            </a:r>
            <a:r>
              <a:rPr lang="el-GR" sz="2400" b="1" dirty="0">
                <a:latin typeface="Times New Roman"/>
                <a:cs typeface="Times New Roman"/>
              </a:rPr>
              <a:t>, π</a:t>
            </a:r>
            <a:r>
              <a:rPr lang="el-GR" sz="2400" b="1" baseline="-20833" dirty="0">
                <a:latin typeface="Times New Roman"/>
                <a:cs typeface="Times New Roman"/>
              </a:rPr>
              <a:t>3</a:t>
            </a:r>
            <a:r>
              <a:rPr lang="el-GR" sz="2400" b="1" dirty="0">
                <a:latin typeface="Times New Roman"/>
                <a:cs typeface="Times New Roman"/>
              </a:rPr>
              <a:t>, π</a:t>
            </a:r>
            <a:r>
              <a:rPr lang="el-GR" sz="2400" b="1" baseline="-20833" dirty="0">
                <a:latin typeface="Times New Roman"/>
                <a:cs typeface="Times New Roman"/>
              </a:rPr>
              <a:t>3</a:t>
            </a:r>
            <a:r>
              <a:rPr lang="el-GR" sz="2400" b="1" dirty="0">
                <a:latin typeface="Times New Roman"/>
                <a:cs typeface="Times New Roman"/>
              </a:rPr>
              <a:t>*, π</a:t>
            </a:r>
            <a:r>
              <a:rPr lang="el-GR" sz="2400" b="1" baseline="-20833" dirty="0">
                <a:latin typeface="Times New Roman"/>
                <a:cs typeface="Times New Roman"/>
              </a:rPr>
              <a:t>2</a:t>
            </a:r>
            <a:r>
              <a:rPr lang="el-GR" sz="2400" b="1" dirty="0">
                <a:latin typeface="Times New Roman"/>
                <a:cs typeface="Times New Roman"/>
              </a:rPr>
              <a:t>*, π</a:t>
            </a:r>
            <a:r>
              <a:rPr lang="el-GR" sz="2400" b="1" baseline="-20833" dirty="0">
                <a:latin typeface="Times New Roman"/>
                <a:cs typeface="Times New Roman"/>
              </a:rPr>
              <a:t>1</a:t>
            </a:r>
            <a:r>
              <a:rPr lang="el-GR" sz="2400" b="1" dirty="0">
                <a:latin typeface="Times New Roman"/>
                <a:cs typeface="Times New Roman"/>
              </a:rPr>
              <a:t>* </a:t>
            </a:r>
            <a:r>
              <a:rPr lang="en-IN" sz="2400" b="1" dirty="0">
                <a:latin typeface="Maiandra GD" panose="020E0502030308020204" pitchFamily="34" charset="0"/>
                <a:cs typeface="Times New Roman"/>
              </a:rPr>
              <a:t>where  </a:t>
            </a:r>
            <a:r>
              <a:rPr lang="el-GR" sz="2400" b="1" dirty="0">
                <a:latin typeface="Times New Roman"/>
                <a:cs typeface="Times New Roman"/>
              </a:rPr>
              <a:t>π</a:t>
            </a:r>
            <a:r>
              <a:rPr lang="el-GR" sz="2400" b="1" baseline="-20833" dirty="0">
                <a:latin typeface="Times New Roman"/>
                <a:cs typeface="Times New Roman"/>
              </a:rPr>
              <a:t>1</a:t>
            </a:r>
            <a:r>
              <a:rPr lang="el-GR" sz="2400" b="1" dirty="0">
                <a:latin typeface="Times New Roman"/>
                <a:cs typeface="Times New Roman"/>
              </a:rPr>
              <a:t>, π</a:t>
            </a:r>
            <a:r>
              <a:rPr lang="el-GR" sz="2400" b="1" baseline="-20833" dirty="0">
                <a:latin typeface="Times New Roman"/>
                <a:cs typeface="Times New Roman"/>
              </a:rPr>
              <a:t>2 </a:t>
            </a:r>
            <a:r>
              <a:rPr lang="en-IN" sz="2400" b="1" dirty="0">
                <a:latin typeface="Maiandra GD" panose="020E0502030308020204" pitchFamily="34" charset="0"/>
                <a:cs typeface="Times New Roman"/>
              </a:rPr>
              <a:t>and </a:t>
            </a:r>
            <a:r>
              <a:rPr lang="el-GR" sz="2400" b="1" dirty="0">
                <a:latin typeface="Times New Roman"/>
                <a:cs typeface="Times New Roman"/>
              </a:rPr>
              <a:t>π</a:t>
            </a:r>
            <a:r>
              <a:rPr lang="el-GR" sz="2400" b="1" baseline="-20833" dirty="0">
                <a:latin typeface="Times New Roman"/>
                <a:cs typeface="Times New Roman"/>
              </a:rPr>
              <a:t>3 </a:t>
            </a:r>
            <a:r>
              <a:rPr lang="en-IN" sz="2400" b="1" spc="-5" dirty="0">
                <a:latin typeface="Maiandra GD" panose="020E0502030308020204" pitchFamily="34" charset="0"/>
                <a:cs typeface="Times New Roman"/>
              </a:rPr>
              <a:t>are </a:t>
            </a:r>
            <a:r>
              <a:rPr lang="en-IN" sz="2400" b="1" dirty="0">
                <a:latin typeface="Maiandra GD" panose="020E0502030308020204" pitchFamily="34" charset="0"/>
                <a:cs typeface="Times New Roman"/>
              </a:rPr>
              <a:t>bonding and </a:t>
            </a:r>
            <a:r>
              <a:rPr lang="el-GR" sz="2400" b="1" spc="-5" dirty="0">
                <a:latin typeface="Times New Roman"/>
                <a:cs typeface="Times New Roman"/>
              </a:rPr>
              <a:t>π</a:t>
            </a:r>
            <a:r>
              <a:rPr lang="el-GR" sz="2400" b="1" spc="-7" baseline="-20833" dirty="0">
                <a:latin typeface="Times New Roman"/>
                <a:cs typeface="Times New Roman"/>
              </a:rPr>
              <a:t>3</a:t>
            </a:r>
            <a:r>
              <a:rPr lang="el-GR" sz="2400" b="1" spc="-5" dirty="0">
                <a:latin typeface="Times New Roman"/>
                <a:cs typeface="Times New Roman"/>
              </a:rPr>
              <a:t>*, </a:t>
            </a:r>
            <a:r>
              <a:rPr lang="el-GR" sz="2400" b="1" dirty="0">
                <a:latin typeface="Times New Roman"/>
                <a:cs typeface="Times New Roman"/>
              </a:rPr>
              <a:t>π</a:t>
            </a:r>
            <a:r>
              <a:rPr lang="el-GR" sz="2400" b="1" baseline="-20833" dirty="0">
                <a:latin typeface="Times New Roman"/>
                <a:cs typeface="Times New Roman"/>
              </a:rPr>
              <a:t>2</a:t>
            </a:r>
            <a:r>
              <a:rPr lang="el-GR" sz="2400" b="1" dirty="0">
                <a:latin typeface="Times New Roman"/>
                <a:cs typeface="Times New Roman"/>
              </a:rPr>
              <a:t>*</a:t>
            </a:r>
            <a:r>
              <a:rPr lang="en-IN" sz="2400" b="1" dirty="0">
                <a:latin typeface="Maiandra GD" panose="020E0502030308020204" pitchFamily="34" charset="0"/>
                <a:cs typeface="Times New Roman"/>
              </a:rPr>
              <a:t>and </a:t>
            </a:r>
            <a:r>
              <a:rPr lang="el-GR" sz="2400" b="1" dirty="0">
                <a:latin typeface="Times New Roman"/>
                <a:cs typeface="Times New Roman"/>
              </a:rPr>
              <a:t>π</a:t>
            </a:r>
            <a:r>
              <a:rPr lang="el-GR" sz="2400" b="1" baseline="-20833" dirty="0">
                <a:latin typeface="Times New Roman"/>
                <a:cs typeface="Times New Roman"/>
              </a:rPr>
              <a:t>1</a:t>
            </a:r>
            <a:r>
              <a:rPr lang="el-GR" sz="2400" b="1" dirty="0">
                <a:latin typeface="Times New Roman"/>
                <a:cs typeface="Times New Roman"/>
              </a:rPr>
              <a:t>* </a:t>
            </a:r>
            <a:r>
              <a:rPr lang="en-IN" sz="2400" b="1" spc="-5" dirty="0">
                <a:latin typeface="Maiandra GD" panose="020E0502030308020204" pitchFamily="34" charset="0"/>
                <a:cs typeface="Times New Roman"/>
              </a:rPr>
              <a:t>are </a:t>
            </a:r>
            <a:r>
              <a:rPr lang="en-IN" sz="2400" b="1" dirty="0">
                <a:latin typeface="Maiandra GD" panose="020E0502030308020204" pitchFamily="34" charset="0"/>
                <a:cs typeface="Times New Roman"/>
              </a:rPr>
              <a:t>antibonding </a:t>
            </a:r>
            <a:r>
              <a:rPr lang="en-IN" sz="2400" b="1" spc="-5" dirty="0">
                <a:latin typeface="Maiandra GD" panose="020E0502030308020204" pitchFamily="34" charset="0"/>
                <a:cs typeface="Times New Roman"/>
              </a:rPr>
              <a:t>molecular orbitals. </a:t>
            </a:r>
            <a:r>
              <a:rPr lang="en-IN" sz="2400" b="1" dirty="0">
                <a:latin typeface="Maiandra GD" panose="020E0502030308020204" pitchFamily="34" charset="0"/>
                <a:cs typeface="Times New Roman"/>
              </a:rPr>
              <a:t>They are  also denoted </a:t>
            </a:r>
            <a:r>
              <a:rPr lang="en-IN" sz="2400" b="1" spc="-5" dirty="0">
                <a:latin typeface="Maiandra GD" panose="020E0502030308020204" pitchFamily="34" charset="0"/>
                <a:cs typeface="Times New Roman"/>
              </a:rPr>
              <a:t>as- </a:t>
            </a:r>
            <a:r>
              <a:rPr lang="en-IN" sz="2400" b="1" dirty="0">
                <a:latin typeface="Maiandra GD" panose="020E0502030308020204" pitchFamily="34" charset="0"/>
                <a:cs typeface="Times New Roman"/>
              </a:rPr>
              <a:t>(</a:t>
            </a:r>
            <a:r>
              <a:rPr lang="el-GR" sz="2400" b="1" dirty="0">
                <a:latin typeface="Times New Roman"/>
                <a:cs typeface="Times New Roman"/>
              </a:rPr>
              <a:t>ψ</a:t>
            </a:r>
            <a:r>
              <a:rPr lang="el-GR" sz="2400" b="1" baseline="-20833" dirty="0">
                <a:latin typeface="Times New Roman"/>
                <a:cs typeface="Times New Roman"/>
              </a:rPr>
              <a:t>1</a:t>
            </a:r>
            <a:r>
              <a:rPr lang="el-GR" sz="2400" b="1" dirty="0">
                <a:latin typeface="Times New Roman"/>
                <a:cs typeface="Times New Roman"/>
              </a:rPr>
              <a:t>, ψ</a:t>
            </a:r>
            <a:r>
              <a:rPr lang="el-GR" sz="2400" b="1" baseline="-20833" dirty="0">
                <a:latin typeface="Times New Roman"/>
                <a:cs typeface="Times New Roman"/>
              </a:rPr>
              <a:t>2</a:t>
            </a:r>
            <a:r>
              <a:rPr lang="el-GR" sz="2400" b="1" dirty="0">
                <a:latin typeface="Times New Roman"/>
                <a:cs typeface="Times New Roman"/>
              </a:rPr>
              <a:t>, ψ</a:t>
            </a:r>
            <a:r>
              <a:rPr lang="el-GR" sz="2400" b="1" baseline="-20833" dirty="0">
                <a:latin typeface="Times New Roman"/>
                <a:cs typeface="Times New Roman"/>
              </a:rPr>
              <a:t>3</a:t>
            </a:r>
            <a:r>
              <a:rPr lang="el-GR" sz="2400" b="1" dirty="0">
                <a:latin typeface="Times New Roman"/>
                <a:cs typeface="Times New Roman"/>
              </a:rPr>
              <a:t>, ψ</a:t>
            </a:r>
            <a:r>
              <a:rPr lang="el-GR" sz="2400" b="1" baseline="-20833" dirty="0">
                <a:latin typeface="Times New Roman"/>
                <a:cs typeface="Times New Roman"/>
              </a:rPr>
              <a:t>4</a:t>
            </a:r>
            <a:r>
              <a:rPr lang="el-GR" sz="2400" b="1" dirty="0">
                <a:latin typeface="Times New Roman"/>
                <a:cs typeface="Times New Roman"/>
              </a:rPr>
              <a:t>, ψ</a:t>
            </a:r>
            <a:r>
              <a:rPr lang="el-GR" sz="2400" b="1" baseline="-20833" dirty="0">
                <a:latin typeface="Times New Roman"/>
                <a:cs typeface="Times New Roman"/>
              </a:rPr>
              <a:t>5 </a:t>
            </a:r>
            <a:r>
              <a:rPr lang="en-IN" sz="2400" b="1" dirty="0">
                <a:latin typeface="Maiandra GD" panose="020E0502030308020204" pitchFamily="34" charset="0"/>
                <a:cs typeface="Times New Roman"/>
              </a:rPr>
              <a:t>and</a:t>
            </a:r>
            <a:r>
              <a:rPr lang="en-IN" sz="2400" b="1" spc="-190" dirty="0">
                <a:latin typeface="Maiandra GD" panose="020E0502030308020204" pitchFamily="34" charset="0"/>
                <a:cs typeface="Times New Roman"/>
              </a:rPr>
              <a:t> </a:t>
            </a:r>
            <a:r>
              <a:rPr lang="el-GR" sz="2400" b="1" dirty="0">
                <a:latin typeface="Times New Roman"/>
                <a:cs typeface="Times New Roman"/>
              </a:rPr>
              <a:t>ψ</a:t>
            </a:r>
            <a:r>
              <a:rPr lang="el-GR" sz="2400" b="1" baseline="-20833" dirty="0">
                <a:latin typeface="Times New Roman"/>
                <a:cs typeface="Times New Roman"/>
              </a:rPr>
              <a:t>6</a:t>
            </a:r>
            <a:r>
              <a:rPr lang="el-GR" sz="2400" b="1" dirty="0">
                <a:latin typeface="Times New Roman"/>
                <a:cs typeface="Times New Roman"/>
              </a:rPr>
              <a:t>)</a:t>
            </a:r>
          </a:p>
        </p:txBody>
      </p:sp>
    </p:spTree>
    <p:extLst>
      <p:ext uri="{BB962C8B-B14F-4D97-AF65-F5344CB8AC3E}">
        <p14:creationId xmlns:p14="http://schemas.microsoft.com/office/powerpoint/2010/main" val="3903163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0888A4E-8924-48B1-AE90-A8676F54E091}"/>
              </a:ext>
            </a:extLst>
          </p:cNvPr>
          <p:cNvSpPr txBox="1"/>
          <p:nvPr/>
        </p:nvSpPr>
        <p:spPr>
          <a:xfrm>
            <a:off x="4840257" y="5850194"/>
            <a:ext cx="761738" cy="646331"/>
          </a:xfrm>
          <a:prstGeom prst="rect">
            <a:avLst/>
          </a:prstGeom>
          <a:noFill/>
        </p:spPr>
        <p:txBody>
          <a:bodyPr wrap="square" rtlCol="0">
            <a:spAutoFit/>
          </a:bodyPr>
          <a:lstStyle/>
          <a:p>
            <a:pPr lvl="0">
              <a:defRPr/>
            </a:pPr>
            <a:r>
              <a:rPr lang="el-GR" b="1" dirty="0">
                <a:latin typeface="Microsoft Sans Serif" panose="020B0604020202020204" pitchFamily="34" charset="0"/>
                <a:ea typeface="Microsoft Sans Serif" panose="020B0604020202020204" pitchFamily="34" charset="0"/>
                <a:cs typeface="Microsoft Sans Serif" panose="020B0604020202020204" pitchFamily="34" charset="0"/>
              </a:rPr>
              <a:t>ψ</a:t>
            </a:r>
            <a:r>
              <a:rPr lang="en-US" b="1" dirty="0">
                <a:latin typeface="Maiandra GD" panose="020E0502030308020204" pitchFamily="34" charset="0"/>
                <a:ea typeface="Microsoft Sans Serif" panose="020B0604020202020204" pitchFamily="34" charset="0"/>
                <a:cs typeface="Microsoft Sans Serif" panose="020B0604020202020204" pitchFamily="34" charset="0"/>
              </a:rPr>
              <a:t>1</a:t>
            </a:r>
            <a:endParaRPr lang="en-IN" b="1" dirty="0">
              <a:latin typeface="Maiandra GD" panose="020E0502030308020204" pitchFamily="34" charset="0"/>
              <a:ea typeface="Microsoft Sans Serif" panose="020B0604020202020204" pitchFamily="34" charset="0"/>
              <a:cs typeface="Microsoft Sans Serif" panose="020B0604020202020204" pitchFamily="34" charset="0"/>
            </a:endParaRPr>
          </a:p>
          <a:p>
            <a:endParaRPr lang="en-IN" b="1" dirty="0">
              <a:latin typeface="Maiandra GD" panose="020E0502030308020204" pitchFamily="34" charset="0"/>
              <a:ea typeface="Microsoft Sans Serif" panose="020B0604020202020204" pitchFamily="34" charset="0"/>
              <a:cs typeface="Microsoft Sans Serif" panose="020B0604020202020204" pitchFamily="34" charset="0"/>
            </a:endParaRPr>
          </a:p>
        </p:txBody>
      </p:sp>
      <p:sp>
        <p:nvSpPr>
          <p:cNvPr id="3" name="TextBox 2">
            <a:extLst>
              <a:ext uri="{FF2B5EF4-FFF2-40B4-BE49-F238E27FC236}">
                <a16:creationId xmlns:a16="http://schemas.microsoft.com/office/drawing/2014/main" id="{65C70ACE-AD65-4C5B-80DC-0F913C365D10}"/>
              </a:ext>
            </a:extLst>
          </p:cNvPr>
          <p:cNvSpPr txBox="1"/>
          <p:nvPr/>
        </p:nvSpPr>
        <p:spPr>
          <a:xfrm>
            <a:off x="4840256" y="4704736"/>
            <a:ext cx="761738" cy="646331"/>
          </a:xfrm>
          <a:prstGeom prst="rect">
            <a:avLst/>
          </a:prstGeom>
          <a:noFill/>
        </p:spPr>
        <p:txBody>
          <a:bodyPr wrap="square" rtlCol="0">
            <a:spAutoFit/>
          </a:bodyPr>
          <a:lstStyle/>
          <a:p>
            <a:pPr lvl="0">
              <a:defRPr/>
            </a:pPr>
            <a:r>
              <a:rPr lang="el-GR" b="1" dirty="0">
                <a:latin typeface="Microsoft Sans Serif" panose="020B0604020202020204" pitchFamily="34" charset="0"/>
                <a:ea typeface="Microsoft Sans Serif" panose="020B0604020202020204" pitchFamily="34" charset="0"/>
                <a:cs typeface="Microsoft Sans Serif" panose="020B0604020202020204" pitchFamily="34" charset="0"/>
              </a:rPr>
              <a:t>ψ</a:t>
            </a:r>
            <a:r>
              <a:rPr lang="en-US" b="1" dirty="0">
                <a:latin typeface="Maiandra GD" panose="020E0502030308020204" pitchFamily="34" charset="0"/>
                <a:ea typeface="Microsoft Sans Serif" panose="020B0604020202020204" pitchFamily="34" charset="0"/>
                <a:cs typeface="Microsoft Sans Serif" panose="020B0604020202020204" pitchFamily="34" charset="0"/>
              </a:rPr>
              <a:t>2</a:t>
            </a:r>
            <a:endParaRPr lang="en-IN" b="1" dirty="0">
              <a:latin typeface="Maiandra GD" panose="020E0502030308020204" pitchFamily="34" charset="0"/>
              <a:ea typeface="Microsoft Sans Serif" panose="020B0604020202020204" pitchFamily="34" charset="0"/>
              <a:cs typeface="Microsoft Sans Serif" panose="020B0604020202020204" pitchFamily="34" charset="0"/>
            </a:endParaRPr>
          </a:p>
          <a:p>
            <a:endParaRPr lang="en-IN" b="1" dirty="0">
              <a:latin typeface="Maiandra GD" panose="020E0502030308020204" pitchFamily="34" charset="0"/>
              <a:ea typeface="Microsoft Sans Serif" panose="020B0604020202020204" pitchFamily="34" charset="0"/>
              <a:cs typeface="Microsoft Sans Serif" panose="020B0604020202020204" pitchFamily="34" charset="0"/>
            </a:endParaRPr>
          </a:p>
        </p:txBody>
      </p:sp>
      <p:sp>
        <p:nvSpPr>
          <p:cNvPr id="4" name="TextBox 3">
            <a:extLst>
              <a:ext uri="{FF2B5EF4-FFF2-40B4-BE49-F238E27FC236}">
                <a16:creationId xmlns:a16="http://schemas.microsoft.com/office/drawing/2014/main" id="{C5BE9C28-AD6C-42F0-BF8A-308D48D15E11}"/>
              </a:ext>
            </a:extLst>
          </p:cNvPr>
          <p:cNvSpPr txBox="1"/>
          <p:nvPr/>
        </p:nvSpPr>
        <p:spPr>
          <a:xfrm>
            <a:off x="4737019" y="2630398"/>
            <a:ext cx="761738" cy="369332"/>
          </a:xfrm>
          <a:prstGeom prst="rect">
            <a:avLst/>
          </a:prstGeom>
          <a:noFill/>
        </p:spPr>
        <p:txBody>
          <a:bodyPr wrap="square" rtlCol="0">
            <a:spAutoFit/>
          </a:bodyPr>
          <a:lstStyle/>
          <a:p>
            <a:pPr lvl="0">
              <a:defRPr/>
            </a:pPr>
            <a:r>
              <a:rPr lang="el-GR" b="1" dirty="0">
                <a:latin typeface="Microsoft Sans Serif" panose="020B0604020202020204" pitchFamily="34" charset="0"/>
                <a:ea typeface="Microsoft Sans Serif" panose="020B0604020202020204" pitchFamily="34" charset="0"/>
                <a:cs typeface="Microsoft Sans Serif" panose="020B0604020202020204" pitchFamily="34" charset="0"/>
              </a:rPr>
              <a:t>ψ</a:t>
            </a:r>
            <a:r>
              <a:rPr lang="en-US" b="1" dirty="0">
                <a:latin typeface="Maiandra GD" panose="020E0502030308020204" pitchFamily="34" charset="0"/>
                <a:ea typeface="Microsoft Sans Serif" panose="020B0604020202020204" pitchFamily="34" charset="0"/>
                <a:cs typeface="Microsoft Sans Serif" panose="020B0604020202020204" pitchFamily="34" charset="0"/>
              </a:rPr>
              <a:t>4</a:t>
            </a:r>
            <a:endParaRPr lang="en-IN" b="1" dirty="0">
              <a:latin typeface="Maiandra GD" panose="020E0502030308020204" pitchFamily="34" charset="0"/>
              <a:ea typeface="Microsoft Sans Serif" panose="020B0604020202020204" pitchFamily="34" charset="0"/>
              <a:cs typeface="Microsoft Sans Serif" panose="020B0604020202020204" pitchFamily="34" charset="0"/>
            </a:endParaRPr>
          </a:p>
        </p:txBody>
      </p:sp>
      <p:sp>
        <p:nvSpPr>
          <p:cNvPr id="5" name="TextBox 4">
            <a:extLst>
              <a:ext uri="{FF2B5EF4-FFF2-40B4-BE49-F238E27FC236}">
                <a16:creationId xmlns:a16="http://schemas.microsoft.com/office/drawing/2014/main" id="{F9E5F9C2-CBCE-46F7-9201-6ABC1630BF14}"/>
              </a:ext>
            </a:extLst>
          </p:cNvPr>
          <p:cNvSpPr txBox="1"/>
          <p:nvPr/>
        </p:nvSpPr>
        <p:spPr>
          <a:xfrm>
            <a:off x="4737018" y="1506933"/>
            <a:ext cx="761738" cy="646331"/>
          </a:xfrm>
          <a:prstGeom prst="rect">
            <a:avLst/>
          </a:prstGeom>
          <a:noFill/>
        </p:spPr>
        <p:txBody>
          <a:bodyPr wrap="square" rtlCol="0">
            <a:spAutoFit/>
          </a:bodyPr>
          <a:lstStyle/>
          <a:p>
            <a:pPr lvl="0">
              <a:defRPr/>
            </a:pPr>
            <a:r>
              <a:rPr lang="el-GR" b="1" dirty="0">
                <a:latin typeface="Microsoft Sans Serif" panose="020B0604020202020204" pitchFamily="34" charset="0"/>
                <a:ea typeface="Microsoft Sans Serif" panose="020B0604020202020204" pitchFamily="34" charset="0"/>
                <a:cs typeface="Microsoft Sans Serif" panose="020B0604020202020204" pitchFamily="34" charset="0"/>
              </a:rPr>
              <a:t>ψ</a:t>
            </a:r>
            <a:r>
              <a:rPr lang="en-US" b="1" dirty="0">
                <a:latin typeface="Maiandra GD" panose="020E0502030308020204" pitchFamily="34" charset="0"/>
                <a:ea typeface="Microsoft Sans Serif" panose="020B0604020202020204" pitchFamily="34" charset="0"/>
                <a:cs typeface="Microsoft Sans Serif" panose="020B0604020202020204" pitchFamily="34" charset="0"/>
              </a:rPr>
              <a:t>5</a:t>
            </a:r>
            <a:endParaRPr lang="en-IN" b="1" dirty="0">
              <a:latin typeface="Maiandra GD" panose="020E0502030308020204" pitchFamily="34" charset="0"/>
              <a:ea typeface="Microsoft Sans Serif" panose="020B0604020202020204" pitchFamily="34" charset="0"/>
              <a:cs typeface="Microsoft Sans Serif" panose="020B0604020202020204" pitchFamily="34" charset="0"/>
            </a:endParaRPr>
          </a:p>
          <a:p>
            <a:endParaRPr lang="en-IN" b="1" dirty="0">
              <a:latin typeface="Maiandra GD" panose="020E0502030308020204" pitchFamily="34" charset="0"/>
              <a:ea typeface="Microsoft Sans Serif" panose="020B0604020202020204" pitchFamily="34" charset="0"/>
              <a:cs typeface="Microsoft Sans Serif" panose="020B0604020202020204" pitchFamily="34" charset="0"/>
            </a:endParaRPr>
          </a:p>
        </p:txBody>
      </p:sp>
      <p:sp>
        <p:nvSpPr>
          <p:cNvPr id="6" name="TextBox 5">
            <a:extLst>
              <a:ext uri="{FF2B5EF4-FFF2-40B4-BE49-F238E27FC236}">
                <a16:creationId xmlns:a16="http://schemas.microsoft.com/office/drawing/2014/main" id="{63B6D697-1725-4C61-8AF3-06E60800FB3E}"/>
              </a:ext>
            </a:extLst>
          </p:cNvPr>
          <p:cNvSpPr txBox="1"/>
          <p:nvPr/>
        </p:nvSpPr>
        <p:spPr>
          <a:xfrm>
            <a:off x="4840255" y="466111"/>
            <a:ext cx="761738" cy="646331"/>
          </a:xfrm>
          <a:prstGeom prst="rect">
            <a:avLst/>
          </a:prstGeom>
          <a:noFill/>
        </p:spPr>
        <p:txBody>
          <a:bodyPr wrap="square" rtlCol="0">
            <a:spAutoFit/>
          </a:bodyPr>
          <a:lstStyle/>
          <a:p>
            <a:pPr lvl="0">
              <a:defRPr/>
            </a:pPr>
            <a:r>
              <a:rPr lang="el-GR" b="1" dirty="0">
                <a:latin typeface="Microsoft Sans Serif" panose="020B0604020202020204" pitchFamily="34" charset="0"/>
                <a:ea typeface="Microsoft Sans Serif" panose="020B0604020202020204" pitchFamily="34" charset="0"/>
                <a:cs typeface="Microsoft Sans Serif" panose="020B0604020202020204" pitchFamily="34" charset="0"/>
              </a:rPr>
              <a:t>ψ</a:t>
            </a:r>
            <a:r>
              <a:rPr lang="en-US" b="1" dirty="0">
                <a:latin typeface="Maiandra GD" panose="020E0502030308020204" pitchFamily="34" charset="0"/>
                <a:ea typeface="Microsoft Sans Serif" panose="020B0604020202020204" pitchFamily="34" charset="0"/>
                <a:cs typeface="Microsoft Sans Serif" panose="020B0604020202020204" pitchFamily="34" charset="0"/>
              </a:rPr>
              <a:t>6</a:t>
            </a:r>
            <a:endParaRPr lang="en-IN" b="1" dirty="0">
              <a:latin typeface="Maiandra GD" panose="020E0502030308020204" pitchFamily="34" charset="0"/>
              <a:ea typeface="Microsoft Sans Serif" panose="020B0604020202020204" pitchFamily="34" charset="0"/>
              <a:cs typeface="Microsoft Sans Serif" panose="020B0604020202020204" pitchFamily="34" charset="0"/>
            </a:endParaRPr>
          </a:p>
          <a:p>
            <a:endParaRPr lang="en-IN" b="1" dirty="0">
              <a:latin typeface="Maiandra GD" panose="020E0502030308020204" pitchFamily="34" charset="0"/>
              <a:ea typeface="Microsoft Sans Serif" panose="020B0604020202020204" pitchFamily="34" charset="0"/>
              <a:cs typeface="Microsoft Sans Serif" panose="020B0604020202020204" pitchFamily="34" charset="0"/>
            </a:endParaRPr>
          </a:p>
        </p:txBody>
      </p:sp>
      <p:sp>
        <p:nvSpPr>
          <p:cNvPr id="7" name="TextBox 6">
            <a:extLst>
              <a:ext uri="{FF2B5EF4-FFF2-40B4-BE49-F238E27FC236}">
                <a16:creationId xmlns:a16="http://schemas.microsoft.com/office/drawing/2014/main" id="{147EEB32-4560-4AF9-B3B2-D1997A80DBB6}"/>
              </a:ext>
            </a:extLst>
          </p:cNvPr>
          <p:cNvSpPr txBox="1"/>
          <p:nvPr/>
        </p:nvSpPr>
        <p:spPr>
          <a:xfrm>
            <a:off x="4850084" y="3663914"/>
            <a:ext cx="761738" cy="646331"/>
          </a:xfrm>
          <a:prstGeom prst="rect">
            <a:avLst/>
          </a:prstGeom>
          <a:noFill/>
        </p:spPr>
        <p:txBody>
          <a:bodyPr wrap="square" rtlCol="0">
            <a:spAutoFit/>
          </a:bodyPr>
          <a:lstStyle/>
          <a:p>
            <a:pPr lvl="0">
              <a:defRPr/>
            </a:pPr>
            <a:r>
              <a:rPr lang="el-GR" b="1" dirty="0">
                <a:latin typeface="Microsoft Sans Serif" panose="020B0604020202020204" pitchFamily="34" charset="0"/>
                <a:ea typeface="Microsoft Sans Serif" panose="020B0604020202020204" pitchFamily="34" charset="0"/>
                <a:cs typeface="Microsoft Sans Serif" panose="020B0604020202020204" pitchFamily="34" charset="0"/>
              </a:rPr>
              <a:t>ψ</a:t>
            </a:r>
            <a:r>
              <a:rPr lang="en-US" b="1" dirty="0">
                <a:latin typeface="Maiandra GD" panose="020E0502030308020204" pitchFamily="34" charset="0"/>
                <a:ea typeface="Microsoft Sans Serif" panose="020B0604020202020204" pitchFamily="34" charset="0"/>
                <a:cs typeface="Microsoft Sans Serif" panose="020B0604020202020204" pitchFamily="34" charset="0"/>
              </a:rPr>
              <a:t>3</a:t>
            </a:r>
            <a:endParaRPr lang="en-IN" b="1" dirty="0">
              <a:latin typeface="Maiandra GD" panose="020E0502030308020204" pitchFamily="34" charset="0"/>
              <a:ea typeface="Microsoft Sans Serif" panose="020B0604020202020204" pitchFamily="34" charset="0"/>
              <a:cs typeface="Microsoft Sans Serif" panose="020B0604020202020204" pitchFamily="34" charset="0"/>
            </a:endParaRPr>
          </a:p>
          <a:p>
            <a:endParaRPr lang="en-IN" b="1" dirty="0">
              <a:latin typeface="Maiandra GD" panose="020E0502030308020204" pitchFamily="34" charset="0"/>
              <a:ea typeface="Microsoft Sans Serif" panose="020B0604020202020204" pitchFamily="34" charset="0"/>
              <a:cs typeface="Microsoft Sans Serif" panose="020B0604020202020204" pitchFamily="34" charset="0"/>
            </a:endParaRPr>
          </a:p>
        </p:txBody>
      </p:sp>
      <p:sp>
        <p:nvSpPr>
          <p:cNvPr id="8" name="TextBox 7">
            <a:extLst>
              <a:ext uri="{FF2B5EF4-FFF2-40B4-BE49-F238E27FC236}">
                <a16:creationId xmlns:a16="http://schemas.microsoft.com/office/drawing/2014/main" id="{C2566CE6-25B4-46AB-829B-8297E58CCDB5}"/>
              </a:ext>
            </a:extLst>
          </p:cNvPr>
          <p:cNvSpPr txBox="1"/>
          <p:nvPr/>
        </p:nvSpPr>
        <p:spPr>
          <a:xfrm>
            <a:off x="7303237" y="6211669"/>
            <a:ext cx="1088875" cy="646331"/>
          </a:xfrm>
          <a:prstGeom prst="rect">
            <a:avLst/>
          </a:prstGeom>
          <a:noFill/>
        </p:spPr>
        <p:txBody>
          <a:bodyPr wrap="square" rtlCol="0">
            <a:spAutoFit/>
          </a:bodyPr>
          <a:lstStyle/>
          <a:p>
            <a:pPr lvl="0">
              <a:defRPr/>
            </a:pPr>
            <a:r>
              <a:rPr lang="en-US" b="1" dirty="0">
                <a:latin typeface="Maiandra GD" panose="020E0502030308020204" pitchFamily="34" charset="0"/>
                <a:ea typeface="Microsoft Sans Serif" panose="020B0604020202020204" pitchFamily="34" charset="0"/>
                <a:cs typeface="Microsoft Sans Serif" panose="020B0604020202020204" pitchFamily="34" charset="0"/>
              </a:rPr>
              <a:t>GST</a:t>
            </a:r>
            <a:endParaRPr lang="en-IN" b="1" dirty="0">
              <a:latin typeface="Maiandra GD" panose="020E0502030308020204" pitchFamily="34" charset="0"/>
              <a:ea typeface="Microsoft Sans Serif" panose="020B0604020202020204" pitchFamily="34" charset="0"/>
              <a:cs typeface="Microsoft Sans Serif" panose="020B0604020202020204" pitchFamily="34" charset="0"/>
            </a:endParaRPr>
          </a:p>
          <a:p>
            <a:endParaRPr lang="en-IN" b="1" dirty="0">
              <a:latin typeface="Maiandra GD" panose="020E0502030308020204" pitchFamily="34" charset="0"/>
              <a:ea typeface="Microsoft Sans Serif" panose="020B0604020202020204" pitchFamily="34" charset="0"/>
              <a:cs typeface="Microsoft Sans Serif" panose="020B0604020202020204" pitchFamily="34" charset="0"/>
            </a:endParaRPr>
          </a:p>
        </p:txBody>
      </p:sp>
      <p:sp>
        <p:nvSpPr>
          <p:cNvPr id="9" name="Rectangle 8">
            <a:extLst>
              <a:ext uri="{FF2B5EF4-FFF2-40B4-BE49-F238E27FC236}">
                <a16:creationId xmlns:a16="http://schemas.microsoft.com/office/drawing/2014/main" id="{6AC5AB95-AC9D-498E-A9DB-3B6272386116}"/>
              </a:ext>
            </a:extLst>
          </p:cNvPr>
          <p:cNvSpPr/>
          <p:nvPr/>
        </p:nvSpPr>
        <p:spPr>
          <a:xfrm>
            <a:off x="8871482" y="6211669"/>
            <a:ext cx="958317" cy="646331"/>
          </a:xfrm>
          <a:prstGeom prst="rect">
            <a:avLst/>
          </a:prstGeom>
        </p:spPr>
        <p:txBody>
          <a:bodyPr wrap="square">
            <a:spAutoFit/>
          </a:bodyPr>
          <a:lstStyle/>
          <a:p>
            <a:pPr lvl="0">
              <a:defRPr/>
            </a:pPr>
            <a:r>
              <a:rPr lang="en-US" b="1" dirty="0">
                <a:latin typeface="Maiandra GD" panose="020E0502030308020204" pitchFamily="34" charset="0"/>
                <a:ea typeface="Microsoft Sans Serif" panose="020B0604020202020204" pitchFamily="34" charset="0"/>
                <a:cs typeface="Microsoft Sans Serif" panose="020B0604020202020204" pitchFamily="34" charset="0"/>
              </a:rPr>
              <a:t>EST</a:t>
            </a:r>
            <a:endParaRPr lang="en-IN" b="1" dirty="0">
              <a:latin typeface="Maiandra GD" panose="020E0502030308020204" pitchFamily="34" charset="0"/>
              <a:ea typeface="Microsoft Sans Serif" panose="020B0604020202020204" pitchFamily="34" charset="0"/>
              <a:cs typeface="Microsoft Sans Serif" panose="020B0604020202020204" pitchFamily="34" charset="0"/>
            </a:endParaRPr>
          </a:p>
          <a:p>
            <a:endParaRPr lang="en-IN" b="1" dirty="0">
              <a:latin typeface="Maiandra GD" panose="020E0502030308020204" pitchFamily="34" charset="0"/>
              <a:ea typeface="Microsoft Sans Serif" panose="020B0604020202020204" pitchFamily="34" charset="0"/>
              <a:cs typeface="Microsoft Sans Serif" panose="020B0604020202020204" pitchFamily="34" charset="0"/>
            </a:endParaRPr>
          </a:p>
        </p:txBody>
      </p:sp>
      <p:graphicFrame>
        <p:nvGraphicFramePr>
          <p:cNvPr id="31" name="Object 30">
            <a:extLst>
              <a:ext uri="{FF2B5EF4-FFF2-40B4-BE49-F238E27FC236}">
                <a16:creationId xmlns:a16="http://schemas.microsoft.com/office/drawing/2014/main" id="{B09326D5-98DD-4819-AF74-816E3DA1CAC6}"/>
              </a:ext>
            </a:extLst>
          </p:cNvPr>
          <p:cNvGraphicFramePr>
            <a:graphicFrameLocks noChangeAspect="1"/>
          </p:cNvGraphicFramePr>
          <p:nvPr>
            <p:extLst>
              <p:ext uri="{D42A27DB-BD31-4B8C-83A1-F6EECF244321}">
                <p14:modId xmlns:p14="http://schemas.microsoft.com/office/powerpoint/2010/main" val="2355511606"/>
              </p:ext>
            </p:extLst>
          </p:nvPr>
        </p:nvGraphicFramePr>
        <p:xfrm>
          <a:off x="4430735" y="84612"/>
          <a:ext cx="5129213" cy="6411913"/>
        </p:xfrm>
        <a:graphic>
          <a:graphicData uri="http://schemas.openxmlformats.org/presentationml/2006/ole">
            <mc:AlternateContent xmlns:mc="http://schemas.openxmlformats.org/markup-compatibility/2006">
              <mc:Choice xmlns:v="urn:schemas-microsoft-com:vml" Requires="v">
                <p:oleObj spid="_x0000_s27717" name="CS ChemDraw Drawing" r:id="rId3" imgW="3206880" imgH="7680240" progId="ChemDraw.Document.6.0">
                  <p:embed/>
                </p:oleObj>
              </mc:Choice>
              <mc:Fallback>
                <p:oleObj name="CS ChemDraw Drawing" r:id="rId3" imgW="3206880" imgH="7680240" progId="ChemDraw.Document.6.0">
                  <p:embed/>
                  <p:pic>
                    <p:nvPicPr>
                      <p:cNvPr id="6" name="Object 5">
                        <a:extLst>
                          <a:ext uri="{FF2B5EF4-FFF2-40B4-BE49-F238E27FC236}">
                            <a16:creationId xmlns:a16="http://schemas.microsoft.com/office/drawing/2014/main" id="{62A0D005-7159-4C01-A9F3-4DFF16D09E4C}"/>
                          </a:ext>
                        </a:extLst>
                      </p:cNvPr>
                      <p:cNvPicPr/>
                      <p:nvPr/>
                    </p:nvPicPr>
                    <p:blipFill>
                      <a:blip r:embed="rId4"/>
                      <a:stretch>
                        <a:fillRect/>
                      </a:stretch>
                    </p:blipFill>
                    <p:spPr>
                      <a:xfrm>
                        <a:off x="4430735" y="84612"/>
                        <a:ext cx="5129213" cy="6411913"/>
                      </a:xfrm>
                      <a:prstGeom prst="rect">
                        <a:avLst/>
                      </a:prstGeom>
                    </p:spPr>
                  </p:pic>
                </p:oleObj>
              </mc:Fallback>
            </mc:AlternateContent>
          </a:graphicData>
        </a:graphic>
      </p:graphicFrame>
      <p:cxnSp>
        <p:nvCxnSpPr>
          <p:cNvPr id="32" name="Straight Arrow Connector 31">
            <a:extLst>
              <a:ext uri="{FF2B5EF4-FFF2-40B4-BE49-F238E27FC236}">
                <a16:creationId xmlns:a16="http://schemas.microsoft.com/office/drawing/2014/main" id="{7B7521DE-2C6F-448A-B4F6-58822085CC74}"/>
              </a:ext>
            </a:extLst>
          </p:cNvPr>
          <p:cNvCxnSpPr>
            <a:cxnSpLocks/>
          </p:cNvCxnSpPr>
          <p:nvPr/>
        </p:nvCxnSpPr>
        <p:spPr>
          <a:xfrm flipH="1">
            <a:off x="7619034" y="3539399"/>
            <a:ext cx="348502" cy="297106"/>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33" name="Straight Arrow Connector 32">
            <a:extLst>
              <a:ext uri="{FF2B5EF4-FFF2-40B4-BE49-F238E27FC236}">
                <a16:creationId xmlns:a16="http://schemas.microsoft.com/office/drawing/2014/main" id="{FD24C1AC-5762-405E-B702-10D34909C9C9}"/>
              </a:ext>
            </a:extLst>
          </p:cNvPr>
          <p:cNvCxnSpPr>
            <a:cxnSpLocks/>
          </p:cNvCxnSpPr>
          <p:nvPr/>
        </p:nvCxnSpPr>
        <p:spPr>
          <a:xfrm flipH="1">
            <a:off x="7484164" y="2482700"/>
            <a:ext cx="269741" cy="330074"/>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34" name="Straight Arrow Connector 33">
            <a:extLst>
              <a:ext uri="{FF2B5EF4-FFF2-40B4-BE49-F238E27FC236}">
                <a16:creationId xmlns:a16="http://schemas.microsoft.com/office/drawing/2014/main" id="{57876ACB-7E41-49F0-BC93-A998A7BFCD4F}"/>
              </a:ext>
            </a:extLst>
          </p:cNvPr>
          <p:cNvCxnSpPr>
            <a:cxnSpLocks/>
          </p:cNvCxnSpPr>
          <p:nvPr/>
        </p:nvCxnSpPr>
        <p:spPr>
          <a:xfrm flipH="1">
            <a:off x="8991926" y="2227061"/>
            <a:ext cx="263636" cy="298628"/>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35" name="Straight Arrow Connector 34">
            <a:extLst>
              <a:ext uri="{FF2B5EF4-FFF2-40B4-BE49-F238E27FC236}">
                <a16:creationId xmlns:a16="http://schemas.microsoft.com/office/drawing/2014/main" id="{975FA23A-BAC6-4330-BA66-5E8B7FD4C5C8}"/>
              </a:ext>
            </a:extLst>
          </p:cNvPr>
          <p:cNvCxnSpPr>
            <a:cxnSpLocks/>
          </p:cNvCxnSpPr>
          <p:nvPr/>
        </p:nvCxnSpPr>
        <p:spPr>
          <a:xfrm flipH="1">
            <a:off x="8991926" y="1359235"/>
            <a:ext cx="251777" cy="153559"/>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
        <p:nvSpPr>
          <p:cNvPr id="36" name="TextBox 35">
            <a:extLst>
              <a:ext uri="{FF2B5EF4-FFF2-40B4-BE49-F238E27FC236}">
                <a16:creationId xmlns:a16="http://schemas.microsoft.com/office/drawing/2014/main" id="{5DFCC591-3076-48F4-B206-9E67C34BCF3A}"/>
              </a:ext>
            </a:extLst>
          </p:cNvPr>
          <p:cNvSpPr txBox="1"/>
          <p:nvPr/>
        </p:nvSpPr>
        <p:spPr>
          <a:xfrm>
            <a:off x="7753904" y="3240770"/>
            <a:ext cx="1123650" cy="369332"/>
          </a:xfrm>
          <a:prstGeom prst="rect">
            <a:avLst/>
          </a:prstGeom>
          <a:noFill/>
        </p:spPr>
        <p:txBody>
          <a:bodyPr wrap="square" rtlCol="0">
            <a:spAutoFit/>
          </a:bodyPr>
          <a:lstStyle/>
          <a:p>
            <a:r>
              <a:rPr lang="en-US" b="1" dirty="0">
                <a:latin typeface="Maiandra GD" panose="020E0502030308020204" pitchFamily="34" charset="0"/>
              </a:rPr>
              <a:t>HOMO</a:t>
            </a:r>
            <a:endParaRPr lang="en-IN" b="1" dirty="0">
              <a:latin typeface="Maiandra GD" panose="020E0502030308020204" pitchFamily="34" charset="0"/>
            </a:endParaRPr>
          </a:p>
        </p:txBody>
      </p:sp>
      <p:sp>
        <p:nvSpPr>
          <p:cNvPr id="37" name="TextBox 36">
            <a:extLst>
              <a:ext uri="{FF2B5EF4-FFF2-40B4-BE49-F238E27FC236}">
                <a16:creationId xmlns:a16="http://schemas.microsoft.com/office/drawing/2014/main" id="{2B7C0F0C-C2E9-4B4F-936E-B8834419F0F6}"/>
              </a:ext>
            </a:extLst>
          </p:cNvPr>
          <p:cNvSpPr txBox="1"/>
          <p:nvPr/>
        </p:nvSpPr>
        <p:spPr>
          <a:xfrm>
            <a:off x="8991926" y="1921993"/>
            <a:ext cx="1123650" cy="369332"/>
          </a:xfrm>
          <a:prstGeom prst="rect">
            <a:avLst/>
          </a:prstGeom>
          <a:noFill/>
        </p:spPr>
        <p:txBody>
          <a:bodyPr wrap="square" rtlCol="0">
            <a:spAutoFit/>
          </a:bodyPr>
          <a:lstStyle/>
          <a:p>
            <a:r>
              <a:rPr lang="en-US" b="1" dirty="0">
                <a:latin typeface="Maiandra GD" panose="020E0502030308020204" pitchFamily="34" charset="0"/>
              </a:rPr>
              <a:t>HOMO</a:t>
            </a:r>
            <a:endParaRPr lang="en-IN" b="1" dirty="0">
              <a:latin typeface="Maiandra GD" panose="020E0502030308020204" pitchFamily="34" charset="0"/>
            </a:endParaRPr>
          </a:p>
        </p:txBody>
      </p:sp>
      <p:sp>
        <p:nvSpPr>
          <p:cNvPr id="38" name="TextBox 37">
            <a:extLst>
              <a:ext uri="{FF2B5EF4-FFF2-40B4-BE49-F238E27FC236}">
                <a16:creationId xmlns:a16="http://schemas.microsoft.com/office/drawing/2014/main" id="{31A0B222-6BD0-4DCA-8B14-936EA77DB5C0}"/>
              </a:ext>
            </a:extLst>
          </p:cNvPr>
          <p:cNvSpPr txBox="1"/>
          <p:nvPr/>
        </p:nvSpPr>
        <p:spPr>
          <a:xfrm>
            <a:off x="7603741" y="2156357"/>
            <a:ext cx="1123650" cy="369332"/>
          </a:xfrm>
          <a:prstGeom prst="rect">
            <a:avLst/>
          </a:prstGeom>
          <a:noFill/>
        </p:spPr>
        <p:txBody>
          <a:bodyPr wrap="square" rtlCol="0">
            <a:spAutoFit/>
          </a:bodyPr>
          <a:lstStyle/>
          <a:p>
            <a:r>
              <a:rPr lang="en-US" b="1" dirty="0">
                <a:latin typeface="Maiandra GD" panose="020E0502030308020204" pitchFamily="34" charset="0"/>
              </a:rPr>
              <a:t>LUMO</a:t>
            </a:r>
            <a:endParaRPr lang="en-IN" b="1" dirty="0">
              <a:latin typeface="Maiandra GD" panose="020E0502030308020204" pitchFamily="34" charset="0"/>
            </a:endParaRPr>
          </a:p>
        </p:txBody>
      </p:sp>
      <p:sp>
        <p:nvSpPr>
          <p:cNvPr id="39" name="TextBox 38">
            <a:extLst>
              <a:ext uri="{FF2B5EF4-FFF2-40B4-BE49-F238E27FC236}">
                <a16:creationId xmlns:a16="http://schemas.microsoft.com/office/drawing/2014/main" id="{872AA45B-D80D-400F-83EC-051F07A36ED1}"/>
              </a:ext>
            </a:extLst>
          </p:cNvPr>
          <p:cNvSpPr txBox="1"/>
          <p:nvPr/>
        </p:nvSpPr>
        <p:spPr>
          <a:xfrm>
            <a:off x="8984276" y="989903"/>
            <a:ext cx="1123650" cy="369332"/>
          </a:xfrm>
          <a:prstGeom prst="rect">
            <a:avLst/>
          </a:prstGeom>
          <a:noFill/>
        </p:spPr>
        <p:txBody>
          <a:bodyPr wrap="square" rtlCol="0">
            <a:spAutoFit/>
          </a:bodyPr>
          <a:lstStyle/>
          <a:p>
            <a:r>
              <a:rPr lang="en-US" b="1" dirty="0">
                <a:latin typeface="Maiandra GD" panose="020E0502030308020204" pitchFamily="34" charset="0"/>
              </a:rPr>
              <a:t>LUMO</a:t>
            </a:r>
            <a:endParaRPr lang="en-IN" b="1" dirty="0">
              <a:latin typeface="Maiandra GD" panose="020E0502030308020204" pitchFamily="34" charset="0"/>
            </a:endParaRPr>
          </a:p>
        </p:txBody>
      </p:sp>
    </p:spTree>
    <p:extLst>
      <p:ext uri="{BB962C8B-B14F-4D97-AF65-F5344CB8AC3E}">
        <p14:creationId xmlns:p14="http://schemas.microsoft.com/office/powerpoint/2010/main" val="3701981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e 13">
            <a:extLst>
              <a:ext uri="{FF2B5EF4-FFF2-40B4-BE49-F238E27FC236}">
                <a16:creationId xmlns:a16="http://schemas.microsoft.com/office/drawing/2014/main" id="{3F00139C-9A0E-416D-9DF9-7E127D90A69A}"/>
              </a:ext>
            </a:extLst>
          </p:cNvPr>
          <p:cNvGraphicFramePr>
            <a:graphicFrameLocks noGrp="1"/>
          </p:cNvGraphicFramePr>
          <p:nvPr>
            <p:extLst>
              <p:ext uri="{D42A27DB-BD31-4B8C-83A1-F6EECF244321}">
                <p14:modId xmlns:p14="http://schemas.microsoft.com/office/powerpoint/2010/main" val="2014561174"/>
              </p:ext>
            </p:extLst>
          </p:nvPr>
        </p:nvGraphicFramePr>
        <p:xfrm>
          <a:off x="4212365" y="1511255"/>
          <a:ext cx="5855972" cy="4184658"/>
        </p:xfrm>
        <a:graphic>
          <a:graphicData uri="http://schemas.openxmlformats.org/drawingml/2006/table">
            <a:tbl>
              <a:tblPr firstRow="1" bandRow="1">
                <a:tableStyleId>{5C22544A-7EE6-4342-B048-85BDC9FD1C3A}</a:tableStyleId>
              </a:tblPr>
              <a:tblGrid>
                <a:gridCol w="2070032">
                  <a:extLst>
                    <a:ext uri="{9D8B030D-6E8A-4147-A177-3AD203B41FA5}">
                      <a16:colId xmlns:a16="http://schemas.microsoft.com/office/drawing/2014/main" val="194653695"/>
                    </a:ext>
                  </a:extLst>
                </a:gridCol>
                <a:gridCol w="979350">
                  <a:extLst>
                    <a:ext uri="{9D8B030D-6E8A-4147-A177-3AD203B41FA5}">
                      <a16:colId xmlns:a16="http://schemas.microsoft.com/office/drawing/2014/main" val="3798694297"/>
                    </a:ext>
                  </a:extLst>
                </a:gridCol>
                <a:gridCol w="1397013">
                  <a:extLst>
                    <a:ext uri="{9D8B030D-6E8A-4147-A177-3AD203B41FA5}">
                      <a16:colId xmlns:a16="http://schemas.microsoft.com/office/drawing/2014/main" val="4193546867"/>
                    </a:ext>
                  </a:extLst>
                </a:gridCol>
                <a:gridCol w="1409577">
                  <a:extLst>
                    <a:ext uri="{9D8B030D-6E8A-4147-A177-3AD203B41FA5}">
                      <a16:colId xmlns:a16="http://schemas.microsoft.com/office/drawing/2014/main" val="4239608665"/>
                    </a:ext>
                  </a:extLst>
                </a:gridCol>
              </a:tblGrid>
              <a:tr h="656360">
                <a:tc>
                  <a:txBody>
                    <a:bodyPr/>
                    <a:lstStyle/>
                    <a:p>
                      <a:pPr algn="ctr"/>
                      <a:r>
                        <a:rPr lang="en-US" sz="1600" b="1" dirty="0">
                          <a:solidFill>
                            <a:srgbClr val="7030A0"/>
                          </a:solidFill>
                          <a:latin typeface="Maiandra GD" panose="020E0502030308020204" pitchFamily="34" charset="0"/>
                          <a:ea typeface="Microsoft Sans Serif" panose="020B0604020202020204" pitchFamily="34" charset="0"/>
                          <a:cs typeface="Microsoft Sans Serif" panose="020B0604020202020204" pitchFamily="34" charset="0"/>
                        </a:rPr>
                        <a:t>Wave Function</a:t>
                      </a:r>
                      <a:endParaRPr lang="en-IN" sz="1600" b="1" dirty="0">
                        <a:solidFill>
                          <a:srgbClr val="7030A0"/>
                        </a:solidFill>
                        <a:latin typeface="Maiandra GD" panose="020E0502030308020204" pitchFamily="34" charset="0"/>
                        <a:ea typeface="Microsoft Sans Serif" panose="020B0604020202020204" pitchFamily="34" charset="0"/>
                        <a:cs typeface="Microsoft Sans Serif" panose="020B0604020202020204" pitchFamily="34" charset="0"/>
                      </a:endParaRPr>
                    </a:p>
                  </a:txBody>
                  <a:tcPr>
                    <a:noFill/>
                  </a:tcPr>
                </a:tc>
                <a:tc>
                  <a:txBody>
                    <a:bodyPr/>
                    <a:lstStyle/>
                    <a:p>
                      <a:pPr algn="ctr"/>
                      <a:r>
                        <a:rPr lang="en-US" sz="1600" b="1" dirty="0">
                          <a:solidFill>
                            <a:srgbClr val="7030A0"/>
                          </a:solidFill>
                          <a:latin typeface="Maiandra GD" panose="020E0502030308020204" pitchFamily="34" charset="0"/>
                          <a:ea typeface="Microsoft Sans Serif" panose="020B0604020202020204" pitchFamily="34" charset="0"/>
                          <a:cs typeface="Microsoft Sans Serif" panose="020B0604020202020204" pitchFamily="34" charset="0"/>
                        </a:rPr>
                        <a:t>No. of Nodes</a:t>
                      </a:r>
                      <a:endParaRPr lang="en-IN" sz="1600" b="1" dirty="0">
                        <a:solidFill>
                          <a:srgbClr val="7030A0"/>
                        </a:solidFill>
                        <a:latin typeface="Maiandra GD" panose="020E0502030308020204" pitchFamily="34" charset="0"/>
                        <a:ea typeface="Microsoft Sans Serif" panose="020B0604020202020204" pitchFamily="34" charset="0"/>
                        <a:cs typeface="Microsoft Sans Serif" panose="020B0604020202020204" pitchFamily="34" charset="0"/>
                      </a:endParaRPr>
                    </a:p>
                  </a:txBody>
                  <a:tcPr>
                    <a:noFill/>
                  </a:tcPr>
                </a:tc>
                <a:tc>
                  <a:txBody>
                    <a:bodyPr/>
                    <a:lstStyle/>
                    <a:p>
                      <a:pPr algn="ctr"/>
                      <a:r>
                        <a:rPr lang="en-IN" sz="1600" b="1" spc="-5" dirty="0">
                          <a:solidFill>
                            <a:srgbClr val="7030A0"/>
                          </a:solidFill>
                          <a:latin typeface="Maiandra GD" panose="020E0502030308020204" pitchFamily="34" charset="0"/>
                          <a:ea typeface="Microsoft Sans Serif" panose="020B0604020202020204" pitchFamily="34" charset="0"/>
                          <a:cs typeface="Microsoft Sans Serif" panose="020B0604020202020204" pitchFamily="34" charset="0"/>
                        </a:rPr>
                        <a:t>Mirror plane symmetry (m) </a:t>
                      </a:r>
                      <a:endParaRPr lang="en-IN" sz="1600" b="1" dirty="0">
                        <a:solidFill>
                          <a:srgbClr val="7030A0"/>
                        </a:solidFill>
                        <a:latin typeface="Maiandra GD" panose="020E0502030308020204" pitchFamily="34" charset="0"/>
                        <a:ea typeface="Microsoft Sans Serif" panose="020B0604020202020204" pitchFamily="34" charset="0"/>
                        <a:cs typeface="Microsoft Sans Serif" panose="020B0604020202020204" pitchFamily="34" charset="0"/>
                      </a:endParaRPr>
                    </a:p>
                  </a:txBody>
                  <a:tcPr>
                    <a:noFill/>
                  </a:tcPr>
                </a:tc>
                <a:tc>
                  <a:txBody>
                    <a:bodyPr/>
                    <a:lstStyle/>
                    <a:p>
                      <a:pPr algn="ctr"/>
                      <a:r>
                        <a:rPr lang="en-IN" sz="1600" b="1" dirty="0">
                          <a:solidFill>
                            <a:srgbClr val="7030A0"/>
                          </a:solidFill>
                          <a:latin typeface="Maiandra GD" panose="020E0502030308020204" pitchFamily="34" charset="0"/>
                          <a:ea typeface="Microsoft Sans Serif" panose="020B0604020202020204" pitchFamily="34" charset="0"/>
                          <a:cs typeface="Microsoft Sans Serif" panose="020B0604020202020204" pitchFamily="34" charset="0"/>
                        </a:rPr>
                        <a:t>Axis of </a:t>
                      </a:r>
                      <a:r>
                        <a:rPr lang="en-IN" sz="1600" b="1" spc="-5" dirty="0">
                          <a:solidFill>
                            <a:srgbClr val="7030A0"/>
                          </a:solidFill>
                          <a:latin typeface="Maiandra GD" panose="020E0502030308020204" pitchFamily="34" charset="0"/>
                          <a:ea typeface="Microsoft Sans Serif" panose="020B0604020202020204" pitchFamily="34" charset="0"/>
                          <a:cs typeface="Microsoft Sans Serif" panose="020B0604020202020204" pitchFamily="34" charset="0"/>
                        </a:rPr>
                        <a:t>symmetry (C2)</a:t>
                      </a:r>
                      <a:endParaRPr lang="en-IN" sz="1600" b="1" dirty="0">
                        <a:solidFill>
                          <a:srgbClr val="7030A0"/>
                        </a:solidFill>
                        <a:latin typeface="Maiandra GD" panose="020E0502030308020204" pitchFamily="34" charset="0"/>
                        <a:ea typeface="Microsoft Sans Serif" panose="020B0604020202020204" pitchFamily="34" charset="0"/>
                        <a:cs typeface="Microsoft Sans Serif" panose="020B0604020202020204" pitchFamily="34" charset="0"/>
                      </a:endParaRPr>
                    </a:p>
                  </a:txBody>
                  <a:tcPr>
                    <a:noFill/>
                  </a:tcPr>
                </a:tc>
                <a:extLst>
                  <a:ext uri="{0D108BD9-81ED-4DB2-BD59-A6C34878D82A}">
                    <a16:rowId xmlns:a16="http://schemas.microsoft.com/office/drawing/2014/main" val="2639008801"/>
                  </a:ext>
                </a:extLst>
              </a:tr>
              <a:tr h="4660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600" b="1" dirty="0">
                          <a:solidFill>
                            <a:srgbClr val="7030A0"/>
                          </a:solidFill>
                          <a:latin typeface="Microsoft Sans Serif" panose="020B0604020202020204" pitchFamily="34" charset="0"/>
                          <a:ea typeface="Microsoft Sans Serif" panose="020B0604020202020204" pitchFamily="34" charset="0"/>
                          <a:cs typeface="Microsoft Sans Serif" panose="020B0604020202020204" pitchFamily="34" charset="0"/>
                        </a:rPr>
                        <a:t>ψ</a:t>
                      </a:r>
                      <a:r>
                        <a:rPr lang="en-US" sz="1600" b="1" dirty="0">
                          <a:solidFill>
                            <a:srgbClr val="7030A0"/>
                          </a:solidFill>
                          <a:latin typeface="Maiandra GD" panose="020E0502030308020204" pitchFamily="34" charset="0"/>
                          <a:ea typeface="Microsoft Sans Serif" panose="020B0604020202020204" pitchFamily="34" charset="0"/>
                          <a:cs typeface="Microsoft Sans Serif" panose="020B0604020202020204" pitchFamily="34" charset="0"/>
                        </a:rPr>
                        <a:t>1</a:t>
                      </a:r>
                      <a:endParaRPr lang="en-IN" sz="1600" b="1" dirty="0">
                        <a:solidFill>
                          <a:srgbClr val="7030A0"/>
                        </a:solidFill>
                        <a:latin typeface="Maiandra GD" panose="020E0502030308020204" pitchFamily="34" charset="0"/>
                        <a:ea typeface="Microsoft Sans Serif" panose="020B0604020202020204" pitchFamily="34" charset="0"/>
                        <a:cs typeface="Microsoft Sans Serif" panose="020B0604020202020204" pitchFamily="34" charset="0"/>
                      </a:endParaRPr>
                    </a:p>
                    <a:p>
                      <a:pPr algn="ctr"/>
                      <a:endParaRPr lang="en-IN" sz="1600" b="1" dirty="0">
                        <a:solidFill>
                          <a:srgbClr val="7030A0"/>
                        </a:solidFill>
                        <a:latin typeface="Maiandra GD" panose="020E0502030308020204" pitchFamily="34" charset="0"/>
                        <a:ea typeface="Microsoft Sans Serif" panose="020B0604020202020204" pitchFamily="34" charset="0"/>
                        <a:cs typeface="Microsoft Sans Serif" panose="020B0604020202020204" pitchFamily="34" charset="0"/>
                      </a:endParaRPr>
                    </a:p>
                  </a:txBody>
                  <a:tcPr>
                    <a:noFill/>
                  </a:tcPr>
                </a:tc>
                <a:tc>
                  <a:txBody>
                    <a:bodyPr/>
                    <a:lstStyle/>
                    <a:p>
                      <a:pPr algn="ctr"/>
                      <a:r>
                        <a:rPr lang="en-US" sz="1600" b="1" dirty="0">
                          <a:solidFill>
                            <a:srgbClr val="7030A0"/>
                          </a:solidFill>
                          <a:latin typeface="Maiandra GD" panose="020E0502030308020204" pitchFamily="34" charset="0"/>
                          <a:ea typeface="Microsoft Sans Serif" panose="020B0604020202020204" pitchFamily="34" charset="0"/>
                          <a:cs typeface="Microsoft Sans Serif" panose="020B0604020202020204" pitchFamily="34" charset="0"/>
                        </a:rPr>
                        <a:t>0</a:t>
                      </a:r>
                      <a:endParaRPr lang="en-IN" sz="1600" b="1" dirty="0">
                        <a:solidFill>
                          <a:srgbClr val="7030A0"/>
                        </a:solidFill>
                        <a:latin typeface="Maiandra GD" panose="020E0502030308020204" pitchFamily="34" charset="0"/>
                        <a:ea typeface="Microsoft Sans Serif" panose="020B0604020202020204" pitchFamily="34" charset="0"/>
                        <a:cs typeface="Microsoft Sans Serif" panose="020B0604020202020204" pitchFamily="34" charset="0"/>
                      </a:endParaRPr>
                    </a:p>
                  </a:txBody>
                  <a:tcPr>
                    <a:noFill/>
                  </a:tcPr>
                </a:tc>
                <a:tc>
                  <a:txBody>
                    <a:bodyPr/>
                    <a:lstStyle/>
                    <a:p>
                      <a:pPr algn="ctr"/>
                      <a:r>
                        <a:rPr lang="en-US" sz="1600" b="1" dirty="0">
                          <a:solidFill>
                            <a:srgbClr val="7030A0"/>
                          </a:solidFill>
                          <a:latin typeface="Maiandra GD" panose="020E0502030308020204" pitchFamily="34" charset="0"/>
                          <a:ea typeface="Microsoft Sans Serif" panose="020B0604020202020204" pitchFamily="34" charset="0"/>
                          <a:cs typeface="Microsoft Sans Serif" panose="020B0604020202020204" pitchFamily="34" charset="0"/>
                        </a:rPr>
                        <a:t>S</a:t>
                      </a:r>
                      <a:endParaRPr lang="en-IN" sz="1600" b="1" dirty="0">
                        <a:solidFill>
                          <a:srgbClr val="7030A0"/>
                        </a:solidFill>
                        <a:latin typeface="Maiandra GD" panose="020E0502030308020204" pitchFamily="34" charset="0"/>
                        <a:ea typeface="Microsoft Sans Serif" panose="020B0604020202020204" pitchFamily="34" charset="0"/>
                        <a:cs typeface="Microsoft Sans Serif" panose="020B0604020202020204" pitchFamily="34" charset="0"/>
                      </a:endParaRPr>
                    </a:p>
                  </a:txBody>
                  <a:tcPr>
                    <a:noFill/>
                  </a:tcPr>
                </a:tc>
                <a:tc>
                  <a:txBody>
                    <a:bodyPr/>
                    <a:lstStyle/>
                    <a:p>
                      <a:pPr algn="ctr"/>
                      <a:r>
                        <a:rPr lang="en-US" sz="1600" b="1" dirty="0">
                          <a:solidFill>
                            <a:srgbClr val="7030A0"/>
                          </a:solidFill>
                          <a:latin typeface="Maiandra GD" panose="020E0502030308020204" pitchFamily="34" charset="0"/>
                          <a:ea typeface="Microsoft Sans Serif" panose="020B0604020202020204" pitchFamily="34" charset="0"/>
                          <a:cs typeface="Microsoft Sans Serif" panose="020B0604020202020204" pitchFamily="34" charset="0"/>
                        </a:rPr>
                        <a:t>A</a:t>
                      </a:r>
                      <a:endParaRPr lang="en-IN" sz="1600" b="1" dirty="0">
                        <a:solidFill>
                          <a:srgbClr val="7030A0"/>
                        </a:solidFill>
                        <a:latin typeface="Maiandra GD" panose="020E0502030308020204" pitchFamily="34" charset="0"/>
                        <a:ea typeface="Microsoft Sans Serif" panose="020B0604020202020204" pitchFamily="34" charset="0"/>
                        <a:cs typeface="Microsoft Sans Serif" panose="020B0604020202020204" pitchFamily="34" charset="0"/>
                      </a:endParaRPr>
                    </a:p>
                  </a:txBody>
                  <a:tcPr>
                    <a:noFill/>
                  </a:tcPr>
                </a:tc>
                <a:extLst>
                  <a:ext uri="{0D108BD9-81ED-4DB2-BD59-A6C34878D82A}">
                    <a16:rowId xmlns:a16="http://schemas.microsoft.com/office/drawing/2014/main" val="1669518951"/>
                  </a:ext>
                </a:extLst>
              </a:tr>
              <a:tr h="4660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600" b="1" dirty="0">
                          <a:solidFill>
                            <a:srgbClr val="7030A0"/>
                          </a:solidFill>
                          <a:latin typeface="Microsoft Sans Serif" panose="020B0604020202020204" pitchFamily="34" charset="0"/>
                          <a:ea typeface="Microsoft Sans Serif" panose="020B0604020202020204" pitchFamily="34" charset="0"/>
                          <a:cs typeface="Microsoft Sans Serif" panose="020B0604020202020204" pitchFamily="34" charset="0"/>
                        </a:rPr>
                        <a:t>ψ</a:t>
                      </a:r>
                      <a:r>
                        <a:rPr lang="en-US" sz="1600" b="1" dirty="0">
                          <a:solidFill>
                            <a:srgbClr val="7030A0"/>
                          </a:solidFill>
                          <a:latin typeface="Maiandra GD" panose="020E0502030308020204" pitchFamily="34" charset="0"/>
                          <a:ea typeface="Microsoft Sans Serif" panose="020B0604020202020204" pitchFamily="34" charset="0"/>
                          <a:cs typeface="Microsoft Sans Serif" panose="020B0604020202020204" pitchFamily="34" charset="0"/>
                        </a:rPr>
                        <a:t>2</a:t>
                      </a:r>
                      <a:endParaRPr lang="en-IN" sz="1600" b="1" dirty="0">
                        <a:solidFill>
                          <a:srgbClr val="7030A0"/>
                        </a:solidFill>
                        <a:latin typeface="Maiandra GD" panose="020E0502030308020204" pitchFamily="34" charset="0"/>
                        <a:ea typeface="Microsoft Sans Serif" panose="020B0604020202020204" pitchFamily="34" charset="0"/>
                        <a:cs typeface="Microsoft Sans Serif" panose="020B0604020202020204" pitchFamily="34" charset="0"/>
                      </a:endParaRPr>
                    </a:p>
                    <a:p>
                      <a:pPr algn="ctr"/>
                      <a:endParaRPr lang="en-IN" sz="1600" b="1" dirty="0">
                        <a:solidFill>
                          <a:srgbClr val="7030A0"/>
                        </a:solidFill>
                        <a:latin typeface="Maiandra GD" panose="020E0502030308020204" pitchFamily="34" charset="0"/>
                        <a:ea typeface="Microsoft Sans Serif" panose="020B0604020202020204" pitchFamily="34" charset="0"/>
                        <a:cs typeface="Microsoft Sans Serif" panose="020B0604020202020204" pitchFamily="34" charset="0"/>
                      </a:endParaRPr>
                    </a:p>
                  </a:txBody>
                  <a:tcPr>
                    <a:noFill/>
                  </a:tcPr>
                </a:tc>
                <a:tc>
                  <a:txBody>
                    <a:bodyPr/>
                    <a:lstStyle/>
                    <a:p>
                      <a:pPr algn="ctr"/>
                      <a:r>
                        <a:rPr lang="en-US" sz="1600" b="1" dirty="0">
                          <a:solidFill>
                            <a:srgbClr val="7030A0"/>
                          </a:solidFill>
                          <a:latin typeface="Maiandra GD" panose="020E0502030308020204" pitchFamily="34" charset="0"/>
                          <a:ea typeface="Microsoft Sans Serif" panose="020B0604020202020204" pitchFamily="34" charset="0"/>
                          <a:cs typeface="Microsoft Sans Serif" panose="020B0604020202020204" pitchFamily="34" charset="0"/>
                        </a:rPr>
                        <a:t>1</a:t>
                      </a:r>
                      <a:endParaRPr lang="en-IN" sz="1600" b="1" dirty="0">
                        <a:solidFill>
                          <a:srgbClr val="7030A0"/>
                        </a:solidFill>
                        <a:latin typeface="Maiandra GD" panose="020E0502030308020204" pitchFamily="34" charset="0"/>
                        <a:ea typeface="Microsoft Sans Serif" panose="020B0604020202020204" pitchFamily="34" charset="0"/>
                        <a:cs typeface="Microsoft Sans Serif" panose="020B0604020202020204" pitchFamily="34" charset="0"/>
                      </a:endParaRPr>
                    </a:p>
                  </a:txBody>
                  <a:tcPr>
                    <a:noFill/>
                  </a:tcPr>
                </a:tc>
                <a:tc>
                  <a:txBody>
                    <a:bodyPr/>
                    <a:lstStyle/>
                    <a:p>
                      <a:pPr algn="ctr"/>
                      <a:r>
                        <a:rPr lang="en-US" sz="1600" b="1" dirty="0">
                          <a:solidFill>
                            <a:srgbClr val="7030A0"/>
                          </a:solidFill>
                          <a:latin typeface="Maiandra GD" panose="020E0502030308020204" pitchFamily="34" charset="0"/>
                          <a:ea typeface="Microsoft Sans Serif" panose="020B0604020202020204" pitchFamily="34" charset="0"/>
                          <a:cs typeface="Microsoft Sans Serif" panose="020B0604020202020204" pitchFamily="34" charset="0"/>
                        </a:rPr>
                        <a:t>A</a:t>
                      </a:r>
                      <a:endParaRPr lang="en-IN" sz="1600" b="1" dirty="0">
                        <a:solidFill>
                          <a:srgbClr val="7030A0"/>
                        </a:solidFill>
                        <a:latin typeface="Maiandra GD" panose="020E0502030308020204" pitchFamily="34" charset="0"/>
                        <a:ea typeface="Microsoft Sans Serif" panose="020B0604020202020204" pitchFamily="34" charset="0"/>
                        <a:cs typeface="Microsoft Sans Serif" panose="020B0604020202020204" pitchFamily="34" charset="0"/>
                      </a:endParaRPr>
                    </a:p>
                  </a:txBody>
                  <a:tcPr>
                    <a:noFill/>
                  </a:tcPr>
                </a:tc>
                <a:tc>
                  <a:txBody>
                    <a:bodyPr/>
                    <a:lstStyle/>
                    <a:p>
                      <a:pPr algn="ctr"/>
                      <a:r>
                        <a:rPr lang="en-US" sz="1600" b="1" dirty="0">
                          <a:solidFill>
                            <a:srgbClr val="7030A0"/>
                          </a:solidFill>
                          <a:latin typeface="Maiandra GD" panose="020E0502030308020204" pitchFamily="34" charset="0"/>
                          <a:ea typeface="Microsoft Sans Serif" panose="020B0604020202020204" pitchFamily="34" charset="0"/>
                          <a:cs typeface="Microsoft Sans Serif" panose="020B0604020202020204" pitchFamily="34" charset="0"/>
                        </a:rPr>
                        <a:t>S</a:t>
                      </a:r>
                      <a:endParaRPr lang="en-IN" sz="1600" b="1" dirty="0">
                        <a:solidFill>
                          <a:srgbClr val="7030A0"/>
                        </a:solidFill>
                        <a:latin typeface="Maiandra GD" panose="020E0502030308020204" pitchFamily="34" charset="0"/>
                        <a:ea typeface="Microsoft Sans Serif" panose="020B0604020202020204" pitchFamily="34" charset="0"/>
                        <a:cs typeface="Microsoft Sans Serif" panose="020B0604020202020204" pitchFamily="34" charset="0"/>
                      </a:endParaRPr>
                    </a:p>
                  </a:txBody>
                  <a:tcPr>
                    <a:noFill/>
                  </a:tcPr>
                </a:tc>
                <a:extLst>
                  <a:ext uri="{0D108BD9-81ED-4DB2-BD59-A6C34878D82A}">
                    <a16:rowId xmlns:a16="http://schemas.microsoft.com/office/drawing/2014/main" val="4036328311"/>
                  </a:ext>
                </a:extLst>
              </a:tr>
              <a:tr h="4660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600" b="1" dirty="0">
                          <a:solidFill>
                            <a:srgbClr val="7030A0"/>
                          </a:solidFill>
                          <a:latin typeface="Microsoft Sans Serif" panose="020B0604020202020204" pitchFamily="34" charset="0"/>
                          <a:ea typeface="Microsoft Sans Serif" panose="020B0604020202020204" pitchFamily="34" charset="0"/>
                          <a:cs typeface="Microsoft Sans Serif" panose="020B0604020202020204" pitchFamily="34" charset="0"/>
                        </a:rPr>
                        <a:t>ψ</a:t>
                      </a:r>
                      <a:r>
                        <a:rPr lang="en-US" sz="1600" b="1" dirty="0">
                          <a:solidFill>
                            <a:srgbClr val="7030A0"/>
                          </a:solidFill>
                          <a:latin typeface="Maiandra GD" panose="020E0502030308020204" pitchFamily="34" charset="0"/>
                          <a:ea typeface="Microsoft Sans Serif" panose="020B0604020202020204" pitchFamily="34" charset="0"/>
                          <a:cs typeface="Microsoft Sans Serif" panose="020B0604020202020204" pitchFamily="34" charset="0"/>
                        </a:rPr>
                        <a:t>3</a:t>
                      </a:r>
                      <a:endParaRPr lang="en-IN" sz="1600" b="1" dirty="0">
                        <a:solidFill>
                          <a:srgbClr val="7030A0"/>
                        </a:solidFill>
                        <a:latin typeface="Maiandra GD" panose="020E0502030308020204" pitchFamily="34" charset="0"/>
                        <a:ea typeface="Microsoft Sans Serif" panose="020B0604020202020204" pitchFamily="34" charset="0"/>
                        <a:cs typeface="Microsoft Sans Serif" panose="020B0604020202020204" pitchFamily="34" charset="0"/>
                      </a:endParaRPr>
                    </a:p>
                    <a:p>
                      <a:pPr algn="ctr"/>
                      <a:endParaRPr lang="en-IN" sz="1600" b="1" dirty="0">
                        <a:solidFill>
                          <a:srgbClr val="7030A0"/>
                        </a:solidFill>
                        <a:latin typeface="Maiandra GD" panose="020E0502030308020204" pitchFamily="34" charset="0"/>
                        <a:ea typeface="Microsoft Sans Serif" panose="020B0604020202020204" pitchFamily="34" charset="0"/>
                        <a:cs typeface="Microsoft Sans Serif" panose="020B0604020202020204" pitchFamily="34" charset="0"/>
                      </a:endParaRPr>
                    </a:p>
                  </a:txBody>
                  <a:tcPr>
                    <a:noFill/>
                  </a:tcPr>
                </a:tc>
                <a:tc>
                  <a:txBody>
                    <a:bodyPr/>
                    <a:lstStyle/>
                    <a:p>
                      <a:pPr algn="ctr"/>
                      <a:r>
                        <a:rPr lang="en-US" sz="1600" b="1" dirty="0">
                          <a:solidFill>
                            <a:srgbClr val="7030A0"/>
                          </a:solidFill>
                          <a:latin typeface="Maiandra GD" panose="020E0502030308020204" pitchFamily="34" charset="0"/>
                          <a:ea typeface="Microsoft Sans Serif" panose="020B0604020202020204" pitchFamily="34" charset="0"/>
                          <a:cs typeface="Microsoft Sans Serif" panose="020B0604020202020204" pitchFamily="34" charset="0"/>
                        </a:rPr>
                        <a:t>2</a:t>
                      </a:r>
                      <a:endParaRPr lang="en-IN" sz="1600" b="1" dirty="0">
                        <a:solidFill>
                          <a:srgbClr val="7030A0"/>
                        </a:solidFill>
                        <a:latin typeface="Maiandra GD" panose="020E0502030308020204" pitchFamily="34" charset="0"/>
                        <a:ea typeface="Microsoft Sans Serif" panose="020B0604020202020204" pitchFamily="34" charset="0"/>
                        <a:cs typeface="Microsoft Sans Serif" panose="020B0604020202020204" pitchFamily="34" charset="0"/>
                      </a:endParaRPr>
                    </a:p>
                  </a:txBody>
                  <a:tcPr>
                    <a:noFill/>
                  </a:tcPr>
                </a:tc>
                <a:tc>
                  <a:txBody>
                    <a:bodyPr/>
                    <a:lstStyle/>
                    <a:p>
                      <a:pPr algn="ctr"/>
                      <a:r>
                        <a:rPr lang="en-US" sz="1600" b="1" dirty="0">
                          <a:solidFill>
                            <a:srgbClr val="7030A0"/>
                          </a:solidFill>
                          <a:latin typeface="Maiandra GD" panose="020E0502030308020204" pitchFamily="34" charset="0"/>
                          <a:ea typeface="Microsoft Sans Serif" panose="020B0604020202020204" pitchFamily="34" charset="0"/>
                          <a:cs typeface="Microsoft Sans Serif" panose="020B0604020202020204" pitchFamily="34" charset="0"/>
                        </a:rPr>
                        <a:t>S</a:t>
                      </a:r>
                      <a:endParaRPr lang="en-IN" sz="1600" b="1" dirty="0">
                        <a:solidFill>
                          <a:srgbClr val="7030A0"/>
                        </a:solidFill>
                        <a:latin typeface="Maiandra GD" panose="020E0502030308020204" pitchFamily="34" charset="0"/>
                        <a:ea typeface="Microsoft Sans Serif" panose="020B0604020202020204" pitchFamily="34" charset="0"/>
                        <a:cs typeface="Microsoft Sans Serif" panose="020B0604020202020204" pitchFamily="34" charset="0"/>
                      </a:endParaRPr>
                    </a:p>
                  </a:txBody>
                  <a:tcPr>
                    <a:noFill/>
                  </a:tcPr>
                </a:tc>
                <a:tc>
                  <a:txBody>
                    <a:bodyPr/>
                    <a:lstStyle/>
                    <a:p>
                      <a:pPr algn="ctr"/>
                      <a:r>
                        <a:rPr lang="en-US" sz="1600" b="1" dirty="0">
                          <a:solidFill>
                            <a:srgbClr val="7030A0"/>
                          </a:solidFill>
                          <a:latin typeface="Maiandra GD" panose="020E0502030308020204" pitchFamily="34" charset="0"/>
                          <a:ea typeface="Microsoft Sans Serif" panose="020B0604020202020204" pitchFamily="34" charset="0"/>
                          <a:cs typeface="Microsoft Sans Serif" panose="020B0604020202020204" pitchFamily="34" charset="0"/>
                        </a:rPr>
                        <a:t>A</a:t>
                      </a:r>
                      <a:endParaRPr lang="en-IN" sz="1600" b="1" dirty="0">
                        <a:solidFill>
                          <a:srgbClr val="7030A0"/>
                        </a:solidFill>
                        <a:latin typeface="Maiandra GD" panose="020E0502030308020204" pitchFamily="34" charset="0"/>
                        <a:ea typeface="Microsoft Sans Serif" panose="020B0604020202020204" pitchFamily="34" charset="0"/>
                        <a:cs typeface="Microsoft Sans Serif" panose="020B0604020202020204" pitchFamily="34" charset="0"/>
                      </a:endParaRPr>
                    </a:p>
                  </a:txBody>
                  <a:tcPr>
                    <a:noFill/>
                  </a:tcPr>
                </a:tc>
                <a:extLst>
                  <a:ext uri="{0D108BD9-81ED-4DB2-BD59-A6C34878D82A}">
                    <a16:rowId xmlns:a16="http://schemas.microsoft.com/office/drawing/2014/main" val="3524417228"/>
                  </a:ext>
                </a:extLst>
              </a:tr>
              <a:tr h="4660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600" b="1" dirty="0">
                          <a:solidFill>
                            <a:srgbClr val="7030A0"/>
                          </a:solidFill>
                          <a:latin typeface="Microsoft Sans Serif" panose="020B0604020202020204" pitchFamily="34" charset="0"/>
                          <a:ea typeface="Microsoft Sans Serif" panose="020B0604020202020204" pitchFamily="34" charset="0"/>
                          <a:cs typeface="Microsoft Sans Serif" panose="020B0604020202020204" pitchFamily="34" charset="0"/>
                        </a:rPr>
                        <a:t>ψ</a:t>
                      </a:r>
                      <a:r>
                        <a:rPr lang="en-US" sz="1600" b="1" dirty="0">
                          <a:solidFill>
                            <a:srgbClr val="7030A0"/>
                          </a:solidFill>
                          <a:latin typeface="Maiandra GD" panose="020E0502030308020204" pitchFamily="34" charset="0"/>
                          <a:ea typeface="Microsoft Sans Serif" panose="020B0604020202020204" pitchFamily="34" charset="0"/>
                          <a:cs typeface="Microsoft Sans Serif" panose="020B0604020202020204" pitchFamily="34" charset="0"/>
                        </a:rPr>
                        <a:t>4</a:t>
                      </a:r>
                      <a:endParaRPr lang="en-IN" sz="1600" b="1" dirty="0">
                        <a:solidFill>
                          <a:srgbClr val="7030A0"/>
                        </a:solidFill>
                        <a:latin typeface="Maiandra GD" panose="020E0502030308020204" pitchFamily="34" charset="0"/>
                        <a:ea typeface="Microsoft Sans Serif" panose="020B0604020202020204" pitchFamily="34" charset="0"/>
                        <a:cs typeface="Microsoft Sans Serif" panose="020B0604020202020204" pitchFamily="34" charset="0"/>
                      </a:endParaRPr>
                    </a:p>
                  </a:txBody>
                  <a:tcPr>
                    <a:noFill/>
                  </a:tcPr>
                </a:tc>
                <a:tc>
                  <a:txBody>
                    <a:bodyPr/>
                    <a:lstStyle/>
                    <a:p>
                      <a:pPr algn="ctr"/>
                      <a:r>
                        <a:rPr lang="en-US" sz="1600" b="1" dirty="0">
                          <a:solidFill>
                            <a:srgbClr val="7030A0"/>
                          </a:solidFill>
                          <a:latin typeface="Maiandra GD" panose="020E0502030308020204" pitchFamily="34" charset="0"/>
                          <a:ea typeface="Microsoft Sans Serif" panose="020B0604020202020204" pitchFamily="34" charset="0"/>
                          <a:cs typeface="Microsoft Sans Serif" panose="020B0604020202020204" pitchFamily="34" charset="0"/>
                        </a:rPr>
                        <a:t>3</a:t>
                      </a:r>
                      <a:endParaRPr lang="en-IN" sz="1600" b="1" dirty="0">
                        <a:solidFill>
                          <a:srgbClr val="7030A0"/>
                        </a:solidFill>
                        <a:latin typeface="Maiandra GD" panose="020E0502030308020204" pitchFamily="34" charset="0"/>
                        <a:ea typeface="Microsoft Sans Serif" panose="020B0604020202020204" pitchFamily="34" charset="0"/>
                        <a:cs typeface="Microsoft Sans Serif" panose="020B0604020202020204" pitchFamily="34" charset="0"/>
                      </a:endParaRPr>
                    </a:p>
                  </a:txBody>
                  <a:tcPr>
                    <a:noFill/>
                  </a:tcPr>
                </a:tc>
                <a:tc>
                  <a:txBody>
                    <a:bodyPr/>
                    <a:lstStyle/>
                    <a:p>
                      <a:pPr algn="ctr"/>
                      <a:r>
                        <a:rPr lang="en-US" sz="1600" b="1" dirty="0">
                          <a:solidFill>
                            <a:srgbClr val="7030A0"/>
                          </a:solidFill>
                          <a:latin typeface="Maiandra GD" panose="020E0502030308020204" pitchFamily="34" charset="0"/>
                          <a:ea typeface="Microsoft Sans Serif" panose="020B0604020202020204" pitchFamily="34" charset="0"/>
                          <a:cs typeface="Microsoft Sans Serif" panose="020B0604020202020204" pitchFamily="34" charset="0"/>
                        </a:rPr>
                        <a:t>A</a:t>
                      </a:r>
                      <a:endParaRPr lang="en-IN" sz="1600" b="1" dirty="0">
                        <a:solidFill>
                          <a:srgbClr val="7030A0"/>
                        </a:solidFill>
                        <a:latin typeface="Maiandra GD" panose="020E0502030308020204" pitchFamily="34" charset="0"/>
                        <a:ea typeface="Microsoft Sans Serif" panose="020B0604020202020204" pitchFamily="34" charset="0"/>
                        <a:cs typeface="Microsoft Sans Serif" panose="020B0604020202020204" pitchFamily="34" charset="0"/>
                      </a:endParaRPr>
                    </a:p>
                  </a:txBody>
                  <a:tcPr>
                    <a:noFill/>
                  </a:tcPr>
                </a:tc>
                <a:tc>
                  <a:txBody>
                    <a:bodyPr/>
                    <a:lstStyle/>
                    <a:p>
                      <a:pPr algn="ctr"/>
                      <a:r>
                        <a:rPr lang="en-US" sz="1600" b="1" dirty="0">
                          <a:solidFill>
                            <a:srgbClr val="7030A0"/>
                          </a:solidFill>
                          <a:latin typeface="Maiandra GD" panose="020E0502030308020204" pitchFamily="34" charset="0"/>
                          <a:ea typeface="Microsoft Sans Serif" panose="020B0604020202020204" pitchFamily="34" charset="0"/>
                          <a:cs typeface="Microsoft Sans Serif" panose="020B0604020202020204" pitchFamily="34" charset="0"/>
                        </a:rPr>
                        <a:t>S</a:t>
                      </a:r>
                      <a:endParaRPr lang="en-IN" sz="1600" b="1" dirty="0">
                        <a:solidFill>
                          <a:srgbClr val="7030A0"/>
                        </a:solidFill>
                        <a:latin typeface="Maiandra GD" panose="020E0502030308020204" pitchFamily="34" charset="0"/>
                        <a:ea typeface="Microsoft Sans Serif" panose="020B0604020202020204" pitchFamily="34" charset="0"/>
                        <a:cs typeface="Microsoft Sans Serif" panose="020B0604020202020204" pitchFamily="34" charset="0"/>
                      </a:endParaRPr>
                    </a:p>
                  </a:txBody>
                  <a:tcPr>
                    <a:noFill/>
                  </a:tcPr>
                </a:tc>
                <a:extLst>
                  <a:ext uri="{0D108BD9-81ED-4DB2-BD59-A6C34878D82A}">
                    <a16:rowId xmlns:a16="http://schemas.microsoft.com/office/drawing/2014/main" val="1818986953"/>
                  </a:ext>
                </a:extLst>
              </a:tr>
              <a:tr h="4660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600" b="1" dirty="0">
                          <a:solidFill>
                            <a:srgbClr val="7030A0"/>
                          </a:solidFill>
                          <a:latin typeface="Microsoft Sans Serif" panose="020B0604020202020204" pitchFamily="34" charset="0"/>
                          <a:ea typeface="Microsoft Sans Serif" panose="020B0604020202020204" pitchFamily="34" charset="0"/>
                          <a:cs typeface="Microsoft Sans Serif" panose="020B0604020202020204" pitchFamily="34" charset="0"/>
                        </a:rPr>
                        <a:t>ψ</a:t>
                      </a:r>
                      <a:r>
                        <a:rPr lang="en-US" sz="1600" b="1" dirty="0">
                          <a:solidFill>
                            <a:srgbClr val="7030A0"/>
                          </a:solidFill>
                          <a:latin typeface="Maiandra GD" panose="020E0502030308020204" pitchFamily="34" charset="0"/>
                          <a:ea typeface="Microsoft Sans Serif" panose="020B0604020202020204" pitchFamily="34" charset="0"/>
                          <a:cs typeface="Microsoft Sans Serif" panose="020B0604020202020204" pitchFamily="34" charset="0"/>
                        </a:rPr>
                        <a:t>5</a:t>
                      </a:r>
                      <a:endParaRPr lang="en-IN" sz="1600" b="1" dirty="0">
                        <a:solidFill>
                          <a:srgbClr val="7030A0"/>
                        </a:solidFill>
                        <a:latin typeface="Maiandra GD" panose="020E0502030308020204" pitchFamily="34" charset="0"/>
                        <a:ea typeface="Microsoft Sans Serif" panose="020B0604020202020204" pitchFamily="34" charset="0"/>
                        <a:cs typeface="Microsoft Sans Serif"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IN" sz="1600" b="1" dirty="0">
                        <a:solidFill>
                          <a:srgbClr val="7030A0"/>
                        </a:solidFill>
                        <a:latin typeface="Maiandra GD" panose="020E0502030308020204" pitchFamily="34" charset="0"/>
                        <a:ea typeface="Microsoft Sans Serif" panose="020B0604020202020204" pitchFamily="34" charset="0"/>
                        <a:cs typeface="Microsoft Sans Serif" panose="020B0604020202020204" pitchFamily="34" charset="0"/>
                      </a:endParaRPr>
                    </a:p>
                  </a:txBody>
                  <a:tcPr>
                    <a:noFill/>
                  </a:tcPr>
                </a:tc>
                <a:tc>
                  <a:txBody>
                    <a:bodyPr/>
                    <a:lstStyle/>
                    <a:p>
                      <a:pPr algn="ctr"/>
                      <a:r>
                        <a:rPr lang="en-US" sz="1600" b="1" dirty="0">
                          <a:solidFill>
                            <a:srgbClr val="7030A0"/>
                          </a:solidFill>
                          <a:latin typeface="Maiandra GD" panose="020E0502030308020204" pitchFamily="34" charset="0"/>
                          <a:ea typeface="Microsoft Sans Serif" panose="020B0604020202020204" pitchFamily="34" charset="0"/>
                          <a:cs typeface="Microsoft Sans Serif" panose="020B0604020202020204" pitchFamily="34" charset="0"/>
                        </a:rPr>
                        <a:t>4</a:t>
                      </a:r>
                      <a:endParaRPr lang="en-IN" sz="1600" b="1" dirty="0">
                        <a:solidFill>
                          <a:srgbClr val="7030A0"/>
                        </a:solidFill>
                        <a:latin typeface="Maiandra GD" panose="020E0502030308020204" pitchFamily="34" charset="0"/>
                        <a:ea typeface="Microsoft Sans Serif" panose="020B0604020202020204" pitchFamily="34" charset="0"/>
                        <a:cs typeface="Microsoft Sans Serif" panose="020B0604020202020204" pitchFamily="34" charset="0"/>
                      </a:endParaRPr>
                    </a:p>
                  </a:txBody>
                  <a:tcPr>
                    <a:noFill/>
                  </a:tcPr>
                </a:tc>
                <a:tc>
                  <a:txBody>
                    <a:bodyPr/>
                    <a:lstStyle/>
                    <a:p>
                      <a:pPr algn="ctr"/>
                      <a:r>
                        <a:rPr lang="en-US" sz="1600" b="1" dirty="0">
                          <a:solidFill>
                            <a:srgbClr val="7030A0"/>
                          </a:solidFill>
                          <a:latin typeface="Maiandra GD" panose="020E0502030308020204" pitchFamily="34" charset="0"/>
                          <a:ea typeface="Microsoft Sans Serif" panose="020B0604020202020204" pitchFamily="34" charset="0"/>
                          <a:cs typeface="Microsoft Sans Serif" panose="020B0604020202020204" pitchFamily="34" charset="0"/>
                        </a:rPr>
                        <a:t>S</a:t>
                      </a:r>
                      <a:endParaRPr lang="en-IN" sz="1600" b="1" dirty="0">
                        <a:solidFill>
                          <a:srgbClr val="7030A0"/>
                        </a:solidFill>
                        <a:latin typeface="Maiandra GD" panose="020E0502030308020204" pitchFamily="34" charset="0"/>
                        <a:ea typeface="Microsoft Sans Serif" panose="020B0604020202020204" pitchFamily="34" charset="0"/>
                        <a:cs typeface="Microsoft Sans Serif" panose="020B0604020202020204" pitchFamily="34" charset="0"/>
                      </a:endParaRPr>
                    </a:p>
                  </a:txBody>
                  <a:tcPr>
                    <a:noFill/>
                  </a:tcPr>
                </a:tc>
                <a:tc>
                  <a:txBody>
                    <a:bodyPr/>
                    <a:lstStyle/>
                    <a:p>
                      <a:pPr algn="ctr"/>
                      <a:r>
                        <a:rPr lang="en-US" sz="1600" b="1" dirty="0">
                          <a:solidFill>
                            <a:srgbClr val="7030A0"/>
                          </a:solidFill>
                          <a:latin typeface="Maiandra GD" panose="020E0502030308020204" pitchFamily="34" charset="0"/>
                          <a:ea typeface="Microsoft Sans Serif" panose="020B0604020202020204" pitchFamily="34" charset="0"/>
                          <a:cs typeface="Microsoft Sans Serif" panose="020B0604020202020204" pitchFamily="34" charset="0"/>
                        </a:rPr>
                        <a:t>A</a:t>
                      </a:r>
                      <a:endParaRPr lang="en-IN" sz="1600" b="1" dirty="0">
                        <a:solidFill>
                          <a:srgbClr val="7030A0"/>
                        </a:solidFill>
                        <a:latin typeface="Maiandra GD" panose="020E0502030308020204" pitchFamily="34" charset="0"/>
                        <a:ea typeface="Microsoft Sans Serif" panose="020B0604020202020204" pitchFamily="34" charset="0"/>
                        <a:cs typeface="Microsoft Sans Serif" panose="020B0604020202020204" pitchFamily="34" charset="0"/>
                      </a:endParaRPr>
                    </a:p>
                  </a:txBody>
                  <a:tcPr>
                    <a:noFill/>
                  </a:tcPr>
                </a:tc>
                <a:extLst>
                  <a:ext uri="{0D108BD9-81ED-4DB2-BD59-A6C34878D82A}">
                    <a16:rowId xmlns:a16="http://schemas.microsoft.com/office/drawing/2014/main" val="150937370"/>
                  </a:ext>
                </a:extLst>
              </a:tr>
              <a:tr h="4660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600" b="1" dirty="0">
                          <a:solidFill>
                            <a:srgbClr val="7030A0"/>
                          </a:solidFill>
                          <a:latin typeface="Microsoft Sans Serif" panose="020B0604020202020204" pitchFamily="34" charset="0"/>
                          <a:ea typeface="Microsoft Sans Serif" panose="020B0604020202020204" pitchFamily="34" charset="0"/>
                          <a:cs typeface="Microsoft Sans Serif" panose="020B0604020202020204" pitchFamily="34" charset="0"/>
                        </a:rPr>
                        <a:t>ψ</a:t>
                      </a:r>
                      <a:r>
                        <a:rPr lang="en-US" sz="1600" b="1" dirty="0">
                          <a:solidFill>
                            <a:srgbClr val="7030A0"/>
                          </a:solidFill>
                          <a:latin typeface="Maiandra GD" panose="020E0502030308020204" pitchFamily="34" charset="0"/>
                          <a:ea typeface="Microsoft Sans Serif" panose="020B0604020202020204" pitchFamily="34" charset="0"/>
                          <a:cs typeface="Microsoft Sans Serif" panose="020B0604020202020204" pitchFamily="34" charset="0"/>
                        </a:rPr>
                        <a:t>6</a:t>
                      </a:r>
                      <a:endParaRPr lang="en-IN" sz="1600" b="1" dirty="0">
                        <a:solidFill>
                          <a:srgbClr val="7030A0"/>
                        </a:solidFill>
                        <a:latin typeface="Maiandra GD" panose="020E0502030308020204" pitchFamily="34" charset="0"/>
                        <a:ea typeface="Microsoft Sans Serif" panose="020B0604020202020204" pitchFamily="34" charset="0"/>
                        <a:cs typeface="Microsoft Sans Serif"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IN" sz="1600" b="1" dirty="0">
                        <a:solidFill>
                          <a:srgbClr val="7030A0"/>
                        </a:solidFill>
                        <a:latin typeface="Maiandra GD" panose="020E0502030308020204" pitchFamily="34" charset="0"/>
                        <a:ea typeface="Microsoft Sans Serif" panose="020B0604020202020204" pitchFamily="34" charset="0"/>
                        <a:cs typeface="Microsoft Sans Serif" panose="020B0604020202020204" pitchFamily="34" charset="0"/>
                      </a:endParaRPr>
                    </a:p>
                  </a:txBody>
                  <a:tcPr>
                    <a:noFill/>
                  </a:tcPr>
                </a:tc>
                <a:tc>
                  <a:txBody>
                    <a:bodyPr/>
                    <a:lstStyle/>
                    <a:p>
                      <a:pPr algn="ctr"/>
                      <a:r>
                        <a:rPr lang="en-US" sz="1600" b="1" dirty="0">
                          <a:solidFill>
                            <a:srgbClr val="7030A0"/>
                          </a:solidFill>
                          <a:latin typeface="Maiandra GD" panose="020E0502030308020204" pitchFamily="34" charset="0"/>
                          <a:ea typeface="Microsoft Sans Serif" panose="020B0604020202020204" pitchFamily="34" charset="0"/>
                          <a:cs typeface="Microsoft Sans Serif" panose="020B0604020202020204" pitchFamily="34" charset="0"/>
                        </a:rPr>
                        <a:t>5</a:t>
                      </a:r>
                      <a:endParaRPr lang="en-IN" sz="1600" b="1" dirty="0">
                        <a:solidFill>
                          <a:srgbClr val="7030A0"/>
                        </a:solidFill>
                        <a:latin typeface="Maiandra GD" panose="020E0502030308020204" pitchFamily="34" charset="0"/>
                        <a:ea typeface="Microsoft Sans Serif" panose="020B0604020202020204" pitchFamily="34" charset="0"/>
                        <a:cs typeface="Microsoft Sans Serif" panose="020B0604020202020204" pitchFamily="34" charset="0"/>
                      </a:endParaRPr>
                    </a:p>
                  </a:txBody>
                  <a:tcPr>
                    <a:noFill/>
                  </a:tcPr>
                </a:tc>
                <a:tc>
                  <a:txBody>
                    <a:bodyPr/>
                    <a:lstStyle/>
                    <a:p>
                      <a:pPr algn="ctr"/>
                      <a:r>
                        <a:rPr lang="en-US" sz="1600" b="1" dirty="0">
                          <a:solidFill>
                            <a:srgbClr val="7030A0"/>
                          </a:solidFill>
                          <a:latin typeface="Maiandra GD" panose="020E0502030308020204" pitchFamily="34" charset="0"/>
                          <a:ea typeface="Microsoft Sans Serif" panose="020B0604020202020204" pitchFamily="34" charset="0"/>
                          <a:cs typeface="Microsoft Sans Serif" panose="020B0604020202020204" pitchFamily="34" charset="0"/>
                        </a:rPr>
                        <a:t>A</a:t>
                      </a:r>
                      <a:endParaRPr lang="en-IN" sz="1600" b="1" dirty="0">
                        <a:solidFill>
                          <a:srgbClr val="7030A0"/>
                        </a:solidFill>
                        <a:latin typeface="Maiandra GD" panose="020E0502030308020204" pitchFamily="34" charset="0"/>
                        <a:ea typeface="Microsoft Sans Serif" panose="020B0604020202020204" pitchFamily="34" charset="0"/>
                        <a:cs typeface="Microsoft Sans Serif" panose="020B0604020202020204" pitchFamily="34" charset="0"/>
                      </a:endParaRPr>
                    </a:p>
                  </a:txBody>
                  <a:tcPr>
                    <a:noFill/>
                  </a:tcPr>
                </a:tc>
                <a:tc>
                  <a:txBody>
                    <a:bodyPr/>
                    <a:lstStyle/>
                    <a:p>
                      <a:pPr algn="ctr"/>
                      <a:r>
                        <a:rPr lang="en-US" sz="1600" b="1" dirty="0">
                          <a:solidFill>
                            <a:srgbClr val="7030A0"/>
                          </a:solidFill>
                          <a:latin typeface="Maiandra GD" panose="020E0502030308020204" pitchFamily="34" charset="0"/>
                          <a:ea typeface="Microsoft Sans Serif" panose="020B0604020202020204" pitchFamily="34" charset="0"/>
                          <a:cs typeface="Microsoft Sans Serif" panose="020B0604020202020204" pitchFamily="34" charset="0"/>
                        </a:rPr>
                        <a:t>S</a:t>
                      </a:r>
                      <a:endParaRPr lang="en-IN" sz="1600" b="1" dirty="0">
                        <a:solidFill>
                          <a:srgbClr val="7030A0"/>
                        </a:solidFill>
                        <a:latin typeface="Maiandra GD" panose="020E0502030308020204" pitchFamily="34" charset="0"/>
                        <a:ea typeface="Microsoft Sans Serif" panose="020B0604020202020204" pitchFamily="34" charset="0"/>
                        <a:cs typeface="Microsoft Sans Serif" panose="020B0604020202020204" pitchFamily="34" charset="0"/>
                      </a:endParaRPr>
                    </a:p>
                  </a:txBody>
                  <a:tcPr>
                    <a:noFill/>
                  </a:tcPr>
                </a:tc>
                <a:extLst>
                  <a:ext uri="{0D108BD9-81ED-4DB2-BD59-A6C34878D82A}">
                    <a16:rowId xmlns:a16="http://schemas.microsoft.com/office/drawing/2014/main" val="17193045"/>
                  </a:ext>
                </a:extLst>
              </a:tr>
            </a:tbl>
          </a:graphicData>
        </a:graphic>
      </p:graphicFrame>
    </p:spTree>
    <p:extLst>
      <p:ext uri="{BB962C8B-B14F-4D97-AF65-F5344CB8AC3E}">
        <p14:creationId xmlns:p14="http://schemas.microsoft.com/office/powerpoint/2010/main" val="2259188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2419E28-8549-42F3-A7CC-78B3CADECE1E}"/>
              </a:ext>
            </a:extLst>
          </p:cNvPr>
          <p:cNvSpPr txBox="1"/>
          <p:nvPr/>
        </p:nvSpPr>
        <p:spPr>
          <a:xfrm flipH="1">
            <a:off x="4933741" y="100483"/>
            <a:ext cx="4149969" cy="584775"/>
          </a:xfrm>
          <a:prstGeom prst="rect">
            <a:avLst/>
          </a:prstGeom>
          <a:noFill/>
        </p:spPr>
        <p:txBody>
          <a:bodyPr wrap="square" rtlCol="0">
            <a:spAutoFit/>
          </a:bodyPr>
          <a:lstStyle/>
          <a:p>
            <a:r>
              <a:rPr lang="en-US" sz="3200" b="1" dirty="0">
                <a:solidFill>
                  <a:srgbClr val="C00000"/>
                </a:solidFill>
                <a:effectLst>
                  <a:outerShdw blurRad="38100" dist="38100" dir="2700000" algn="tl">
                    <a:srgbClr val="000000">
                      <a:alpha val="43137"/>
                    </a:srgbClr>
                  </a:outerShdw>
                </a:effectLst>
                <a:latin typeface="Maiandra GD" panose="020E0502030308020204" pitchFamily="34" charset="0"/>
              </a:rPr>
              <a:t>Allylic Systems</a:t>
            </a:r>
            <a:endParaRPr lang="en-IN" sz="3200" b="1" dirty="0">
              <a:solidFill>
                <a:srgbClr val="C00000"/>
              </a:solidFill>
              <a:effectLst>
                <a:outerShdw blurRad="38100" dist="38100" dir="2700000" algn="tl">
                  <a:srgbClr val="000000">
                    <a:alpha val="43137"/>
                  </a:srgbClr>
                </a:outerShdw>
              </a:effectLst>
              <a:latin typeface="Maiandra GD" panose="020E0502030308020204" pitchFamily="34" charset="0"/>
            </a:endParaRPr>
          </a:p>
        </p:txBody>
      </p:sp>
      <p:sp>
        <p:nvSpPr>
          <p:cNvPr id="24" name="TextBox 23">
            <a:extLst>
              <a:ext uri="{FF2B5EF4-FFF2-40B4-BE49-F238E27FC236}">
                <a16:creationId xmlns:a16="http://schemas.microsoft.com/office/drawing/2014/main" id="{9ED6E961-9CAE-400E-BD41-1D919D4452DC}"/>
              </a:ext>
            </a:extLst>
          </p:cNvPr>
          <p:cNvSpPr txBox="1"/>
          <p:nvPr/>
        </p:nvSpPr>
        <p:spPr>
          <a:xfrm>
            <a:off x="4662153" y="2099037"/>
            <a:ext cx="5400714" cy="646331"/>
          </a:xfrm>
          <a:prstGeom prst="rect">
            <a:avLst/>
          </a:prstGeom>
          <a:noFill/>
        </p:spPr>
        <p:txBody>
          <a:bodyPr wrap="square" rtlCol="0">
            <a:spAutoFit/>
          </a:bodyPr>
          <a:lstStyle/>
          <a:p>
            <a:r>
              <a:rPr lang="en-US" b="1" dirty="0">
                <a:solidFill>
                  <a:srgbClr val="FF0000"/>
                </a:solidFill>
                <a:latin typeface="Maiandra GD" panose="020E0502030308020204" pitchFamily="34" charset="0"/>
              </a:rPr>
              <a:t>Allylic 	            Allylic	        Allylic Free </a:t>
            </a:r>
          </a:p>
          <a:p>
            <a:r>
              <a:rPr lang="en-US" b="1" dirty="0">
                <a:solidFill>
                  <a:srgbClr val="FF0000"/>
                </a:solidFill>
                <a:latin typeface="Maiandra GD" panose="020E0502030308020204" pitchFamily="34" charset="0"/>
              </a:rPr>
              <a:t>Cation	            Anion	         Radical</a:t>
            </a:r>
            <a:endParaRPr lang="en-IN" b="1" dirty="0">
              <a:solidFill>
                <a:srgbClr val="FF0000"/>
              </a:solidFill>
              <a:latin typeface="Maiandra GD" panose="020E0502030308020204" pitchFamily="34" charset="0"/>
            </a:endParaRPr>
          </a:p>
        </p:txBody>
      </p:sp>
      <p:graphicFrame>
        <p:nvGraphicFramePr>
          <p:cNvPr id="27" name="Object 26">
            <a:extLst>
              <a:ext uri="{FF2B5EF4-FFF2-40B4-BE49-F238E27FC236}">
                <a16:creationId xmlns:a16="http://schemas.microsoft.com/office/drawing/2014/main" id="{737EDC41-1CC3-4D75-AE58-4AB12F553A78}"/>
              </a:ext>
            </a:extLst>
          </p:cNvPr>
          <p:cNvGraphicFramePr>
            <a:graphicFrameLocks noChangeAspect="1"/>
          </p:cNvGraphicFramePr>
          <p:nvPr>
            <p:extLst>
              <p:ext uri="{D42A27DB-BD31-4B8C-83A1-F6EECF244321}">
                <p14:modId xmlns:p14="http://schemas.microsoft.com/office/powerpoint/2010/main" val="1144277243"/>
              </p:ext>
            </p:extLst>
          </p:nvPr>
        </p:nvGraphicFramePr>
        <p:xfrm>
          <a:off x="4581767" y="1441550"/>
          <a:ext cx="4285958" cy="547526"/>
        </p:xfrm>
        <a:graphic>
          <a:graphicData uri="http://schemas.openxmlformats.org/presentationml/2006/ole">
            <mc:AlternateContent xmlns:mc="http://schemas.openxmlformats.org/markup-compatibility/2006">
              <mc:Choice xmlns:v="urn:schemas-microsoft-com:vml" Requires="v">
                <p:oleObj spid="_x0000_s4334" name="CS ChemDraw Drawing" r:id="rId3" imgW="3032640" imgH="386640" progId="ChemDraw.Document.6.0">
                  <p:embed/>
                </p:oleObj>
              </mc:Choice>
              <mc:Fallback>
                <p:oleObj name="CS ChemDraw Drawing" r:id="rId3" imgW="3032640" imgH="386640" progId="ChemDraw.Document.6.0">
                  <p:embed/>
                  <p:pic>
                    <p:nvPicPr>
                      <p:cNvPr id="0" name=""/>
                      <p:cNvPicPr/>
                      <p:nvPr/>
                    </p:nvPicPr>
                    <p:blipFill>
                      <a:blip r:embed="rId4"/>
                      <a:stretch>
                        <a:fillRect/>
                      </a:stretch>
                    </p:blipFill>
                    <p:spPr>
                      <a:xfrm>
                        <a:off x="4581767" y="1441550"/>
                        <a:ext cx="4285958" cy="547526"/>
                      </a:xfrm>
                      <a:prstGeom prst="rect">
                        <a:avLst/>
                      </a:prstGeom>
                    </p:spPr>
                  </p:pic>
                </p:oleObj>
              </mc:Fallback>
            </mc:AlternateContent>
          </a:graphicData>
        </a:graphic>
      </p:graphicFrame>
    </p:spTree>
    <p:extLst>
      <p:ext uri="{BB962C8B-B14F-4D97-AF65-F5344CB8AC3E}">
        <p14:creationId xmlns:p14="http://schemas.microsoft.com/office/powerpoint/2010/main" val="20144299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a:extLst>
              <a:ext uri="{FF2B5EF4-FFF2-40B4-BE49-F238E27FC236}">
                <a16:creationId xmlns:a16="http://schemas.microsoft.com/office/drawing/2014/main" id="{B83B1E47-AE81-40CE-9278-11A752967A67}"/>
              </a:ext>
            </a:extLst>
          </p:cNvPr>
          <p:cNvGraphicFramePr>
            <a:graphicFrameLocks noChangeAspect="1"/>
          </p:cNvGraphicFramePr>
          <p:nvPr>
            <p:extLst>
              <p:ext uri="{D42A27DB-BD31-4B8C-83A1-F6EECF244321}">
                <p14:modId xmlns:p14="http://schemas.microsoft.com/office/powerpoint/2010/main" val="3716881858"/>
              </p:ext>
            </p:extLst>
          </p:nvPr>
        </p:nvGraphicFramePr>
        <p:xfrm>
          <a:off x="3978268" y="858838"/>
          <a:ext cx="6354763" cy="5148262"/>
        </p:xfrm>
        <a:graphic>
          <a:graphicData uri="http://schemas.openxmlformats.org/presentationml/2006/ole">
            <mc:AlternateContent xmlns:mc="http://schemas.openxmlformats.org/markup-compatibility/2006">
              <mc:Choice xmlns:v="urn:schemas-microsoft-com:vml" Requires="v">
                <p:oleObj spid="_x0000_s28718" name="CS ChemDraw Drawing" r:id="rId3" imgW="4402440" imgH="3507840" progId="ChemDraw.Document.6.0">
                  <p:embed/>
                </p:oleObj>
              </mc:Choice>
              <mc:Fallback>
                <p:oleObj name="CS ChemDraw Drawing" r:id="rId3" imgW="4402440" imgH="3507840" progId="ChemDraw.Document.6.0">
                  <p:embed/>
                  <p:pic>
                    <p:nvPicPr>
                      <p:cNvPr id="17" name="Object 16">
                        <a:extLst>
                          <a:ext uri="{FF2B5EF4-FFF2-40B4-BE49-F238E27FC236}">
                            <a16:creationId xmlns:a16="http://schemas.microsoft.com/office/drawing/2014/main" id="{F0B11F7A-A3A1-4053-8566-401E87647851}"/>
                          </a:ext>
                        </a:extLst>
                      </p:cNvPr>
                      <p:cNvPicPr/>
                      <p:nvPr/>
                    </p:nvPicPr>
                    <p:blipFill>
                      <a:blip r:embed="rId4"/>
                      <a:stretch>
                        <a:fillRect/>
                      </a:stretch>
                    </p:blipFill>
                    <p:spPr>
                      <a:xfrm>
                        <a:off x="3978268" y="858838"/>
                        <a:ext cx="6354763" cy="5148262"/>
                      </a:xfrm>
                      <a:prstGeom prst="rect">
                        <a:avLst/>
                      </a:prstGeom>
                    </p:spPr>
                  </p:pic>
                </p:oleObj>
              </mc:Fallback>
            </mc:AlternateContent>
          </a:graphicData>
        </a:graphic>
      </p:graphicFrame>
      <p:sp>
        <p:nvSpPr>
          <p:cNvPr id="4" name="Rectangle 3">
            <a:extLst>
              <a:ext uri="{FF2B5EF4-FFF2-40B4-BE49-F238E27FC236}">
                <a16:creationId xmlns:a16="http://schemas.microsoft.com/office/drawing/2014/main" id="{8FCBA713-9E2A-4E89-A5A0-FA85071BCD80}"/>
              </a:ext>
            </a:extLst>
          </p:cNvPr>
          <p:cNvSpPr/>
          <p:nvPr/>
        </p:nvSpPr>
        <p:spPr>
          <a:xfrm>
            <a:off x="4366913" y="5544771"/>
            <a:ext cx="580103" cy="646331"/>
          </a:xfrm>
          <a:prstGeom prst="rect">
            <a:avLst/>
          </a:prstGeom>
        </p:spPr>
        <p:txBody>
          <a:bodyPr wrap="square">
            <a:spAutoFit/>
          </a:bodyPr>
          <a:lstStyle/>
          <a:p>
            <a:pPr lvl="0">
              <a:defRPr/>
            </a:pPr>
            <a:r>
              <a:rPr lang="el-GR" b="1" dirty="0">
                <a:latin typeface="Microsoft Sans Serif" panose="020B0604020202020204" pitchFamily="34" charset="0"/>
                <a:ea typeface="Microsoft Sans Serif" panose="020B0604020202020204" pitchFamily="34" charset="0"/>
                <a:cs typeface="Microsoft Sans Serif" panose="020B0604020202020204" pitchFamily="34" charset="0"/>
              </a:rPr>
              <a:t>ψ</a:t>
            </a:r>
            <a:r>
              <a:rPr lang="en-US" b="1" dirty="0">
                <a:latin typeface="Maiandra GD" panose="020E0502030308020204" pitchFamily="34" charset="0"/>
                <a:ea typeface="Microsoft Sans Serif" panose="020B0604020202020204" pitchFamily="34" charset="0"/>
                <a:cs typeface="Microsoft Sans Serif" panose="020B0604020202020204" pitchFamily="34" charset="0"/>
              </a:rPr>
              <a:t>1</a:t>
            </a:r>
            <a:endParaRPr lang="en-IN" b="1" dirty="0">
              <a:latin typeface="Maiandra GD" panose="020E0502030308020204" pitchFamily="34" charset="0"/>
              <a:ea typeface="Microsoft Sans Serif" panose="020B0604020202020204" pitchFamily="34" charset="0"/>
              <a:cs typeface="Microsoft Sans Serif" panose="020B0604020202020204" pitchFamily="34" charset="0"/>
            </a:endParaRPr>
          </a:p>
          <a:p>
            <a:endParaRPr lang="en-IN" b="1" dirty="0">
              <a:latin typeface="Maiandra GD" panose="020E0502030308020204" pitchFamily="34" charset="0"/>
              <a:ea typeface="Microsoft Sans Serif" panose="020B0604020202020204" pitchFamily="34" charset="0"/>
              <a:cs typeface="Microsoft Sans Serif" panose="020B0604020202020204" pitchFamily="34" charset="0"/>
            </a:endParaRPr>
          </a:p>
        </p:txBody>
      </p:sp>
      <p:sp>
        <p:nvSpPr>
          <p:cNvPr id="5" name="Rectangle 4">
            <a:extLst>
              <a:ext uri="{FF2B5EF4-FFF2-40B4-BE49-F238E27FC236}">
                <a16:creationId xmlns:a16="http://schemas.microsoft.com/office/drawing/2014/main" id="{4D33D142-EA34-4E37-B171-38BAD866505A}"/>
              </a:ext>
            </a:extLst>
          </p:cNvPr>
          <p:cNvSpPr/>
          <p:nvPr/>
        </p:nvSpPr>
        <p:spPr>
          <a:xfrm>
            <a:off x="4366913" y="3674750"/>
            <a:ext cx="580103" cy="646331"/>
          </a:xfrm>
          <a:prstGeom prst="rect">
            <a:avLst/>
          </a:prstGeom>
        </p:spPr>
        <p:txBody>
          <a:bodyPr wrap="square">
            <a:spAutoFit/>
          </a:bodyPr>
          <a:lstStyle/>
          <a:p>
            <a:pPr lvl="0">
              <a:defRPr/>
            </a:pPr>
            <a:r>
              <a:rPr lang="el-GR" b="1" dirty="0">
                <a:latin typeface="Microsoft Sans Serif" panose="020B0604020202020204" pitchFamily="34" charset="0"/>
                <a:ea typeface="Microsoft Sans Serif" panose="020B0604020202020204" pitchFamily="34" charset="0"/>
                <a:cs typeface="Microsoft Sans Serif" panose="020B0604020202020204" pitchFamily="34" charset="0"/>
              </a:rPr>
              <a:t>ψ</a:t>
            </a:r>
            <a:r>
              <a:rPr lang="en-US" b="1" dirty="0">
                <a:latin typeface="Maiandra GD" panose="020E0502030308020204" pitchFamily="34" charset="0"/>
                <a:ea typeface="Microsoft Sans Serif" panose="020B0604020202020204" pitchFamily="34" charset="0"/>
                <a:cs typeface="Microsoft Sans Serif" panose="020B0604020202020204" pitchFamily="34" charset="0"/>
              </a:rPr>
              <a:t>2</a:t>
            </a:r>
            <a:endParaRPr lang="en-IN" b="1" dirty="0">
              <a:latin typeface="Maiandra GD" panose="020E0502030308020204" pitchFamily="34" charset="0"/>
              <a:ea typeface="Microsoft Sans Serif" panose="020B0604020202020204" pitchFamily="34" charset="0"/>
              <a:cs typeface="Microsoft Sans Serif" panose="020B0604020202020204" pitchFamily="34" charset="0"/>
            </a:endParaRPr>
          </a:p>
          <a:p>
            <a:endParaRPr lang="en-IN" b="1" dirty="0">
              <a:latin typeface="Maiandra GD" panose="020E0502030308020204" pitchFamily="34" charset="0"/>
              <a:ea typeface="Microsoft Sans Serif" panose="020B0604020202020204" pitchFamily="34" charset="0"/>
              <a:cs typeface="Microsoft Sans Serif" panose="020B0604020202020204" pitchFamily="34" charset="0"/>
            </a:endParaRPr>
          </a:p>
        </p:txBody>
      </p:sp>
      <p:sp>
        <p:nvSpPr>
          <p:cNvPr id="6" name="Rectangle 5">
            <a:extLst>
              <a:ext uri="{FF2B5EF4-FFF2-40B4-BE49-F238E27FC236}">
                <a16:creationId xmlns:a16="http://schemas.microsoft.com/office/drawing/2014/main" id="{1613E996-5535-4804-A65B-D97766B6201F}"/>
              </a:ext>
            </a:extLst>
          </p:cNvPr>
          <p:cNvSpPr/>
          <p:nvPr/>
        </p:nvSpPr>
        <p:spPr>
          <a:xfrm>
            <a:off x="4366913" y="1920424"/>
            <a:ext cx="580103" cy="646331"/>
          </a:xfrm>
          <a:prstGeom prst="rect">
            <a:avLst/>
          </a:prstGeom>
        </p:spPr>
        <p:txBody>
          <a:bodyPr wrap="square">
            <a:spAutoFit/>
          </a:bodyPr>
          <a:lstStyle/>
          <a:p>
            <a:pPr lvl="0">
              <a:defRPr/>
            </a:pPr>
            <a:r>
              <a:rPr lang="el-GR" b="1" dirty="0">
                <a:latin typeface="Microsoft Sans Serif" panose="020B0604020202020204" pitchFamily="34" charset="0"/>
                <a:ea typeface="Microsoft Sans Serif" panose="020B0604020202020204" pitchFamily="34" charset="0"/>
                <a:cs typeface="Microsoft Sans Serif" panose="020B0604020202020204" pitchFamily="34" charset="0"/>
              </a:rPr>
              <a:t>ψ</a:t>
            </a:r>
            <a:r>
              <a:rPr lang="en-US" b="1" dirty="0">
                <a:latin typeface="Maiandra GD" panose="020E0502030308020204" pitchFamily="34" charset="0"/>
                <a:ea typeface="Microsoft Sans Serif" panose="020B0604020202020204" pitchFamily="34" charset="0"/>
                <a:cs typeface="Microsoft Sans Serif" panose="020B0604020202020204" pitchFamily="34" charset="0"/>
              </a:rPr>
              <a:t>3</a:t>
            </a:r>
            <a:endParaRPr lang="en-IN" b="1" dirty="0">
              <a:latin typeface="Maiandra GD" panose="020E0502030308020204" pitchFamily="34" charset="0"/>
              <a:ea typeface="Microsoft Sans Serif" panose="020B0604020202020204" pitchFamily="34" charset="0"/>
              <a:cs typeface="Microsoft Sans Serif" panose="020B0604020202020204" pitchFamily="34" charset="0"/>
            </a:endParaRPr>
          </a:p>
          <a:p>
            <a:endParaRPr lang="en-IN" b="1" dirty="0">
              <a:latin typeface="Maiandra GD" panose="020E0502030308020204" pitchFamily="34" charset="0"/>
              <a:ea typeface="Microsoft Sans Serif" panose="020B0604020202020204" pitchFamily="34" charset="0"/>
              <a:cs typeface="Microsoft Sans Serif" panose="020B0604020202020204" pitchFamily="34" charset="0"/>
            </a:endParaRPr>
          </a:p>
        </p:txBody>
      </p:sp>
      <p:cxnSp>
        <p:nvCxnSpPr>
          <p:cNvPr id="7" name="Straight Arrow Connector 6">
            <a:extLst>
              <a:ext uri="{FF2B5EF4-FFF2-40B4-BE49-F238E27FC236}">
                <a16:creationId xmlns:a16="http://schemas.microsoft.com/office/drawing/2014/main" id="{13A43ADA-C9EA-4EB1-8809-5F45C779B1B2}"/>
              </a:ext>
            </a:extLst>
          </p:cNvPr>
          <p:cNvCxnSpPr/>
          <p:nvPr/>
        </p:nvCxnSpPr>
        <p:spPr>
          <a:xfrm flipH="1">
            <a:off x="7108365" y="4614670"/>
            <a:ext cx="340186" cy="452284"/>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8" name="Straight Arrow Connector 7">
            <a:extLst>
              <a:ext uri="{FF2B5EF4-FFF2-40B4-BE49-F238E27FC236}">
                <a16:creationId xmlns:a16="http://schemas.microsoft.com/office/drawing/2014/main" id="{7875C559-0C33-4D5D-B7D4-42FBA2F8CF14}"/>
              </a:ext>
            </a:extLst>
          </p:cNvPr>
          <p:cNvCxnSpPr/>
          <p:nvPr/>
        </p:nvCxnSpPr>
        <p:spPr>
          <a:xfrm flipH="1">
            <a:off x="7065144" y="3217776"/>
            <a:ext cx="340186" cy="452284"/>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9" name="Straight Arrow Connector 8">
            <a:extLst>
              <a:ext uri="{FF2B5EF4-FFF2-40B4-BE49-F238E27FC236}">
                <a16:creationId xmlns:a16="http://schemas.microsoft.com/office/drawing/2014/main" id="{99B6A893-B334-4F68-B1C0-4F009FAF493B}"/>
              </a:ext>
            </a:extLst>
          </p:cNvPr>
          <p:cNvCxnSpPr/>
          <p:nvPr/>
        </p:nvCxnSpPr>
        <p:spPr>
          <a:xfrm flipH="1">
            <a:off x="8721273" y="2896116"/>
            <a:ext cx="340186" cy="452284"/>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10" name="Straight Arrow Connector 9">
            <a:extLst>
              <a:ext uri="{FF2B5EF4-FFF2-40B4-BE49-F238E27FC236}">
                <a16:creationId xmlns:a16="http://schemas.microsoft.com/office/drawing/2014/main" id="{E4C18902-887A-4800-B127-55F67CD7F065}"/>
              </a:ext>
            </a:extLst>
          </p:cNvPr>
          <p:cNvCxnSpPr/>
          <p:nvPr/>
        </p:nvCxnSpPr>
        <p:spPr>
          <a:xfrm flipH="1">
            <a:off x="8543477" y="1407595"/>
            <a:ext cx="340186" cy="452284"/>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11" name="Straight Arrow Connector 10">
            <a:extLst>
              <a:ext uri="{FF2B5EF4-FFF2-40B4-BE49-F238E27FC236}">
                <a16:creationId xmlns:a16="http://schemas.microsoft.com/office/drawing/2014/main" id="{863069C3-7465-4537-9315-B53A22F835E3}"/>
              </a:ext>
            </a:extLst>
          </p:cNvPr>
          <p:cNvCxnSpPr/>
          <p:nvPr/>
        </p:nvCxnSpPr>
        <p:spPr>
          <a:xfrm flipH="1">
            <a:off x="10083710" y="2901082"/>
            <a:ext cx="340186" cy="452284"/>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12" name="Straight Arrow Connector 11">
            <a:extLst>
              <a:ext uri="{FF2B5EF4-FFF2-40B4-BE49-F238E27FC236}">
                <a16:creationId xmlns:a16="http://schemas.microsoft.com/office/drawing/2014/main" id="{7EB71225-0CB6-43A6-89BC-477D7EA2CAB6}"/>
              </a:ext>
            </a:extLst>
          </p:cNvPr>
          <p:cNvCxnSpPr/>
          <p:nvPr/>
        </p:nvCxnSpPr>
        <p:spPr>
          <a:xfrm flipH="1">
            <a:off x="9942156" y="1420068"/>
            <a:ext cx="340186" cy="452284"/>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
        <p:nvSpPr>
          <p:cNvPr id="13" name="TextBox 12">
            <a:extLst>
              <a:ext uri="{FF2B5EF4-FFF2-40B4-BE49-F238E27FC236}">
                <a16:creationId xmlns:a16="http://schemas.microsoft.com/office/drawing/2014/main" id="{AF230FB6-FD29-4736-9719-199799F3D6F5}"/>
              </a:ext>
            </a:extLst>
          </p:cNvPr>
          <p:cNvSpPr txBox="1"/>
          <p:nvPr/>
        </p:nvSpPr>
        <p:spPr>
          <a:xfrm flipH="1">
            <a:off x="7373685" y="4321081"/>
            <a:ext cx="1107121" cy="369332"/>
          </a:xfrm>
          <a:prstGeom prst="rect">
            <a:avLst/>
          </a:prstGeom>
          <a:noFill/>
        </p:spPr>
        <p:txBody>
          <a:bodyPr wrap="square" rtlCol="0">
            <a:spAutoFit/>
          </a:bodyPr>
          <a:lstStyle/>
          <a:p>
            <a:r>
              <a:rPr lang="en-US" b="1" dirty="0">
                <a:latin typeface="Maiandra GD" panose="020E0502030308020204" pitchFamily="34" charset="0"/>
              </a:rPr>
              <a:t>HOMO</a:t>
            </a:r>
            <a:endParaRPr lang="en-IN" b="1" dirty="0">
              <a:latin typeface="Maiandra GD" panose="020E0502030308020204" pitchFamily="34" charset="0"/>
            </a:endParaRPr>
          </a:p>
        </p:txBody>
      </p:sp>
      <p:sp>
        <p:nvSpPr>
          <p:cNvPr id="14" name="Rectangle 13">
            <a:extLst>
              <a:ext uri="{FF2B5EF4-FFF2-40B4-BE49-F238E27FC236}">
                <a16:creationId xmlns:a16="http://schemas.microsoft.com/office/drawing/2014/main" id="{1910B06D-4135-408B-A319-9C7E57F035D6}"/>
              </a:ext>
            </a:extLst>
          </p:cNvPr>
          <p:cNvSpPr/>
          <p:nvPr/>
        </p:nvSpPr>
        <p:spPr>
          <a:xfrm>
            <a:off x="9015020" y="2544632"/>
            <a:ext cx="974947" cy="369332"/>
          </a:xfrm>
          <a:prstGeom prst="rect">
            <a:avLst/>
          </a:prstGeom>
        </p:spPr>
        <p:txBody>
          <a:bodyPr wrap="none">
            <a:spAutoFit/>
          </a:bodyPr>
          <a:lstStyle/>
          <a:p>
            <a:r>
              <a:rPr lang="en-US" b="1" dirty="0">
                <a:latin typeface="Maiandra GD" panose="020E0502030308020204" pitchFamily="34" charset="0"/>
              </a:rPr>
              <a:t>HOMO</a:t>
            </a:r>
            <a:endParaRPr lang="en-IN" b="1" dirty="0">
              <a:latin typeface="Maiandra GD" panose="020E0502030308020204" pitchFamily="34" charset="0"/>
            </a:endParaRPr>
          </a:p>
        </p:txBody>
      </p:sp>
      <p:sp>
        <p:nvSpPr>
          <p:cNvPr id="15" name="Rectangle 14">
            <a:extLst>
              <a:ext uri="{FF2B5EF4-FFF2-40B4-BE49-F238E27FC236}">
                <a16:creationId xmlns:a16="http://schemas.microsoft.com/office/drawing/2014/main" id="{FAC5D78F-9545-4000-82AC-57623EB378E2}"/>
              </a:ext>
            </a:extLst>
          </p:cNvPr>
          <p:cNvSpPr/>
          <p:nvPr/>
        </p:nvSpPr>
        <p:spPr>
          <a:xfrm>
            <a:off x="10432221" y="2559960"/>
            <a:ext cx="974947" cy="369332"/>
          </a:xfrm>
          <a:prstGeom prst="rect">
            <a:avLst/>
          </a:prstGeom>
        </p:spPr>
        <p:txBody>
          <a:bodyPr wrap="none">
            <a:spAutoFit/>
          </a:bodyPr>
          <a:lstStyle/>
          <a:p>
            <a:r>
              <a:rPr lang="en-US" b="1" dirty="0">
                <a:latin typeface="Maiandra GD" panose="020E0502030308020204" pitchFamily="34" charset="0"/>
              </a:rPr>
              <a:t>HOMO</a:t>
            </a:r>
            <a:endParaRPr lang="en-IN" b="1" dirty="0">
              <a:latin typeface="Maiandra GD" panose="020E0502030308020204" pitchFamily="34" charset="0"/>
            </a:endParaRPr>
          </a:p>
        </p:txBody>
      </p:sp>
      <p:sp>
        <p:nvSpPr>
          <p:cNvPr id="16" name="Rectangle 15">
            <a:extLst>
              <a:ext uri="{FF2B5EF4-FFF2-40B4-BE49-F238E27FC236}">
                <a16:creationId xmlns:a16="http://schemas.microsoft.com/office/drawing/2014/main" id="{E19366EF-E556-46E4-9A0D-547387133939}"/>
              </a:ext>
            </a:extLst>
          </p:cNvPr>
          <p:cNvSpPr/>
          <p:nvPr/>
        </p:nvSpPr>
        <p:spPr>
          <a:xfrm>
            <a:off x="7122090" y="2900983"/>
            <a:ext cx="873701" cy="369332"/>
          </a:xfrm>
          <a:prstGeom prst="rect">
            <a:avLst/>
          </a:prstGeom>
        </p:spPr>
        <p:txBody>
          <a:bodyPr wrap="none">
            <a:spAutoFit/>
          </a:bodyPr>
          <a:lstStyle/>
          <a:p>
            <a:r>
              <a:rPr lang="en-US" b="1" dirty="0">
                <a:latin typeface="Maiandra GD" panose="020E0502030308020204" pitchFamily="34" charset="0"/>
              </a:rPr>
              <a:t>LUMO</a:t>
            </a:r>
            <a:endParaRPr lang="en-IN" b="1" dirty="0">
              <a:latin typeface="Maiandra GD" panose="020E0502030308020204" pitchFamily="34" charset="0"/>
            </a:endParaRPr>
          </a:p>
        </p:txBody>
      </p:sp>
      <p:sp>
        <p:nvSpPr>
          <p:cNvPr id="17" name="Rectangle 16">
            <a:extLst>
              <a:ext uri="{FF2B5EF4-FFF2-40B4-BE49-F238E27FC236}">
                <a16:creationId xmlns:a16="http://schemas.microsoft.com/office/drawing/2014/main" id="{AA1E8764-B941-469B-A803-97753CEAA427}"/>
              </a:ext>
            </a:extLst>
          </p:cNvPr>
          <p:cNvSpPr/>
          <p:nvPr/>
        </p:nvSpPr>
        <p:spPr>
          <a:xfrm>
            <a:off x="8820317" y="1079202"/>
            <a:ext cx="873701" cy="369332"/>
          </a:xfrm>
          <a:prstGeom prst="rect">
            <a:avLst/>
          </a:prstGeom>
        </p:spPr>
        <p:txBody>
          <a:bodyPr wrap="none">
            <a:spAutoFit/>
          </a:bodyPr>
          <a:lstStyle/>
          <a:p>
            <a:r>
              <a:rPr lang="en-US" b="1" dirty="0">
                <a:latin typeface="Maiandra GD" panose="020E0502030308020204" pitchFamily="34" charset="0"/>
              </a:rPr>
              <a:t>LUMO</a:t>
            </a:r>
            <a:endParaRPr lang="en-IN" b="1" dirty="0">
              <a:latin typeface="Maiandra GD" panose="020E0502030308020204" pitchFamily="34" charset="0"/>
            </a:endParaRPr>
          </a:p>
        </p:txBody>
      </p:sp>
      <p:sp>
        <p:nvSpPr>
          <p:cNvPr id="18" name="Rectangle 17">
            <a:extLst>
              <a:ext uri="{FF2B5EF4-FFF2-40B4-BE49-F238E27FC236}">
                <a16:creationId xmlns:a16="http://schemas.microsoft.com/office/drawing/2014/main" id="{E4300EEA-2986-4690-961A-553FCE68BE0C}"/>
              </a:ext>
            </a:extLst>
          </p:cNvPr>
          <p:cNvSpPr/>
          <p:nvPr/>
        </p:nvSpPr>
        <p:spPr>
          <a:xfrm>
            <a:off x="10179796" y="1046373"/>
            <a:ext cx="873701" cy="369332"/>
          </a:xfrm>
          <a:prstGeom prst="rect">
            <a:avLst/>
          </a:prstGeom>
        </p:spPr>
        <p:txBody>
          <a:bodyPr wrap="none">
            <a:spAutoFit/>
          </a:bodyPr>
          <a:lstStyle/>
          <a:p>
            <a:r>
              <a:rPr lang="en-US" b="1" dirty="0">
                <a:latin typeface="Maiandra GD" panose="020E0502030308020204" pitchFamily="34" charset="0"/>
              </a:rPr>
              <a:t>LUMO</a:t>
            </a:r>
            <a:endParaRPr lang="en-IN" b="1" dirty="0">
              <a:latin typeface="Maiandra GD" panose="020E0502030308020204" pitchFamily="34" charset="0"/>
            </a:endParaRPr>
          </a:p>
        </p:txBody>
      </p:sp>
      <p:sp>
        <p:nvSpPr>
          <p:cNvPr id="19" name="TextBox 18">
            <a:extLst>
              <a:ext uri="{FF2B5EF4-FFF2-40B4-BE49-F238E27FC236}">
                <a16:creationId xmlns:a16="http://schemas.microsoft.com/office/drawing/2014/main" id="{CD4DFEC0-A901-4D22-9BDD-2CAA2137DDCF}"/>
              </a:ext>
            </a:extLst>
          </p:cNvPr>
          <p:cNvSpPr txBox="1"/>
          <p:nvPr/>
        </p:nvSpPr>
        <p:spPr>
          <a:xfrm>
            <a:off x="7065144" y="6322667"/>
            <a:ext cx="2774466" cy="461665"/>
          </a:xfrm>
          <a:prstGeom prst="rect">
            <a:avLst/>
          </a:prstGeom>
          <a:noFill/>
        </p:spPr>
        <p:txBody>
          <a:bodyPr wrap="square" rtlCol="0">
            <a:spAutoFit/>
          </a:bodyPr>
          <a:lstStyle/>
          <a:p>
            <a:pPr algn="ctr"/>
            <a:r>
              <a:rPr lang="en-US" sz="2400" b="1" dirty="0">
                <a:solidFill>
                  <a:srgbClr val="7030A0"/>
                </a:solidFill>
                <a:latin typeface="Maiandra GD" panose="020E0502030308020204" pitchFamily="34" charset="0"/>
              </a:rPr>
              <a:t>Ground State</a:t>
            </a:r>
            <a:endParaRPr lang="en-IN" sz="2400" b="1" dirty="0">
              <a:solidFill>
                <a:srgbClr val="7030A0"/>
              </a:solidFill>
              <a:latin typeface="Maiandra GD" panose="020E0502030308020204" pitchFamily="34" charset="0"/>
            </a:endParaRPr>
          </a:p>
        </p:txBody>
      </p:sp>
      <p:sp>
        <p:nvSpPr>
          <p:cNvPr id="21" name="TextBox 20">
            <a:extLst>
              <a:ext uri="{FF2B5EF4-FFF2-40B4-BE49-F238E27FC236}">
                <a16:creationId xmlns:a16="http://schemas.microsoft.com/office/drawing/2014/main" id="{FA54CCDD-0B67-4B3A-BA29-349AD5A7D369}"/>
              </a:ext>
            </a:extLst>
          </p:cNvPr>
          <p:cNvSpPr txBox="1"/>
          <p:nvPr/>
        </p:nvSpPr>
        <p:spPr>
          <a:xfrm>
            <a:off x="3644338" y="2576694"/>
            <a:ext cx="338979" cy="1754326"/>
          </a:xfrm>
          <a:prstGeom prst="rect">
            <a:avLst/>
          </a:prstGeom>
          <a:noFill/>
        </p:spPr>
        <p:txBody>
          <a:bodyPr wrap="square">
            <a:spAutoFit/>
          </a:bodyPr>
          <a:lstStyle/>
          <a:p>
            <a:r>
              <a:rPr lang="en-US" b="1" dirty="0">
                <a:solidFill>
                  <a:srgbClr val="7030A0"/>
                </a:solidFill>
                <a:latin typeface="Maiandra GD" panose="020E0502030308020204" pitchFamily="34" charset="0"/>
              </a:rPr>
              <a:t>Energy</a:t>
            </a:r>
            <a:endParaRPr lang="en-IN" b="1" dirty="0">
              <a:solidFill>
                <a:srgbClr val="7030A0"/>
              </a:solidFill>
              <a:latin typeface="Maiandra GD" panose="020E0502030308020204" pitchFamily="34" charset="0"/>
            </a:endParaRPr>
          </a:p>
        </p:txBody>
      </p:sp>
      <p:sp>
        <p:nvSpPr>
          <p:cNvPr id="23" name="TextBox 22">
            <a:extLst>
              <a:ext uri="{FF2B5EF4-FFF2-40B4-BE49-F238E27FC236}">
                <a16:creationId xmlns:a16="http://schemas.microsoft.com/office/drawing/2014/main" id="{2CFD8CC5-DBAC-4B2B-959C-98DF633482A2}"/>
              </a:ext>
            </a:extLst>
          </p:cNvPr>
          <p:cNvSpPr txBox="1"/>
          <p:nvPr/>
        </p:nvSpPr>
        <p:spPr>
          <a:xfrm>
            <a:off x="6645190" y="5780292"/>
            <a:ext cx="5262107" cy="646331"/>
          </a:xfrm>
          <a:prstGeom prst="rect">
            <a:avLst/>
          </a:prstGeom>
          <a:noFill/>
        </p:spPr>
        <p:txBody>
          <a:bodyPr wrap="square">
            <a:spAutoFit/>
          </a:bodyPr>
          <a:lstStyle/>
          <a:p>
            <a:r>
              <a:rPr lang="en-US" b="1" dirty="0">
                <a:solidFill>
                  <a:srgbClr val="FF0000"/>
                </a:solidFill>
                <a:latin typeface="Maiandra GD" panose="020E0502030308020204" pitchFamily="34" charset="0"/>
              </a:rPr>
              <a:t>Allylic 	            Allylic	Allylic Free </a:t>
            </a:r>
          </a:p>
          <a:p>
            <a:r>
              <a:rPr lang="en-US" b="1" dirty="0">
                <a:solidFill>
                  <a:srgbClr val="FF0000"/>
                </a:solidFill>
                <a:latin typeface="Maiandra GD" panose="020E0502030308020204" pitchFamily="34" charset="0"/>
              </a:rPr>
              <a:t>Cation	            Anion	Radical</a:t>
            </a:r>
            <a:endParaRPr lang="en-IN" b="1" dirty="0">
              <a:solidFill>
                <a:srgbClr val="FF0000"/>
              </a:solidFill>
              <a:latin typeface="Maiandra GD" panose="020E0502030308020204" pitchFamily="34" charset="0"/>
            </a:endParaRPr>
          </a:p>
        </p:txBody>
      </p:sp>
    </p:spTree>
    <p:extLst>
      <p:ext uri="{BB962C8B-B14F-4D97-AF65-F5344CB8AC3E}">
        <p14:creationId xmlns:p14="http://schemas.microsoft.com/office/powerpoint/2010/main" val="23569017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6596CD2-A82E-4617-B3A7-5E6C724CAA28}"/>
              </a:ext>
            </a:extLst>
          </p:cNvPr>
          <p:cNvSpPr/>
          <p:nvPr/>
        </p:nvSpPr>
        <p:spPr>
          <a:xfrm>
            <a:off x="2981773" y="161857"/>
            <a:ext cx="9021417" cy="1569660"/>
          </a:xfrm>
          <a:prstGeom prst="rect">
            <a:avLst/>
          </a:prstGeom>
          <a:noFill/>
        </p:spPr>
        <p:txBody>
          <a:bodyPr wrap="square">
            <a:spAutoFit/>
          </a:bodyPr>
          <a:lstStyle/>
          <a:p>
            <a:pPr algn="just"/>
            <a:r>
              <a:rPr lang="en-US" sz="2400" b="1" dirty="0">
                <a:solidFill>
                  <a:srgbClr val="C00000"/>
                </a:solidFill>
                <a:latin typeface="Maiandra GD" panose="020E0502030308020204" pitchFamily="34" charset="0"/>
                <a:ea typeface="Microsoft Sans Serif" panose="020B0604020202020204" pitchFamily="34" charset="0"/>
                <a:cs typeface="Microsoft Sans Serif" panose="020B0604020202020204" pitchFamily="34" charset="0"/>
              </a:rPr>
              <a:t>Classification of Pericyclic reactions FMO approach, Woodward- Hoffman Correlation diagram method and perturbation of molecular (PMO) approach for the explanation of Pericyclic reactions under thermal and Photochemical Conditions. </a:t>
            </a:r>
            <a:endParaRPr lang="en-IN" sz="2400" b="1" dirty="0">
              <a:solidFill>
                <a:srgbClr val="C00000"/>
              </a:solidFill>
              <a:latin typeface="Maiandra GD" panose="020E0502030308020204" pitchFamily="34" charset="0"/>
              <a:ea typeface="Microsoft Sans Serif" panose="020B0604020202020204" pitchFamily="34" charset="0"/>
              <a:cs typeface="Microsoft Sans Serif" panose="020B0604020202020204" pitchFamily="34" charset="0"/>
            </a:endParaRPr>
          </a:p>
        </p:txBody>
      </p:sp>
      <p:sp>
        <p:nvSpPr>
          <p:cNvPr id="3" name="Rectangle 2">
            <a:extLst>
              <a:ext uri="{FF2B5EF4-FFF2-40B4-BE49-F238E27FC236}">
                <a16:creationId xmlns:a16="http://schemas.microsoft.com/office/drawing/2014/main" id="{475F0267-2A70-4A41-9250-B6B955F07CCB}"/>
              </a:ext>
            </a:extLst>
          </p:cNvPr>
          <p:cNvSpPr/>
          <p:nvPr/>
        </p:nvSpPr>
        <p:spPr>
          <a:xfrm>
            <a:off x="2720905" y="1819888"/>
            <a:ext cx="9282285" cy="584775"/>
          </a:xfrm>
          <a:prstGeom prst="rect">
            <a:avLst/>
          </a:prstGeom>
        </p:spPr>
        <p:txBody>
          <a:bodyPr wrap="none">
            <a:spAutoFit/>
          </a:bodyPr>
          <a:lstStyle/>
          <a:p>
            <a:pPr algn="ctr"/>
            <a:r>
              <a:rPr lang="en-US" sz="3200" b="1" dirty="0">
                <a:solidFill>
                  <a:srgbClr val="FFFF00"/>
                </a:solidFill>
                <a:effectLst>
                  <a:outerShdw blurRad="38100" dist="38100" dir="2700000" algn="tl">
                    <a:srgbClr val="000000">
                      <a:alpha val="43137"/>
                    </a:srgbClr>
                  </a:outerShdw>
                </a:effectLst>
                <a:latin typeface="Maiandra GD" panose="020E0502030308020204" pitchFamily="34" charset="0"/>
                <a:ea typeface="Microsoft Sans Serif" panose="020B0604020202020204" pitchFamily="34" charset="0"/>
                <a:cs typeface="Microsoft Sans Serif" panose="020B0604020202020204" pitchFamily="34" charset="0"/>
              </a:rPr>
              <a:t>Classification of Pericyclic reactions FMO approach</a:t>
            </a:r>
            <a:endParaRPr lang="en-IN" sz="3200" dirty="0">
              <a:solidFill>
                <a:srgbClr val="FFFF00"/>
              </a:solidFill>
              <a:effectLst>
                <a:outerShdw blurRad="38100" dist="38100" dir="2700000" algn="tl">
                  <a:srgbClr val="000000">
                    <a:alpha val="43137"/>
                  </a:srgbClr>
                </a:outerShdw>
              </a:effectLst>
              <a:latin typeface="Maiandra GD" panose="020E0502030308020204" pitchFamily="34" charset="0"/>
            </a:endParaRPr>
          </a:p>
        </p:txBody>
      </p:sp>
      <p:sp>
        <p:nvSpPr>
          <p:cNvPr id="6" name="Rectangle 5">
            <a:extLst>
              <a:ext uri="{FF2B5EF4-FFF2-40B4-BE49-F238E27FC236}">
                <a16:creationId xmlns:a16="http://schemas.microsoft.com/office/drawing/2014/main" id="{0C5D2DD5-C93D-46EE-BCC6-42F1483C098F}"/>
              </a:ext>
            </a:extLst>
          </p:cNvPr>
          <p:cNvSpPr/>
          <p:nvPr/>
        </p:nvSpPr>
        <p:spPr>
          <a:xfrm>
            <a:off x="0" y="3429000"/>
            <a:ext cx="12172121" cy="369332"/>
          </a:xfrm>
          <a:prstGeom prst="rect">
            <a:avLst/>
          </a:prstGeom>
        </p:spPr>
        <p:txBody>
          <a:bodyPr wrap="square">
            <a:spAutoFit/>
          </a:bodyPr>
          <a:lstStyle/>
          <a:p>
            <a:pPr algn="just"/>
            <a:r>
              <a:rPr lang="en-US" dirty="0"/>
              <a:t>     </a:t>
            </a:r>
            <a:endParaRPr lang="en-IN" dirty="0"/>
          </a:p>
        </p:txBody>
      </p:sp>
      <p:sp>
        <p:nvSpPr>
          <p:cNvPr id="8" name="TextBox 7">
            <a:extLst>
              <a:ext uri="{FF2B5EF4-FFF2-40B4-BE49-F238E27FC236}">
                <a16:creationId xmlns:a16="http://schemas.microsoft.com/office/drawing/2014/main" id="{0FCA432F-4C47-41A7-9232-7FDB8D4A6D2D}"/>
              </a:ext>
            </a:extLst>
          </p:cNvPr>
          <p:cNvSpPr txBox="1"/>
          <p:nvPr/>
        </p:nvSpPr>
        <p:spPr>
          <a:xfrm>
            <a:off x="2872409" y="2645792"/>
            <a:ext cx="9279836" cy="4093428"/>
          </a:xfrm>
          <a:prstGeom prst="rect">
            <a:avLst/>
          </a:prstGeom>
          <a:noFill/>
        </p:spPr>
        <p:txBody>
          <a:bodyPr wrap="square" rtlCol="0">
            <a:spAutoFit/>
          </a:bodyPr>
          <a:lstStyle/>
          <a:p>
            <a:pPr marL="285750" indent="-285750" algn="just">
              <a:buFont typeface="Wingdings" panose="05000000000000000000" pitchFamily="2" charset="2"/>
              <a:buChar char="Ø"/>
            </a:pPr>
            <a:r>
              <a:rPr lang="en-US" sz="2000" b="1" dirty="0">
                <a:solidFill>
                  <a:srgbClr val="002060"/>
                </a:solidFill>
                <a:latin typeface="Maiandra GD" panose="020E0502030308020204" pitchFamily="34" charset="0"/>
              </a:rPr>
              <a:t>This Theory Developed in the 1960s by Kenichi Fukui who recognized that chemical reactivity can often be explained in terms of interacting HOMO, LUMO. </a:t>
            </a:r>
          </a:p>
          <a:p>
            <a:pPr marL="285750" indent="-285750" algn="just">
              <a:buFont typeface="Wingdings" panose="05000000000000000000" pitchFamily="2" charset="2"/>
              <a:buChar char="Ø"/>
            </a:pPr>
            <a:r>
              <a:rPr lang="en-US" sz="2000" b="1" dirty="0">
                <a:solidFill>
                  <a:srgbClr val="002060"/>
                </a:solidFill>
                <a:latin typeface="Maiandra GD" panose="020E0502030308020204" pitchFamily="34" charset="0"/>
              </a:rPr>
              <a:t>The Frontier Molecular Orbital (FMO) theory is a simpler way to look at the molecular orbitals of a conjugate system based on highest occupied molecular orbital (HOMO) of one component and lowest unoccupied molecular orbital (LUMO) of the second component in a pericyclic reaction. These are the closest MO in terms of energy and make a significant contribution to lowering of transition state energy as they interact. HOMO and LUMO of any given compound have opposite symmetries. HOMO and LUMO are referred to as frontier molecular orbitals. Thus bonding takes place when lobes of equal phase on two different molecules overlap with each other.</a:t>
            </a:r>
          </a:p>
          <a:p>
            <a:pPr marL="285750" indent="-285750" algn="just">
              <a:buFont typeface="Wingdings" panose="05000000000000000000" pitchFamily="2" charset="2"/>
              <a:buChar char="Ø"/>
            </a:pPr>
            <a:endParaRPr lang="en-IN" sz="2000" b="1" dirty="0">
              <a:solidFill>
                <a:srgbClr val="002060"/>
              </a:solidFill>
              <a:latin typeface="Maiandra GD" panose="020E0502030308020204" pitchFamily="34" charset="0"/>
            </a:endParaRPr>
          </a:p>
        </p:txBody>
      </p:sp>
    </p:spTree>
    <p:extLst>
      <p:ext uri="{BB962C8B-B14F-4D97-AF65-F5344CB8AC3E}">
        <p14:creationId xmlns:p14="http://schemas.microsoft.com/office/powerpoint/2010/main" val="4113086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7E48FF8-4A0D-4CAB-9E45-46C3A6BDA393}"/>
              </a:ext>
            </a:extLst>
          </p:cNvPr>
          <p:cNvSpPr txBox="1"/>
          <p:nvPr/>
        </p:nvSpPr>
        <p:spPr>
          <a:xfrm>
            <a:off x="2713702" y="1457178"/>
            <a:ext cx="9350479" cy="3943644"/>
          </a:xfrm>
          <a:prstGeom prst="rect">
            <a:avLst/>
          </a:prstGeom>
          <a:noFill/>
        </p:spPr>
        <p:txBody>
          <a:bodyPr wrap="square">
            <a:spAutoFit/>
          </a:bodyPr>
          <a:lstStyle/>
          <a:p>
            <a:pPr algn="just">
              <a:lnSpc>
                <a:spcPct val="115000"/>
              </a:lnSpc>
              <a:spcAft>
                <a:spcPts val="1000"/>
              </a:spcAft>
            </a:pPr>
            <a:r>
              <a:rPr lang="en-IN" sz="4000" b="1" dirty="0">
                <a:solidFill>
                  <a:srgbClr val="002060"/>
                </a:solidFill>
                <a:effectLst>
                  <a:outerShdw blurRad="38100" dist="38100" dir="2700000" algn="tl">
                    <a:srgbClr val="000000">
                      <a:alpha val="43137"/>
                    </a:srgbClr>
                  </a:outerShdw>
                </a:effectLst>
                <a:latin typeface="Maiandra GD" panose="020E0502030308020204" pitchFamily="34" charset="0"/>
                <a:ea typeface="Times New Roman" panose="02020603050405020304" pitchFamily="18" charset="0"/>
              </a:rPr>
              <a:t>Contents</a:t>
            </a:r>
          </a:p>
          <a:p>
            <a:pPr algn="just">
              <a:lnSpc>
                <a:spcPct val="115000"/>
              </a:lnSpc>
              <a:spcAft>
                <a:spcPts val="1000"/>
              </a:spcAft>
            </a:pPr>
            <a:r>
              <a:rPr lang="en-IN" sz="2400" b="1" dirty="0">
                <a:solidFill>
                  <a:srgbClr val="FF0000"/>
                </a:solidFill>
                <a:effectLst/>
                <a:latin typeface="Maiandra GD" panose="020E0502030308020204" pitchFamily="34" charset="0"/>
                <a:ea typeface="Times New Roman" panose="02020603050405020304" pitchFamily="18" charset="0"/>
              </a:rPr>
              <a:t>Pericyclic Reactions-I</a:t>
            </a:r>
            <a:endParaRPr lang="en-IN" sz="2400" b="1" dirty="0">
              <a:solidFill>
                <a:srgbClr val="FF0000"/>
              </a:solidFill>
              <a:effectLst/>
              <a:latin typeface="Maiandra GD" panose="020E0502030308020204" pitchFamily="34" charset="0"/>
              <a:ea typeface="Calibri" panose="020F0502020204030204" pitchFamily="34" charset="0"/>
            </a:endParaRPr>
          </a:p>
          <a:p>
            <a:pPr algn="just"/>
            <a:r>
              <a:rPr lang="en-IN" sz="2000" b="1" dirty="0">
                <a:effectLst/>
                <a:latin typeface="Maiandra GD" panose="020E0502030308020204" pitchFamily="34" charset="0"/>
                <a:ea typeface="Times New Roman" panose="02020603050405020304" pitchFamily="18" charset="0"/>
              </a:rPr>
              <a:t>(A)Molecular orbital symmetry, frontier orbitals of ethylene, 1,3 Butadiene, 1,3,5- Hexatriene, allyl system, classification of pericyclic reactions FMO approach, Wood word- Hoffman correlation diagram method and perturbation of molecular (PMO)approach for the explanation of pericyclic reactions under thermal and photochemical conditions. </a:t>
            </a:r>
          </a:p>
          <a:p>
            <a:pPr algn="just"/>
            <a:r>
              <a:rPr lang="en-IN" sz="2000" b="1" dirty="0">
                <a:solidFill>
                  <a:srgbClr val="0070C0"/>
                </a:solidFill>
                <a:effectLst/>
                <a:latin typeface="Maiandra GD" panose="020E0502030308020204" pitchFamily="34" charset="0"/>
                <a:ea typeface="Times New Roman" panose="02020603050405020304" pitchFamily="18" charset="0"/>
              </a:rPr>
              <a:t>(B)Electrocyclic Reactions: </a:t>
            </a:r>
            <a:r>
              <a:rPr lang="en-IN" sz="2000" b="1" dirty="0">
                <a:effectLst/>
                <a:latin typeface="Maiandra GD" panose="020E0502030308020204" pitchFamily="34" charset="0"/>
                <a:ea typeface="Times New Roman" panose="02020603050405020304" pitchFamily="18" charset="0"/>
              </a:rPr>
              <a:t>Con-rotatory and dis-rotatory motions (4n) and (4n+2), allyl systems </a:t>
            </a:r>
          </a:p>
          <a:p>
            <a:pPr algn="just"/>
            <a:endParaRPr lang="en-IN" sz="2000" b="1" dirty="0">
              <a:latin typeface="Maiandra GD" panose="020E0502030308020204" pitchFamily="34" charset="0"/>
            </a:endParaRPr>
          </a:p>
        </p:txBody>
      </p:sp>
    </p:spTree>
    <p:extLst>
      <p:ext uri="{BB962C8B-B14F-4D97-AF65-F5344CB8AC3E}">
        <p14:creationId xmlns:p14="http://schemas.microsoft.com/office/powerpoint/2010/main" val="4071880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10"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wipe(down)">
                                      <p:cBhvr>
                                        <p:cTn id="19" dur="580">
                                          <p:stCondLst>
                                            <p:cond delay="0"/>
                                          </p:stCondLst>
                                        </p:cTn>
                                        <p:tgtEl>
                                          <p:spTgt spid="3">
                                            <p:txEl>
                                              <p:pRg st="0" end="0"/>
                                            </p:txEl>
                                          </p:spTgt>
                                        </p:tgtEl>
                                      </p:cBhvr>
                                    </p:animEffect>
                                    <p:anim calcmode="lin" valueType="num">
                                      <p:cBhvr>
                                        <p:cTn id="20"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25" dur="26">
                                          <p:stCondLst>
                                            <p:cond delay="650"/>
                                          </p:stCondLst>
                                        </p:cTn>
                                        <p:tgtEl>
                                          <p:spTgt spid="3">
                                            <p:txEl>
                                              <p:pRg st="0" end="0"/>
                                            </p:txEl>
                                          </p:spTgt>
                                        </p:tgtEl>
                                      </p:cBhvr>
                                      <p:to x="100000" y="60000"/>
                                    </p:animScale>
                                    <p:animScale>
                                      <p:cBhvr>
                                        <p:cTn id="26" dur="166" decel="50000">
                                          <p:stCondLst>
                                            <p:cond delay="676"/>
                                          </p:stCondLst>
                                        </p:cTn>
                                        <p:tgtEl>
                                          <p:spTgt spid="3">
                                            <p:txEl>
                                              <p:pRg st="0" end="0"/>
                                            </p:txEl>
                                          </p:spTgt>
                                        </p:tgtEl>
                                      </p:cBhvr>
                                      <p:to x="100000" y="100000"/>
                                    </p:animScale>
                                    <p:animScale>
                                      <p:cBhvr>
                                        <p:cTn id="27" dur="26">
                                          <p:stCondLst>
                                            <p:cond delay="1312"/>
                                          </p:stCondLst>
                                        </p:cTn>
                                        <p:tgtEl>
                                          <p:spTgt spid="3">
                                            <p:txEl>
                                              <p:pRg st="0" end="0"/>
                                            </p:txEl>
                                          </p:spTgt>
                                        </p:tgtEl>
                                      </p:cBhvr>
                                      <p:to x="100000" y="80000"/>
                                    </p:animScale>
                                    <p:animScale>
                                      <p:cBhvr>
                                        <p:cTn id="28" dur="166" decel="50000">
                                          <p:stCondLst>
                                            <p:cond delay="1338"/>
                                          </p:stCondLst>
                                        </p:cTn>
                                        <p:tgtEl>
                                          <p:spTgt spid="3">
                                            <p:txEl>
                                              <p:pRg st="0" end="0"/>
                                            </p:txEl>
                                          </p:spTgt>
                                        </p:tgtEl>
                                      </p:cBhvr>
                                      <p:to x="100000" y="100000"/>
                                    </p:animScale>
                                    <p:animScale>
                                      <p:cBhvr>
                                        <p:cTn id="29" dur="26">
                                          <p:stCondLst>
                                            <p:cond delay="1642"/>
                                          </p:stCondLst>
                                        </p:cTn>
                                        <p:tgtEl>
                                          <p:spTgt spid="3">
                                            <p:txEl>
                                              <p:pRg st="0" end="0"/>
                                            </p:txEl>
                                          </p:spTgt>
                                        </p:tgtEl>
                                      </p:cBhvr>
                                      <p:to x="100000" y="90000"/>
                                    </p:animScale>
                                    <p:animScale>
                                      <p:cBhvr>
                                        <p:cTn id="30" dur="166" decel="50000">
                                          <p:stCondLst>
                                            <p:cond delay="1668"/>
                                          </p:stCondLst>
                                        </p:cTn>
                                        <p:tgtEl>
                                          <p:spTgt spid="3">
                                            <p:txEl>
                                              <p:pRg st="0" end="0"/>
                                            </p:txEl>
                                          </p:spTgt>
                                        </p:tgtEl>
                                      </p:cBhvr>
                                      <p:to x="100000" y="100000"/>
                                    </p:animScale>
                                    <p:animScale>
                                      <p:cBhvr>
                                        <p:cTn id="31" dur="26">
                                          <p:stCondLst>
                                            <p:cond delay="1808"/>
                                          </p:stCondLst>
                                        </p:cTn>
                                        <p:tgtEl>
                                          <p:spTgt spid="3">
                                            <p:txEl>
                                              <p:pRg st="0" end="0"/>
                                            </p:txEl>
                                          </p:spTgt>
                                        </p:tgtEl>
                                      </p:cBhvr>
                                      <p:to x="100000" y="95000"/>
                                    </p:animScale>
                                    <p:animScale>
                                      <p:cBhvr>
                                        <p:cTn id="32" dur="166" decel="50000">
                                          <p:stCondLst>
                                            <p:cond delay="1834"/>
                                          </p:stCondLst>
                                        </p:cTn>
                                        <p:tgtEl>
                                          <p:spTgt spid="3">
                                            <p:txEl>
                                              <p:pRg st="0" end="0"/>
                                            </p:txEl>
                                          </p:spTgt>
                                        </p:tgtEl>
                                      </p:cBhvr>
                                      <p:to x="100000" y="100000"/>
                                    </p:animScale>
                                  </p:childTnLst>
                                </p:cTn>
                              </p:par>
                              <p:par>
                                <p:cTn id="33" presetID="25" presetClass="entr" presetSubtype="0" fill="hold" nodeType="with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 calcmode="lin" valueType="num">
                                      <p:cBhvr>
                                        <p:cTn id="35" dur="5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36" dur="5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37" dur="500" accel="50000" fill="hold">
                                          <p:stCondLst>
                                            <p:cond delay="5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38"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39" dur="5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40" dur="5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41" dur="500" accel="50000" fill="hold">
                                          <p:stCondLst>
                                            <p:cond delay="5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42" dur="1000" decel="50000">
                                          <p:stCondLst>
                                            <p:cond delay="0"/>
                                          </p:stCondLst>
                                        </p:cTn>
                                        <p:tgtEl>
                                          <p:spTgt spid="3">
                                            <p:txEl>
                                              <p:pRg st="2" end="2"/>
                                            </p:txEl>
                                          </p:spTgt>
                                        </p:tgtEl>
                                      </p:cBhvr>
                                    </p:animEffect>
                                  </p:childTnLst>
                                </p:cTn>
                              </p:par>
                              <p:par>
                                <p:cTn id="43" presetID="25" presetClass="entr" presetSubtype="0" fill="hold" nodeType="withEffect">
                                  <p:stCondLst>
                                    <p:cond delay="0"/>
                                  </p:stCondLst>
                                  <p:childTnLst>
                                    <p:set>
                                      <p:cBhvr>
                                        <p:cTn id="44" dur="1" fill="hold">
                                          <p:stCondLst>
                                            <p:cond delay="0"/>
                                          </p:stCondLst>
                                        </p:cTn>
                                        <p:tgtEl>
                                          <p:spTgt spid="3">
                                            <p:txEl>
                                              <p:pRg st="3" end="3"/>
                                            </p:txEl>
                                          </p:spTgt>
                                        </p:tgtEl>
                                        <p:attrNameLst>
                                          <p:attrName>style.visibility</p:attrName>
                                        </p:attrNameLst>
                                      </p:cBhvr>
                                      <p:to>
                                        <p:strVal val="visible"/>
                                      </p:to>
                                    </p:set>
                                    <p:anim calcmode="lin" valueType="num">
                                      <p:cBhvr>
                                        <p:cTn id="45" dur="500" decel="50000" fill="hold">
                                          <p:stCondLst>
                                            <p:cond delay="0"/>
                                          </p:stCondLst>
                                        </p:cTn>
                                        <p:tgtEl>
                                          <p:spTgt spid="3">
                                            <p:txEl>
                                              <p:pRg st="3" end="3"/>
                                            </p:txEl>
                                          </p:spTgt>
                                        </p:tgtEl>
                                        <p:attrNameLst>
                                          <p:attrName>style.rotation</p:attrName>
                                        </p:attrNameLst>
                                      </p:cBhvr>
                                      <p:tavLst>
                                        <p:tav tm="0">
                                          <p:val>
                                            <p:fltVal val="-90"/>
                                          </p:val>
                                        </p:tav>
                                        <p:tav tm="100000">
                                          <p:val>
                                            <p:fltVal val="0"/>
                                          </p:val>
                                        </p:tav>
                                      </p:tavLst>
                                    </p:anim>
                                    <p:anim calcmode="lin" valueType="num">
                                      <p:cBhvr>
                                        <p:cTn id="46" dur="500" decel="50000" fill="hold">
                                          <p:stCondLst>
                                            <p:cond delay="0"/>
                                          </p:stCondLst>
                                        </p:cTn>
                                        <p:tgtEl>
                                          <p:spTgt spid="3">
                                            <p:txEl>
                                              <p:pRg st="3" end="3"/>
                                            </p:txEl>
                                          </p:spTgt>
                                        </p:tgtEl>
                                        <p:attrNameLst>
                                          <p:attrName>ppt_w</p:attrName>
                                        </p:attrNameLst>
                                      </p:cBhvr>
                                      <p:tavLst>
                                        <p:tav tm="0">
                                          <p:val>
                                            <p:strVal val="#ppt_w"/>
                                          </p:val>
                                        </p:tav>
                                        <p:tav tm="100000">
                                          <p:val>
                                            <p:strVal val="#ppt_w*.05"/>
                                          </p:val>
                                        </p:tav>
                                      </p:tavLst>
                                    </p:anim>
                                    <p:anim calcmode="lin" valueType="num">
                                      <p:cBhvr>
                                        <p:cTn id="47" dur="500" accel="50000" fill="hold">
                                          <p:stCondLst>
                                            <p:cond delay="500"/>
                                          </p:stCondLst>
                                        </p:cTn>
                                        <p:tgtEl>
                                          <p:spTgt spid="3">
                                            <p:txEl>
                                              <p:pRg st="3" end="3"/>
                                            </p:txEl>
                                          </p:spTgt>
                                        </p:tgtEl>
                                        <p:attrNameLst>
                                          <p:attrName>ppt_w</p:attrName>
                                        </p:attrNameLst>
                                      </p:cBhvr>
                                      <p:tavLst>
                                        <p:tav tm="0">
                                          <p:val>
                                            <p:strVal val="#ppt_w*.05"/>
                                          </p:val>
                                        </p:tav>
                                        <p:tav tm="100000">
                                          <p:val>
                                            <p:strVal val="#ppt_w"/>
                                          </p:val>
                                        </p:tav>
                                      </p:tavLst>
                                    </p:anim>
                                    <p:anim calcmode="lin" valueType="num">
                                      <p:cBhvr>
                                        <p:cTn id="48" dur="10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49" dur="500" decel="50000" fill="hold">
                                          <p:stCondLst>
                                            <p:cond delay="0"/>
                                          </p:stCondLst>
                                        </p:cTn>
                                        <p:tgtEl>
                                          <p:spTgt spid="3">
                                            <p:txEl>
                                              <p:pRg st="3" end="3"/>
                                            </p:txEl>
                                          </p:spTgt>
                                        </p:tgtEl>
                                        <p:attrNameLst>
                                          <p:attrName>ppt_x</p:attrName>
                                        </p:attrNameLst>
                                      </p:cBhvr>
                                      <p:tavLst>
                                        <p:tav tm="0">
                                          <p:val>
                                            <p:strVal val="#ppt_x+.4"/>
                                          </p:val>
                                        </p:tav>
                                        <p:tav tm="100000">
                                          <p:val>
                                            <p:strVal val="#ppt_x"/>
                                          </p:val>
                                        </p:tav>
                                      </p:tavLst>
                                    </p:anim>
                                    <p:anim calcmode="lin" valueType="num">
                                      <p:cBhvr>
                                        <p:cTn id="50" dur="500" decel="50000" fill="hold">
                                          <p:stCondLst>
                                            <p:cond delay="0"/>
                                          </p:stCondLst>
                                        </p:cTn>
                                        <p:tgtEl>
                                          <p:spTgt spid="3">
                                            <p:txEl>
                                              <p:pRg st="3" end="3"/>
                                            </p:txEl>
                                          </p:spTgt>
                                        </p:tgtEl>
                                        <p:attrNameLst>
                                          <p:attrName>ppt_y</p:attrName>
                                        </p:attrNameLst>
                                      </p:cBhvr>
                                      <p:tavLst>
                                        <p:tav tm="0">
                                          <p:val>
                                            <p:strVal val="#ppt_y-.2"/>
                                          </p:val>
                                        </p:tav>
                                        <p:tav tm="100000">
                                          <p:val>
                                            <p:strVal val="#ppt_y+.1"/>
                                          </p:val>
                                        </p:tav>
                                      </p:tavLst>
                                    </p:anim>
                                    <p:anim calcmode="lin" valueType="num">
                                      <p:cBhvr>
                                        <p:cTn id="51" dur="500" accel="50000" fill="hold">
                                          <p:stCondLst>
                                            <p:cond delay="500"/>
                                          </p:stCondLst>
                                        </p:cTn>
                                        <p:tgtEl>
                                          <p:spTgt spid="3">
                                            <p:txEl>
                                              <p:pRg st="3" end="3"/>
                                            </p:txEl>
                                          </p:spTgt>
                                        </p:tgtEl>
                                        <p:attrNameLst>
                                          <p:attrName>ppt_y</p:attrName>
                                        </p:attrNameLst>
                                      </p:cBhvr>
                                      <p:tavLst>
                                        <p:tav tm="0">
                                          <p:val>
                                            <p:strVal val="#ppt_y+.1"/>
                                          </p:val>
                                        </p:tav>
                                        <p:tav tm="100000">
                                          <p:val>
                                            <p:strVal val="#ppt_y"/>
                                          </p:val>
                                        </p:tav>
                                      </p:tavLst>
                                    </p:anim>
                                    <p:animEffect transition="in" filter="fade">
                                      <p:cBhvr>
                                        <p:cTn id="52" dur="1000" decel="50000">
                                          <p:stCondLst>
                                            <p:cond delay="0"/>
                                          </p:stCondLst>
                                        </p:cTn>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93927957-E8EE-4CE6-BFAD-3B7AF58169F5}"/>
              </a:ext>
            </a:extLst>
          </p:cNvPr>
          <p:cNvGraphicFramePr>
            <a:graphicFrameLocks noChangeAspect="1"/>
          </p:cNvGraphicFramePr>
          <p:nvPr>
            <p:extLst>
              <p:ext uri="{D42A27DB-BD31-4B8C-83A1-F6EECF244321}">
                <p14:modId xmlns:p14="http://schemas.microsoft.com/office/powerpoint/2010/main" val="2496375563"/>
              </p:ext>
            </p:extLst>
          </p:nvPr>
        </p:nvGraphicFramePr>
        <p:xfrm>
          <a:off x="5034791" y="573948"/>
          <a:ext cx="2419557" cy="861298"/>
        </p:xfrm>
        <a:graphic>
          <a:graphicData uri="http://schemas.openxmlformats.org/presentationml/2006/ole">
            <mc:AlternateContent xmlns:mc="http://schemas.openxmlformats.org/markup-compatibility/2006">
              <mc:Choice xmlns:v="urn:schemas-microsoft-com:vml" Requires="v">
                <p:oleObj spid="_x0000_s29830" name="CS ChemDraw Drawing" r:id="rId3" imgW="2618280" imgH="932040" progId="ChemDraw.Document.6.0">
                  <p:embed/>
                </p:oleObj>
              </mc:Choice>
              <mc:Fallback>
                <p:oleObj name="CS ChemDraw Drawing" r:id="rId3" imgW="2618280" imgH="932040" progId="ChemDraw.Document.6.0">
                  <p:embed/>
                  <p:pic>
                    <p:nvPicPr>
                      <p:cNvPr id="10" name="Object 9">
                        <a:extLst>
                          <a:ext uri="{FF2B5EF4-FFF2-40B4-BE49-F238E27FC236}">
                            <a16:creationId xmlns:a16="http://schemas.microsoft.com/office/drawing/2014/main" id="{916D35A0-6D56-4466-9F27-CD1C6D1BDFBA}"/>
                          </a:ext>
                        </a:extLst>
                      </p:cNvPr>
                      <p:cNvPicPr/>
                      <p:nvPr/>
                    </p:nvPicPr>
                    <p:blipFill>
                      <a:blip r:embed="rId4"/>
                      <a:stretch>
                        <a:fillRect/>
                      </a:stretch>
                    </p:blipFill>
                    <p:spPr>
                      <a:xfrm>
                        <a:off x="5034791" y="573948"/>
                        <a:ext cx="2419557" cy="861298"/>
                      </a:xfrm>
                      <a:prstGeom prst="rect">
                        <a:avLst/>
                      </a:prstGeom>
                      <a:noFill/>
                    </p:spPr>
                  </p:pic>
                </p:oleObj>
              </mc:Fallback>
            </mc:AlternateContent>
          </a:graphicData>
        </a:graphic>
      </p:graphicFrame>
      <p:graphicFrame>
        <p:nvGraphicFramePr>
          <p:cNvPr id="3" name="Object 2">
            <a:extLst>
              <a:ext uri="{FF2B5EF4-FFF2-40B4-BE49-F238E27FC236}">
                <a16:creationId xmlns:a16="http://schemas.microsoft.com/office/drawing/2014/main" id="{0FCB27B5-A4EC-49A3-AC7F-032E2687EE58}"/>
              </a:ext>
            </a:extLst>
          </p:cNvPr>
          <p:cNvGraphicFramePr>
            <a:graphicFrameLocks noChangeAspect="1"/>
          </p:cNvGraphicFramePr>
          <p:nvPr>
            <p:extLst>
              <p:ext uri="{D42A27DB-BD31-4B8C-83A1-F6EECF244321}">
                <p14:modId xmlns:p14="http://schemas.microsoft.com/office/powerpoint/2010/main" val="3180684318"/>
              </p:ext>
            </p:extLst>
          </p:nvPr>
        </p:nvGraphicFramePr>
        <p:xfrm>
          <a:off x="3831188" y="2761455"/>
          <a:ext cx="818046" cy="1902237"/>
        </p:xfrm>
        <a:graphic>
          <a:graphicData uri="http://schemas.openxmlformats.org/presentationml/2006/ole">
            <mc:AlternateContent xmlns:mc="http://schemas.openxmlformats.org/markup-compatibility/2006">
              <mc:Choice xmlns:v="urn:schemas-microsoft-com:vml" Requires="v">
                <p:oleObj spid="_x0000_s29831" name="CS ChemDraw Drawing" r:id="rId5" imgW="927720" imgH="2155680" progId="ChemDraw.Document.6.0">
                  <p:embed/>
                </p:oleObj>
              </mc:Choice>
              <mc:Fallback>
                <p:oleObj name="CS ChemDraw Drawing" r:id="rId5" imgW="927720" imgH="2155680" progId="ChemDraw.Document.6.0">
                  <p:embed/>
                  <p:pic>
                    <p:nvPicPr>
                      <p:cNvPr id="9" name="Object 8">
                        <a:extLst>
                          <a:ext uri="{FF2B5EF4-FFF2-40B4-BE49-F238E27FC236}">
                            <a16:creationId xmlns:a16="http://schemas.microsoft.com/office/drawing/2014/main" id="{8655D479-D931-4E1F-BC1A-03017606C7B5}"/>
                          </a:ext>
                        </a:extLst>
                      </p:cNvPr>
                      <p:cNvPicPr/>
                      <p:nvPr/>
                    </p:nvPicPr>
                    <p:blipFill>
                      <a:blip r:embed="rId6"/>
                      <a:stretch>
                        <a:fillRect/>
                      </a:stretch>
                    </p:blipFill>
                    <p:spPr>
                      <a:xfrm>
                        <a:off x="3831188" y="2761455"/>
                        <a:ext cx="818046" cy="1902237"/>
                      </a:xfrm>
                      <a:prstGeom prst="rect">
                        <a:avLst/>
                      </a:prstGeom>
                    </p:spPr>
                  </p:pic>
                </p:oleObj>
              </mc:Fallback>
            </mc:AlternateContent>
          </a:graphicData>
        </a:graphic>
      </p:graphicFrame>
      <p:sp>
        <p:nvSpPr>
          <p:cNvPr id="4" name="TextBox 3">
            <a:extLst>
              <a:ext uri="{FF2B5EF4-FFF2-40B4-BE49-F238E27FC236}">
                <a16:creationId xmlns:a16="http://schemas.microsoft.com/office/drawing/2014/main" id="{37E75AC2-2319-404F-804D-022FD96B5034}"/>
              </a:ext>
            </a:extLst>
          </p:cNvPr>
          <p:cNvSpPr txBox="1"/>
          <p:nvPr/>
        </p:nvSpPr>
        <p:spPr>
          <a:xfrm>
            <a:off x="4783861" y="4338476"/>
            <a:ext cx="1192696" cy="369332"/>
          </a:xfrm>
          <a:prstGeom prst="rect">
            <a:avLst/>
          </a:prstGeom>
          <a:noFill/>
        </p:spPr>
        <p:txBody>
          <a:bodyPr wrap="square" rtlCol="0">
            <a:spAutoFit/>
          </a:bodyPr>
          <a:lstStyle/>
          <a:p>
            <a:r>
              <a:rPr lang="en-US" b="1" dirty="0">
                <a:latin typeface="Maiandra GD" panose="020E0502030308020204" pitchFamily="34" charset="0"/>
              </a:rPr>
              <a:t>HOMO</a:t>
            </a:r>
            <a:endParaRPr lang="en-IN" b="1" dirty="0">
              <a:latin typeface="Maiandra GD" panose="020E0502030308020204" pitchFamily="34" charset="0"/>
            </a:endParaRPr>
          </a:p>
        </p:txBody>
      </p:sp>
      <p:sp>
        <p:nvSpPr>
          <p:cNvPr id="5" name="Rectangle 4">
            <a:extLst>
              <a:ext uri="{FF2B5EF4-FFF2-40B4-BE49-F238E27FC236}">
                <a16:creationId xmlns:a16="http://schemas.microsoft.com/office/drawing/2014/main" id="{96458973-FCC6-4EA8-8922-CB36DB3985F2}"/>
              </a:ext>
            </a:extLst>
          </p:cNvPr>
          <p:cNvSpPr/>
          <p:nvPr/>
        </p:nvSpPr>
        <p:spPr>
          <a:xfrm>
            <a:off x="4811400" y="2960761"/>
            <a:ext cx="873701" cy="369332"/>
          </a:xfrm>
          <a:prstGeom prst="rect">
            <a:avLst/>
          </a:prstGeom>
        </p:spPr>
        <p:txBody>
          <a:bodyPr wrap="none">
            <a:spAutoFit/>
          </a:bodyPr>
          <a:lstStyle/>
          <a:p>
            <a:r>
              <a:rPr lang="en-US" b="1" dirty="0">
                <a:latin typeface="Maiandra GD" panose="020E0502030308020204" pitchFamily="34" charset="0"/>
              </a:rPr>
              <a:t>LUMO</a:t>
            </a:r>
            <a:endParaRPr lang="en-IN" b="1" dirty="0">
              <a:latin typeface="Maiandra GD" panose="020E0502030308020204" pitchFamily="34" charset="0"/>
            </a:endParaRPr>
          </a:p>
        </p:txBody>
      </p:sp>
      <p:cxnSp>
        <p:nvCxnSpPr>
          <p:cNvPr id="6" name="Straight Arrow Connector 5">
            <a:extLst>
              <a:ext uri="{FF2B5EF4-FFF2-40B4-BE49-F238E27FC236}">
                <a16:creationId xmlns:a16="http://schemas.microsoft.com/office/drawing/2014/main" id="{E168E9D6-32C0-41D8-A97D-F55A4F75DF15}"/>
              </a:ext>
            </a:extLst>
          </p:cNvPr>
          <p:cNvCxnSpPr/>
          <p:nvPr/>
        </p:nvCxnSpPr>
        <p:spPr>
          <a:xfrm flipH="1">
            <a:off x="3327330" y="3712573"/>
            <a:ext cx="503858" cy="143810"/>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7" name="Straight Arrow Connector 6">
            <a:extLst>
              <a:ext uri="{FF2B5EF4-FFF2-40B4-BE49-F238E27FC236}">
                <a16:creationId xmlns:a16="http://schemas.microsoft.com/office/drawing/2014/main" id="{B10F94E5-4FB6-455A-9078-6CFDA9AE939E}"/>
              </a:ext>
            </a:extLst>
          </p:cNvPr>
          <p:cNvCxnSpPr/>
          <p:nvPr/>
        </p:nvCxnSpPr>
        <p:spPr>
          <a:xfrm>
            <a:off x="4649234" y="3712573"/>
            <a:ext cx="367748" cy="71905"/>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
        <p:nvSpPr>
          <p:cNvPr id="8" name="TextBox 7">
            <a:extLst>
              <a:ext uri="{FF2B5EF4-FFF2-40B4-BE49-F238E27FC236}">
                <a16:creationId xmlns:a16="http://schemas.microsoft.com/office/drawing/2014/main" id="{838FEA11-6BDD-4696-B114-AC096E63E714}"/>
              </a:ext>
            </a:extLst>
          </p:cNvPr>
          <p:cNvSpPr txBox="1"/>
          <p:nvPr/>
        </p:nvSpPr>
        <p:spPr>
          <a:xfrm>
            <a:off x="2504661" y="3784478"/>
            <a:ext cx="1469368" cy="923330"/>
          </a:xfrm>
          <a:prstGeom prst="rect">
            <a:avLst/>
          </a:prstGeom>
          <a:noFill/>
        </p:spPr>
        <p:txBody>
          <a:bodyPr wrap="square" rtlCol="0">
            <a:spAutoFit/>
          </a:bodyPr>
          <a:lstStyle/>
          <a:p>
            <a:r>
              <a:rPr lang="en-US" b="1" dirty="0">
                <a:latin typeface="Maiandra GD" panose="020E0502030308020204" pitchFamily="34" charset="0"/>
              </a:rPr>
              <a:t>Anti- Bonding interaction</a:t>
            </a:r>
            <a:endParaRPr lang="en-IN" b="1" dirty="0">
              <a:latin typeface="Maiandra GD" panose="020E0502030308020204" pitchFamily="34" charset="0"/>
            </a:endParaRPr>
          </a:p>
        </p:txBody>
      </p:sp>
      <p:sp>
        <p:nvSpPr>
          <p:cNvPr id="12" name="TextBox 11">
            <a:extLst>
              <a:ext uri="{FF2B5EF4-FFF2-40B4-BE49-F238E27FC236}">
                <a16:creationId xmlns:a16="http://schemas.microsoft.com/office/drawing/2014/main" id="{BD99E1DD-6012-4956-9D3D-7F86A37FB483}"/>
              </a:ext>
            </a:extLst>
          </p:cNvPr>
          <p:cNvSpPr txBox="1"/>
          <p:nvPr/>
        </p:nvSpPr>
        <p:spPr>
          <a:xfrm>
            <a:off x="5016982" y="3599812"/>
            <a:ext cx="1423781" cy="646331"/>
          </a:xfrm>
          <a:prstGeom prst="rect">
            <a:avLst/>
          </a:prstGeom>
          <a:noFill/>
        </p:spPr>
        <p:txBody>
          <a:bodyPr wrap="square">
            <a:spAutoFit/>
          </a:bodyPr>
          <a:lstStyle/>
          <a:p>
            <a:r>
              <a:rPr lang="en-US" b="1" dirty="0">
                <a:latin typeface="Maiandra GD" panose="020E0502030308020204" pitchFamily="34" charset="0"/>
              </a:rPr>
              <a:t>Bonding interaction</a:t>
            </a:r>
            <a:endParaRPr lang="en-IN" b="1" dirty="0">
              <a:latin typeface="Maiandra GD" panose="020E0502030308020204" pitchFamily="34" charset="0"/>
            </a:endParaRPr>
          </a:p>
        </p:txBody>
      </p:sp>
      <p:sp>
        <p:nvSpPr>
          <p:cNvPr id="14" name="TextBox 13">
            <a:extLst>
              <a:ext uri="{FF2B5EF4-FFF2-40B4-BE49-F238E27FC236}">
                <a16:creationId xmlns:a16="http://schemas.microsoft.com/office/drawing/2014/main" id="{79F29060-0FF0-4ECA-9637-6363CAB670D4}"/>
              </a:ext>
            </a:extLst>
          </p:cNvPr>
          <p:cNvSpPr txBox="1"/>
          <p:nvPr/>
        </p:nvSpPr>
        <p:spPr>
          <a:xfrm>
            <a:off x="2961272" y="4859210"/>
            <a:ext cx="2557878" cy="646331"/>
          </a:xfrm>
          <a:prstGeom prst="rect">
            <a:avLst/>
          </a:prstGeom>
          <a:noFill/>
        </p:spPr>
        <p:txBody>
          <a:bodyPr wrap="square">
            <a:spAutoFit/>
          </a:bodyPr>
          <a:lstStyle/>
          <a:p>
            <a:pPr algn="ctr"/>
            <a:r>
              <a:rPr lang="en-US" b="1" dirty="0">
                <a:solidFill>
                  <a:srgbClr val="FF0000"/>
                </a:solidFill>
                <a:latin typeface="Maiandra GD" panose="020E0502030308020204" pitchFamily="34" charset="0"/>
              </a:rPr>
              <a:t>Ground State- </a:t>
            </a:r>
            <a:r>
              <a:rPr lang="en-IN" b="1" dirty="0">
                <a:solidFill>
                  <a:srgbClr val="FF0000"/>
                </a:solidFill>
                <a:latin typeface="Maiandra GD" panose="020E0502030308020204" pitchFamily="34" charset="0"/>
              </a:rPr>
              <a:t>Thermally Forbidden</a:t>
            </a:r>
            <a:endParaRPr lang="en-US" b="1" dirty="0">
              <a:solidFill>
                <a:srgbClr val="FF0000"/>
              </a:solidFill>
              <a:latin typeface="Maiandra GD" panose="020E0502030308020204" pitchFamily="34" charset="0"/>
            </a:endParaRPr>
          </a:p>
        </p:txBody>
      </p:sp>
      <p:graphicFrame>
        <p:nvGraphicFramePr>
          <p:cNvPr id="15" name="Object 14">
            <a:extLst>
              <a:ext uri="{FF2B5EF4-FFF2-40B4-BE49-F238E27FC236}">
                <a16:creationId xmlns:a16="http://schemas.microsoft.com/office/drawing/2014/main" id="{D46CE49A-EAF3-4664-9724-0727D0A169AC}"/>
              </a:ext>
            </a:extLst>
          </p:cNvPr>
          <p:cNvGraphicFramePr>
            <a:graphicFrameLocks noChangeAspect="1"/>
          </p:cNvGraphicFramePr>
          <p:nvPr>
            <p:extLst>
              <p:ext uri="{D42A27DB-BD31-4B8C-83A1-F6EECF244321}">
                <p14:modId xmlns:p14="http://schemas.microsoft.com/office/powerpoint/2010/main" val="3870330567"/>
              </p:ext>
            </p:extLst>
          </p:nvPr>
        </p:nvGraphicFramePr>
        <p:xfrm>
          <a:off x="8740984" y="2761455"/>
          <a:ext cx="979487" cy="2155825"/>
        </p:xfrm>
        <a:graphic>
          <a:graphicData uri="http://schemas.openxmlformats.org/presentationml/2006/ole">
            <mc:AlternateContent xmlns:mc="http://schemas.openxmlformats.org/markup-compatibility/2006">
              <mc:Choice xmlns:v="urn:schemas-microsoft-com:vml" Requires="v">
                <p:oleObj spid="_x0000_s29832" name="CS ChemDraw Drawing" r:id="rId7" imgW="979920" imgH="2155680" progId="ChemDraw.Document.6.0">
                  <p:embed/>
                </p:oleObj>
              </mc:Choice>
              <mc:Fallback>
                <p:oleObj name="CS ChemDraw Drawing" r:id="rId7" imgW="979920" imgH="2155680" progId="ChemDraw.Document.6.0">
                  <p:embed/>
                  <p:pic>
                    <p:nvPicPr>
                      <p:cNvPr id="23" name="Object 22">
                        <a:extLst>
                          <a:ext uri="{FF2B5EF4-FFF2-40B4-BE49-F238E27FC236}">
                            <a16:creationId xmlns:a16="http://schemas.microsoft.com/office/drawing/2014/main" id="{E78DC5EA-1DE4-43D4-AB3D-B07EBBA611D0}"/>
                          </a:ext>
                        </a:extLst>
                      </p:cNvPr>
                      <p:cNvPicPr/>
                      <p:nvPr/>
                    </p:nvPicPr>
                    <p:blipFill>
                      <a:blip r:embed="rId8"/>
                      <a:stretch>
                        <a:fillRect/>
                      </a:stretch>
                    </p:blipFill>
                    <p:spPr>
                      <a:xfrm>
                        <a:off x="8740984" y="2761455"/>
                        <a:ext cx="979487" cy="2155825"/>
                      </a:xfrm>
                      <a:prstGeom prst="rect">
                        <a:avLst/>
                      </a:prstGeom>
                    </p:spPr>
                  </p:pic>
                </p:oleObj>
              </mc:Fallback>
            </mc:AlternateContent>
          </a:graphicData>
        </a:graphic>
      </p:graphicFrame>
      <p:cxnSp>
        <p:nvCxnSpPr>
          <p:cNvPr id="16" name="Straight Arrow Connector 15">
            <a:extLst>
              <a:ext uri="{FF2B5EF4-FFF2-40B4-BE49-F238E27FC236}">
                <a16:creationId xmlns:a16="http://schemas.microsoft.com/office/drawing/2014/main" id="{AAF97FC0-4A47-493D-90F3-6BEA2713ACC0}"/>
              </a:ext>
            </a:extLst>
          </p:cNvPr>
          <p:cNvCxnSpPr/>
          <p:nvPr/>
        </p:nvCxnSpPr>
        <p:spPr>
          <a:xfrm>
            <a:off x="9720471" y="3839367"/>
            <a:ext cx="367748" cy="71905"/>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17" name="Straight Arrow Connector 16">
            <a:extLst>
              <a:ext uri="{FF2B5EF4-FFF2-40B4-BE49-F238E27FC236}">
                <a16:creationId xmlns:a16="http://schemas.microsoft.com/office/drawing/2014/main" id="{577BF747-50E3-44FA-AE84-5934496EF03E}"/>
              </a:ext>
            </a:extLst>
          </p:cNvPr>
          <p:cNvCxnSpPr/>
          <p:nvPr/>
        </p:nvCxnSpPr>
        <p:spPr>
          <a:xfrm flipH="1">
            <a:off x="8405888" y="3762560"/>
            <a:ext cx="437920" cy="132105"/>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
        <p:nvSpPr>
          <p:cNvPr id="18" name="TextBox 17">
            <a:extLst>
              <a:ext uri="{FF2B5EF4-FFF2-40B4-BE49-F238E27FC236}">
                <a16:creationId xmlns:a16="http://schemas.microsoft.com/office/drawing/2014/main" id="{03D27F11-E5E5-4EDD-85EB-8AB817B9C163}"/>
              </a:ext>
            </a:extLst>
          </p:cNvPr>
          <p:cNvSpPr txBox="1"/>
          <p:nvPr/>
        </p:nvSpPr>
        <p:spPr>
          <a:xfrm flipH="1">
            <a:off x="10036794" y="3709999"/>
            <a:ext cx="2266122" cy="369332"/>
          </a:xfrm>
          <a:prstGeom prst="rect">
            <a:avLst/>
          </a:prstGeom>
          <a:noFill/>
        </p:spPr>
        <p:txBody>
          <a:bodyPr wrap="square" rtlCol="0">
            <a:spAutoFit/>
          </a:bodyPr>
          <a:lstStyle/>
          <a:p>
            <a:r>
              <a:rPr lang="en-US" b="1" dirty="0">
                <a:latin typeface="Maiandra GD" panose="020E0502030308020204" pitchFamily="34" charset="0"/>
              </a:rPr>
              <a:t>Bonding interaction</a:t>
            </a:r>
            <a:endParaRPr lang="en-IN" b="1" dirty="0">
              <a:latin typeface="Maiandra GD" panose="020E0502030308020204" pitchFamily="34" charset="0"/>
            </a:endParaRPr>
          </a:p>
        </p:txBody>
      </p:sp>
      <p:sp>
        <p:nvSpPr>
          <p:cNvPr id="19" name="TextBox 18">
            <a:extLst>
              <a:ext uri="{FF2B5EF4-FFF2-40B4-BE49-F238E27FC236}">
                <a16:creationId xmlns:a16="http://schemas.microsoft.com/office/drawing/2014/main" id="{19D4EBC5-F010-4AB6-834C-6AFD8C62EA98}"/>
              </a:ext>
            </a:extLst>
          </p:cNvPr>
          <p:cNvSpPr txBox="1"/>
          <p:nvPr/>
        </p:nvSpPr>
        <p:spPr>
          <a:xfrm flipH="1">
            <a:off x="6718854" y="3810216"/>
            <a:ext cx="2266122" cy="369332"/>
          </a:xfrm>
          <a:prstGeom prst="rect">
            <a:avLst/>
          </a:prstGeom>
          <a:noFill/>
        </p:spPr>
        <p:txBody>
          <a:bodyPr wrap="square" rtlCol="0">
            <a:spAutoFit/>
          </a:bodyPr>
          <a:lstStyle/>
          <a:p>
            <a:r>
              <a:rPr lang="en-US" b="1" dirty="0">
                <a:latin typeface="Maiandra GD" panose="020E0502030308020204" pitchFamily="34" charset="0"/>
              </a:rPr>
              <a:t>Bonding interaction</a:t>
            </a:r>
            <a:endParaRPr lang="en-IN" b="1" dirty="0">
              <a:latin typeface="Maiandra GD" panose="020E0502030308020204" pitchFamily="34" charset="0"/>
            </a:endParaRPr>
          </a:p>
        </p:txBody>
      </p:sp>
      <p:sp>
        <p:nvSpPr>
          <p:cNvPr id="20" name="Rectangle 19">
            <a:extLst>
              <a:ext uri="{FF2B5EF4-FFF2-40B4-BE49-F238E27FC236}">
                <a16:creationId xmlns:a16="http://schemas.microsoft.com/office/drawing/2014/main" id="{D0007C11-914B-4943-A756-2AD1DA4A53B2}"/>
              </a:ext>
            </a:extLst>
          </p:cNvPr>
          <p:cNvSpPr/>
          <p:nvPr/>
        </p:nvSpPr>
        <p:spPr>
          <a:xfrm>
            <a:off x="9692169" y="4264297"/>
            <a:ext cx="974947" cy="369332"/>
          </a:xfrm>
          <a:prstGeom prst="rect">
            <a:avLst/>
          </a:prstGeom>
        </p:spPr>
        <p:txBody>
          <a:bodyPr wrap="none">
            <a:spAutoFit/>
          </a:bodyPr>
          <a:lstStyle/>
          <a:p>
            <a:r>
              <a:rPr lang="en-US" b="1" dirty="0">
                <a:latin typeface="Maiandra GD" panose="020E0502030308020204" pitchFamily="34" charset="0"/>
              </a:rPr>
              <a:t>HOMO</a:t>
            </a:r>
            <a:endParaRPr lang="en-IN" b="1" dirty="0">
              <a:latin typeface="Maiandra GD" panose="020E0502030308020204" pitchFamily="34" charset="0"/>
            </a:endParaRPr>
          </a:p>
        </p:txBody>
      </p:sp>
      <p:sp>
        <p:nvSpPr>
          <p:cNvPr id="21" name="Rectangle 20">
            <a:extLst>
              <a:ext uri="{FF2B5EF4-FFF2-40B4-BE49-F238E27FC236}">
                <a16:creationId xmlns:a16="http://schemas.microsoft.com/office/drawing/2014/main" id="{8B711859-BCFF-4821-B8B2-5591CB04E48F}"/>
              </a:ext>
            </a:extLst>
          </p:cNvPr>
          <p:cNvSpPr/>
          <p:nvPr/>
        </p:nvSpPr>
        <p:spPr>
          <a:xfrm>
            <a:off x="9720471" y="3058100"/>
            <a:ext cx="873701" cy="369332"/>
          </a:xfrm>
          <a:prstGeom prst="rect">
            <a:avLst/>
          </a:prstGeom>
        </p:spPr>
        <p:txBody>
          <a:bodyPr wrap="none">
            <a:spAutoFit/>
          </a:bodyPr>
          <a:lstStyle/>
          <a:p>
            <a:r>
              <a:rPr lang="en-US" b="1" dirty="0">
                <a:latin typeface="Maiandra GD" panose="020E0502030308020204" pitchFamily="34" charset="0"/>
              </a:rPr>
              <a:t>LUMO</a:t>
            </a:r>
            <a:endParaRPr lang="en-IN" b="1" dirty="0">
              <a:latin typeface="Maiandra GD" panose="020E0502030308020204" pitchFamily="34" charset="0"/>
            </a:endParaRPr>
          </a:p>
        </p:txBody>
      </p:sp>
      <p:sp>
        <p:nvSpPr>
          <p:cNvPr id="23" name="TextBox 22">
            <a:extLst>
              <a:ext uri="{FF2B5EF4-FFF2-40B4-BE49-F238E27FC236}">
                <a16:creationId xmlns:a16="http://schemas.microsoft.com/office/drawing/2014/main" id="{03CAAF72-06DD-4C28-B9B5-AEEEE9BCC4C1}"/>
              </a:ext>
            </a:extLst>
          </p:cNvPr>
          <p:cNvSpPr txBox="1"/>
          <p:nvPr/>
        </p:nvSpPr>
        <p:spPr>
          <a:xfrm>
            <a:off x="7767431" y="4962980"/>
            <a:ext cx="3089048" cy="646331"/>
          </a:xfrm>
          <a:prstGeom prst="rect">
            <a:avLst/>
          </a:prstGeom>
          <a:noFill/>
        </p:spPr>
        <p:txBody>
          <a:bodyPr wrap="square">
            <a:spAutoFit/>
          </a:bodyPr>
          <a:lstStyle/>
          <a:p>
            <a:pPr algn="ctr"/>
            <a:r>
              <a:rPr lang="en-US" b="1" dirty="0">
                <a:solidFill>
                  <a:srgbClr val="FF0000"/>
                </a:solidFill>
                <a:latin typeface="Maiandra GD" panose="020E0502030308020204" pitchFamily="34" charset="0"/>
              </a:rPr>
              <a:t>Excited State- </a:t>
            </a:r>
            <a:r>
              <a:rPr lang="en-IN" b="1" dirty="0">
                <a:solidFill>
                  <a:srgbClr val="FF0000"/>
                </a:solidFill>
                <a:latin typeface="Maiandra GD" panose="020E0502030308020204" pitchFamily="34" charset="0"/>
              </a:rPr>
              <a:t>Photochemically allowed</a:t>
            </a:r>
            <a:endParaRPr lang="en-US" b="1" dirty="0">
              <a:solidFill>
                <a:srgbClr val="FF0000"/>
              </a:solidFill>
              <a:latin typeface="Maiandra GD" panose="020E0502030308020204" pitchFamily="34" charset="0"/>
            </a:endParaRPr>
          </a:p>
        </p:txBody>
      </p:sp>
      <p:sp>
        <p:nvSpPr>
          <p:cNvPr id="25" name="TextBox 24">
            <a:extLst>
              <a:ext uri="{FF2B5EF4-FFF2-40B4-BE49-F238E27FC236}">
                <a16:creationId xmlns:a16="http://schemas.microsoft.com/office/drawing/2014/main" id="{E758E696-753A-4601-B31B-F84A1E92871D}"/>
              </a:ext>
            </a:extLst>
          </p:cNvPr>
          <p:cNvSpPr txBox="1"/>
          <p:nvPr/>
        </p:nvSpPr>
        <p:spPr>
          <a:xfrm>
            <a:off x="3168409" y="-8465"/>
            <a:ext cx="6152320" cy="461665"/>
          </a:xfrm>
          <a:prstGeom prst="rect">
            <a:avLst/>
          </a:prstGeom>
          <a:noFill/>
        </p:spPr>
        <p:txBody>
          <a:bodyPr wrap="square">
            <a:spAutoFit/>
          </a:bodyPr>
          <a:lstStyle/>
          <a:p>
            <a:pPr algn="ctr"/>
            <a:r>
              <a:rPr lang="en-US" sz="2400" b="1" dirty="0">
                <a:solidFill>
                  <a:srgbClr val="FF0000"/>
                </a:solidFill>
                <a:latin typeface="Maiandra GD" panose="020E0502030308020204" pitchFamily="34" charset="0"/>
              </a:rPr>
              <a:t>Example:</a:t>
            </a:r>
            <a:endParaRPr lang="en-IN" sz="2400" b="1" dirty="0">
              <a:solidFill>
                <a:srgbClr val="FF0000"/>
              </a:solidFill>
              <a:latin typeface="Maiandra GD" panose="020E0502030308020204" pitchFamily="34" charset="0"/>
            </a:endParaRPr>
          </a:p>
        </p:txBody>
      </p:sp>
    </p:spTree>
    <p:extLst>
      <p:ext uri="{BB962C8B-B14F-4D97-AF65-F5344CB8AC3E}">
        <p14:creationId xmlns:p14="http://schemas.microsoft.com/office/powerpoint/2010/main" val="4272932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0E11456-DD01-4DCD-BCD7-3BE5F99D8BE9}"/>
              </a:ext>
            </a:extLst>
          </p:cNvPr>
          <p:cNvSpPr/>
          <p:nvPr/>
        </p:nvSpPr>
        <p:spPr>
          <a:xfrm>
            <a:off x="6220612" y="180537"/>
            <a:ext cx="3489918" cy="830997"/>
          </a:xfrm>
          <a:prstGeom prst="rect">
            <a:avLst/>
          </a:prstGeom>
          <a:effectLst>
            <a:outerShdw blurRad="50800" dist="38100" dir="5400000" algn="t" rotWithShape="0">
              <a:prstClr val="black">
                <a:alpha val="40000"/>
              </a:prstClr>
            </a:outerShdw>
          </a:effectLst>
        </p:spPr>
        <p:txBody>
          <a:bodyPr wrap="square">
            <a:spAutoFit/>
          </a:bodyPr>
          <a:lstStyle/>
          <a:p>
            <a:pPr algn="just"/>
            <a:r>
              <a:rPr lang="en-US" sz="4800" b="1" dirty="0">
                <a:solidFill>
                  <a:srgbClr val="FF0000"/>
                </a:solidFill>
                <a:effectLst>
                  <a:outerShdw blurRad="38100" dist="38100" dir="2700000" algn="tl">
                    <a:srgbClr val="000000">
                      <a:alpha val="43137"/>
                    </a:srgbClr>
                  </a:outerShdw>
                </a:effectLst>
                <a:latin typeface="Maiandra GD" panose="020E0502030308020204" pitchFamily="34" charset="0"/>
                <a:ea typeface="Microsoft Sans Serif" panose="020B0604020202020204" pitchFamily="34" charset="0"/>
                <a:cs typeface="Microsoft Sans Serif" panose="020B0604020202020204" pitchFamily="34" charset="0"/>
              </a:rPr>
              <a:t>Principle:</a:t>
            </a:r>
          </a:p>
        </p:txBody>
      </p:sp>
      <p:sp>
        <p:nvSpPr>
          <p:cNvPr id="3" name="Rectangle 2">
            <a:extLst>
              <a:ext uri="{FF2B5EF4-FFF2-40B4-BE49-F238E27FC236}">
                <a16:creationId xmlns:a16="http://schemas.microsoft.com/office/drawing/2014/main" id="{D7EC2264-0142-4558-BA0B-842659D1EEE1}"/>
              </a:ext>
            </a:extLst>
          </p:cNvPr>
          <p:cNvSpPr/>
          <p:nvPr/>
        </p:nvSpPr>
        <p:spPr>
          <a:xfrm>
            <a:off x="3120888" y="5055201"/>
            <a:ext cx="8873078" cy="1323439"/>
          </a:xfrm>
          <a:prstGeom prst="rect">
            <a:avLst/>
          </a:prstGeom>
        </p:spPr>
        <p:txBody>
          <a:bodyPr wrap="square">
            <a:spAutoFit/>
          </a:bodyPr>
          <a:lstStyle/>
          <a:p>
            <a:pPr marL="285750" indent="-285750">
              <a:buFont typeface="Arial" panose="020B0604020202020204" pitchFamily="34" charset="0"/>
              <a:buChar char="•"/>
            </a:pPr>
            <a:r>
              <a:rPr lang="en-US" sz="2000" b="1" dirty="0">
                <a:solidFill>
                  <a:srgbClr val="002060"/>
                </a:solidFill>
                <a:latin typeface="Maiandra GD" panose="020E0502030308020204" pitchFamily="34" charset="0"/>
                <a:ea typeface="Microsoft Sans Serif" panose="020B0604020202020204" pitchFamily="34" charset="0"/>
                <a:cs typeface="Microsoft Sans Serif" panose="020B0604020202020204" pitchFamily="34" charset="0"/>
              </a:rPr>
              <a:t>The shaded (positive) lobe overlaps only with the shaded (positive) lobe of another orbital,</a:t>
            </a:r>
          </a:p>
          <a:p>
            <a:pPr marL="285750" indent="-285750">
              <a:buFont typeface="Arial" panose="020B0604020202020204" pitchFamily="34" charset="0"/>
              <a:buChar char="•"/>
            </a:pPr>
            <a:r>
              <a:rPr lang="en-US" sz="2000" b="1" dirty="0">
                <a:solidFill>
                  <a:srgbClr val="002060"/>
                </a:solidFill>
                <a:latin typeface="Maiandra GD" panose="020E0502030308020204" pitchFamily="34" charset="0"/>
                <a:ea typeface="Microsoft Sans Serif" panose="020B0604020202020204" pitchFamily="34" charset="0"/>
                <a:cs typeface="Microsoft Sans Serif" panose="020B0604020202020204" pitchFamily="34" charset="0"/>
              </a:rPr>
              <a:t>An unshaded (negative) lobe only with the un shaded (negative) lobe of another orbital. Overlap of orbital's of unlike phase results repulsion.</a:t>
            </a:r>
            <a:endParaRPr lang="en-IN" sz="2000" b="1" dirty="0">
              <a:solidFill>
                <a:srgbClr val="002060"/>
              </a:solidFill>
              <a:latin typeface="Maiandra GD" panose="020E0502030308020204" pitchFamily="34" charset="0"/>
              <a:ea typeface="Microsoft Sans Serif" panose="020B0604020202020204" pitchFamily="34" charset="0"/>
              <a:cs typeface="Microsoft Sans Serif" panose="020B0604020202020204" pitchFamily="34" charset="0"/>
            </a:endParaRPr>
          </a:p>
        </p:txBody>
      </p:sp>
      <p:sp>
        <p:nvSpPr>
          <p:cNvPr id="4" name="TextBox 3">
            <a:extLst>
              <a:ext uri="{FF2B5EF4-FFF2-40B4-BE49-F238E27FC236}">
                <a16:creationId xmlns:a16="http://schemas.microsoft.com/office/drawing/2014/main" id="{0E324A15-C9F9-43EF-A5B6-F4132DA20839}"/>
              </a:ext>
            </a:extLst>
          </p:cNvPr>
          <p:cNvSpPr txBox="1"/>
          <p:nvPr/>
        </p:nvSpPr>
        <p:spPr>
          <a:xfrm>
            <a:off x="3120888" y="1003852"/>
            <a:ext cx="8984974" cy="3785652"/>
          </a:xfrm>
          <a:prstGeom prst="rect">
            <a:avLst/>
          </a:prstGeom>
          <a:noFill/>
        </p:spPr>
        <p:txBody>
          <a:bodyPr wrap="square" rtlCol="0">
            <a:spAutoFit/>
          </a:bodyPr>
          <a:lstStyle/>
          <a:p>
            <a:pPr marL="400050" indent="-400050" algn="just">
              <a:buFont typeface="+mj-lt"/>
              <a:buAutoNum type="romanUcPeriod"/>
            </a:pPr>
            <a:r>
              <a:rPr lang="en-US" sz="2000" b="1" dirty="0">
                <a:solidFill>
                  <a:srgbClr val="002060"/>
                </a:solidFill>
                <a:latin typeface="Maiandra GD" panose="020E0502030308020204" pitchFamily="34" charset="0"/>
                <a:ea typeface="Microsoft Sans Serif" panose="020B0604020202020204" pitchFamily="34" charset="0"/>
                <a:cs typeface="Microsoft Sans Serif" panose="020B0604020202020204" pitchFamily="34" charset="0"/>
              </a:rPr>
              <a:t>Since the ground state of almost all molecules has a pair of electrons in the HOMO, </a:t>
            </a:r>
          </a:p>
          <a:p>
            <a:pPr marL="400050" indent="-400050" algn="just">
              <a:buFont typeface="+mj-lt"/>
              <a:buAutoNum type="romanUcPeriod"/>
            </a:pPr>
            <a:r>
              <a:rPr lang="en-US" sz="2000" b="1" dirty="0">
                <a:solidFill>
                  <a:srgbClr val="002060"/>
                </a:solidFill>
                <a:latin typeface="Maiandra GD" panose="020E0502030308020204" pitchFamily="34" charset="0"/>
                <a:ea typeface="Microsoft Sans Serif" panose="020B0604020202020204" pitchFamily="34" charset="0"/>
                <a:cs typeface="Microsoft Sans Serif" panose="020B0604020202020204" pitchFamily="34" charset="0"/>
              </a:rPr>
              <a:t>bonding interaction between two molecules or between two atoms in the same molecule cannot involve only the HOMO of each because this would lead to an orbital occupancy greater than two which is contrary to Pauli's principle. </a:t>
            </a:r>
          </a:p>
          <a:p>
            <a:pPr marL="400050" indent="-400050" algn="just">
              <a:buFont typeface="+mj-lt"/>
              <a:buAutoNum type="romanUcPeriod"/>
            </a:pPr>
            <a:r>
              <a:rPr lang="en-US" sz="2000" b="1" dirty="0">
                <a:solidFill>
                  <a:srgbClr val="002060"/>
                </a:solidFill>
                <a:latin typeface="Maiandra GD" panose="020E0502030308020204" pitchFamily="34" charset="0"/>
                <a:ea typeface="Microsoft Sans Serif" panose="020B0604020202020204" pitchFamily="34" charset="0"/>
                <a:cs typeface="Microsoft Sans Serif" panose="020B0604020202020204" pitchFamily="34" charset="0"/>
              </a:rPr>
              <a:t>The HOMO of one reactant needs to interact with an unoccupied molecular orbital (LUMO) of the second.</a:t>
            </a:r>
          </a:p>
          <a:p>
            <a:pPr marL="400050" indent="-400050" algn="just">
              <a:buFont typeface="+mj-lt"/>
              <a:buAutoNum type="romanUcPeriod"/>
            </a:pPr>
            <a:r>
              <a:rPr lang="en-US" sz="2000" b="1" dirty="0">
                <a:solidFill>
                  <a:srgbClr val="002060"/>
                </a:solidFill>
                <a:latin typeface="Maiandra GD" panose="020E0502030308020204" pitchFamily="34" charset="0"/>
                <a:ea typeface="Microsoft Sans Serif" panose="020B0604020202020204" pitchFamily="34" charset="0"/>
                <a:cs typeface="Microsoft Sans Serif" panose="020B0604020202020204" pitchFamily="34" charset="0"/>
              </a:rPr>
              <a:t>Now since the bonding interaction between two orbital's increases as the energies of the two become more nearly equal, it is expected that the HOMO of one reactant would interact efficiently with the lowest unoccupied molecular orbital (LUMO) of the second.</a:t>
            </a:r>
            <a:endParaRPr lang="en-IN" sz="2000" b="1" dirty="0">
              <a:solidFill>
                <a:srgbClr val="002060"/>
              </a:solidFill>
              <a:latin typeface="Maiandra GD" panose="020E0502030308020204" pitchFamily="3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30575573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4AFCA27-3793-46B5-BFCA-78DD4A65C79D}"/>
              </a:ext>
            </a:extLst>
          </p:cNvPr>
          <p:cNvSpPr/>
          <p:nvPr/>
        </p:nvSpPr>
        <p:spPr>
          <a:xfrm>
            <a:off x="2743200" y="70338"/>
            <a:ext cx="9448800" cy="1077218"/>
          </a:xfrm>
          <a:prstGeom prst="rect">
            <a:avLst/>
          </a:prstGeom>
          <a:noFill/>
          <a:effectLst>
            <a:glow rad="63500">
              <a:schemeClr val="accent1">
                <a:satMod val="175000"/>
                <a:alpha val="40000"/>
              </a:schemeClr>
            </a:glow>
            <a:outerShdw blurRad="50800" dist="38100" dir="5400000" algn="t" rotWithShape="0">
              <a:prstClr val="black">
                <a:alpha val="40000"/>
              </a:prstClr>
            </a:outerShdw>
          </a:effectLst>
        </p:spPr>
        <p:txBody>
          <a:bodyPr wrap="square">
            <a:spAutoFit/>
          </a:bodyPr>
          <a:lstStyle/>
          <a:p>
            <a:pPr algn="ctr"/>
            <a:r>
              <a:rPr lang="en-US" sz="3200" b="1" dirty="0">
                <a:solidFill>
                  <a:srgbClr val="7030A0"/>
                </a:solidFill>
                <a:effectLst>
                  <a:outerShdw blurRad="38100" dist="38100" dir="2700000" algn="tl">
                    <a:srgbClr val="000000">
                      <a:alpha val="43137"/>
                    </a:srgbClr>
                  </a:outerShdw>
                </a:effectLst>
                <a:latin typeface="Maiandra GD" panose="020E0502030308020204" pitchFamily="34" charset="0"/>
                <a:ea typeface="Microsoft Sans Serif" panose="020B0604020202020204" pitchFamily="34" charset="0"/>
                <a:cs typeface="Microsoft Sans Serif" panose="020B0604020202020204" pitchFamily="34" charset="0"/>
              </a:rPr>
              <a:t>Classification of Pericyclic reactions </a:t>
            </a:r>
          </a:p>
          <a:p>
            <a:pPr algn="ctr"/>
            <a:r>
              <a:rPr lang="en-US" sz="3200" b="1" dirty="0">
                <a:solidFill>
                  <a:srgbClr val="FF0000"/>
                </a:solidFill>
                <a:latin typeface="Maiandra GD" panose="020E0502030308020204" pitchFamily="34" charset="0"/>
                <a:ea typeface="Microsoft Sans Serif" panose="020B0604020202020204" pitchFamily="34" charset="0"/>
                <a:cs typeface="Microsoft Sans Serif" panose="020B0604020202020204" pitchFamily="34" charset="0"/>
              </a:rPr>
              <a:t>Woodward- Hoffman Correlation diagram method:</a:t>
            </a:r>
            <a:r>
              <a:rPr lang="en-US" sz="3200" b="1" dirty="0">
                <a:solidFill>
                  <a:srgbClr val="7030A0"/>
                </a:solidFill>
                <a:effectLst>
                  <a:outerShdw blurRad="38100" dist="38100" dir="2700000" algn="tl">
                    <a:srgbClr val="000000">
                      <a:alpha val="43137"/>
                    </a:srgbClr>
                  </a:outerShdw>
                </a:effectLst>
                <a:latin typeface="Maiandra GD" panose="020E0502030308020204" pitchFamily="34" charset="0"/>
                <a:ea typeface="Microsoft Sans Serif" panose="020B0604020202020204" pitchFamily="34" charset="0"/>
                <a:cs typeface="Microsoft Sans Serif" panose="020B0604020202020204" pitchFamily="34" charset="0"/>
              </a:rPr>
              <a:t> </a:t>
            </a:r>
            <a:endParaRPr lang="en-IN" sz="3200" dirty="0">
              <a:solidFill>
                <a:srgbClr val="7030A0"/>
              </a:solidFill>
              <a:effectLst>
                <a:outerShdw blurRad="38100" dist="38100" dir="2700000" algn="tl">
                  <a:srgbClr val="000000">
                    <a:alpha val="43137"/>
                  </a:srgbClr>
                </a:outerShdw>
              </a:effectLst>
              <a:latin typeface="Maiandra GD" panose="020E0502030308020204" pitchFamily="34" charset="0"/>
            </a:endParaRPr>
          </a:p>
        </p:txBody>
      </p:sp>
      <p:sp>
        <p:nvSpPr>
          <p:cNvPr id="3" name="Rectangle 2">
            <a:extLst>
              <a:ext uri="{FF2B5EF4-FFF2-40B4-BE49-F238E27FC236}">
                <a16:creationId xmlns:a16="http://schemas.microsoft.com/office/drawing/2014/main" id="{BB333502-175B-47C1-BD2E-B4DA9DCC97F1}"/>
              </a:ext>
            </a:extLst>
          </p:cNvPr>
          <p:cNvSpPr/>
          <p:nvPr/>
        </p:nvSpPr>
        <p:spPr>
          <a:xfrm>
            <a:off x="2954214" y="1232010"/>
            <a:ext cx="9237785" cy="5016758"/>
          </a:xfrm>
          <a:prstGeom prst="rect">
            <a:avLst/>
          </a:prstGeom>
        </p:spPr>
        <p:txBody>
          <a:bodyPr wrap="square">
            <a:spAutoFit/>
          </a:bodyPr>
          <a:lstStyle/>
          <a:p>
            <a:pPr marL="285750" indent="-285750" algn="just">
              <a:buFont typeface="Wingdings" panose="05000000000000000000" pitchFamily="2" charset="2"/>
              <a:buChar char="Ø"/>
            </a:pPr>
            <a:r>
              <a:rPr lang="en-US" sz="2000" b="1" dirty="0">
                <a:solidFill>
                  <a:srgbClr val="002060"/>
                </a:solidFill>
                <a:latin typeface="Maiandra GD" panose="020E0502030308020204" pitchFamily="34" charset="0"/>
                <a:ea typeface="Microsoft Sans Serif" panose="020B0604020202020204" pitchFamily="34" charset="0"/>
                <a:cs typeface="Microsoft Sans Serif" panose="020B0604020202020204" pitchFamily="34" charset="0"/>
              </a:rPr>
              <a:t>Most important observation about pericyclic reactions is that, in them molecular orbital symmetry is conserved, i.e., symmetrical orbitals are converted into symmetrical orbitals; whereas asymmetric orbitals are transformed to antisymmetric orbitals. </a:t>
            </a:r>
          </a:p>
          <a:p>
            <a:pPr marL="285750" indent="-285750" algn="just">
              <a:buFont typeface="Wingdings" panose="05000000000000000000" pitchFamily="2" charset="2"/>
              <a:buChar char="Ø"/>
            </a:pPr>
            <a:r>
              <a:rPr lang="en-US" sz="2000" b="1" dirty="0">
                <a:solidFill>
                  <a:srgbClr val="002060"/>
                </a:solidFill>
                <a:latin typeface="Maiandra GD" panose="020E0502030308020204" pitchFamily="34" charset="0"/>
                <a:ea typeface="Microsoft Sans Serif" panose="020B0604020202020204" pitchFamily="34" charset="0"/>
                <a:cs typeface="Microsoft Sans Serif" panose="020B0604020202020204" pitchFamily="34" charset="0"/>
              </a:rPr>
              <a:t>We can predict whether a reaction is feasible thermally or photochemically by constructing correlation diagram in which molecular orbitals of similar symmetry of reactants and products are matched.</a:t>
            </a:r>
          </a:p>
          <a:p>
            <a:pPr marL="285750" indent="-285750" algn="just">
              <a:buFont typeface="Wingdings" panose="05000000000000000000" pitchFamily="2" charset="2"/>
              <a:buChar char="Ø"/>
            </a:pPr>
            <a:r>
              <a:rPr lang="en-US" sz="2000" b="1" dirty="0">
                <a:solidFill>
                  <a:srgbClr val="002060"/>
                </a:solidFill>
                <a:latin typeface="Maiandra GD" panose="020E0502030308020204" pitchFamily="34" charset="0"/>
                <a:ea typeface="Microsoft Sans Serif" panose="020B0604020202020204" pitchFamily="34" charset="0"/>
                <a:cs typeface="Microsoft Sans Serif" panose="020B0604020202020204" pitchFamily="34" charset="0"/>
              </a:rPr>
              <a:t> If they are matched in ground state, the reaction is feasible thermally. On the other hand if molecular orbitals of reactants in G.S.T. are matched to excited state of products or vice-versa the reaction is allowed under photochemical conditions. </a:t>
            </a:r>
          </a:p>
          <a:p>
            <a:pPr marL="285750" indent="-285750" algn="just">
              <a:buFont typeface="Wingdings" panose="05000000000000000000" pitchFamily="2" charset="2"/>
              <a:buChar char="Ø"/>
            </a:pPr>
            <a:r>
              <a:rPr lang="en-US" sz="2000" b="1" dirty="0">
                <a:solidFill>
                  <a:srgbClr val="002060"/>
                </a:solidFill>
                <a:latin typeface="Maiandra GD" panose="020E0502030308020204" pitchFamily="34" charset="0"/>
                <a:ea typeface="Microsoft Sans Serif" panose="020B0604020202020204" pitchFamily="34" charset="0"/>
                <a:cs typeface="Microsoft Sans Serif" panose="020B0604020202020204" pitchFamily="34" charset="0"/>
              </a:rPr>
              <a:t>For constructing correlation diagram first step in writing the symmetry properties of reactants as well as products with respect to mirror plane (m) or C</a:t>
            </a:r>
            <a:r>
              <a:rPr lang="en-US" sz="1200" b="1" dirty="0">
                <a:solidFill>
                  <a:srgbClr val="002060"/>
                </a:solidFill>
                <a:latin typeface="Maiandra GD" panose="020E0502030308020204" pitchFamily="34" charset="0"/>
                <a:ea typeface="Microsoft Sans Serif" panose="020B0604020202020204" pitchFamily="34" charset="0"/>
                <a:cs typeface="Microsoft Sans Serif" panose="020B0604020202020204" pitchFamily="34" charset="0"/>
              </a:rPr>
              <a:t>2</a:t>
            </a:r>
            <a:r>
              <a:rPr lang="en-US" sz="2000" b="1" dirty="0">
                <a:solidFill>
                  <a:srgbClr val="002060"/>
                </a:solidFill>
                <a:latin typeface="Maiandra GD" panose="020E0502030308020204" pitchFamily="34" charset="0"/>
                <a:ea typeface="Microsoft Sans Serif" panose="020B0604020202020204" pitchFamily="34" charset="0"/>
                <a:cs typeface="Microsoft Sans Serif" panose="020B0604020202020204" pitchFamily="34" charset="0"/>
              </a:rPr>
              <a:t> -axis, keeping in view which symmetry is being conserved during the reaction. </a:t>
            </a:r>
            <a:endParaRPr lang="en-IN" sz="2000" b="1" dirty="0">
              <a:solidFill>
                <a:srgbClr val="002060"/>
              </a:solidFill>
              <a:latin typeface="Maiandra GD" panose="020E0502030308020204" pitchFamily="34" charset="0"/>
              <a:ea typeface="Microsoft Sans Serif" panose="020B0604020202020204" pitchFamily="34" charset="0"/>
              <a:cs typeface="Microsoft Sans Serif" panose="020B0604020202020204" pitchFamily="34" charset="0"/>
            </a:endParaRPr>
          </a:p>
          <a:p>
            <a:pPr marL="285750" indent="-285750" algn="just">
              <a:buFont typeface="Wingdings" panose="05000000000000000000" pitchFamily="2" charset="2"/>
              <a:buChar char="Ø"/>
            </a:pPr>
            <a:endParaRPr lang="en-IN" sz="2000" b="1" dirty="0">
              <a:solidFill>
                <a:srgbClr val="002060"/>
              </a:solidFill>
              <a:latin typeface="Maiandra GD" panose="020E0502030308020204" pitchFamily="3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42491152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679EC2F-6E1A-4028-9213-F1882C04485C}"/>
              </a:ext>
            </a:extLst>
          </p:cNvPr>
          <p:cNvSpPr txBox="1"/>
          <p:nvPr/>
        </p:nvSpPr>
        <p:spPr>
          <a:xfrm>
            <a:off x="3480085" y="-7346"/>
            <a:ext cx="2202426" cy="523220"/>
          </a:xfrm>
          <a:prstGeom prst="rect">
            <a:avLst/>
          </a:prstGeom>
          <a:noFill/>
        </p:spPr>
        <p:txBody>
          <a:bodyPr wrap="square" rtlCol="0">
            <a:spAutoFit/>
          </a:bodyPr>
          <a:lstStyle/>
          <a:p>
            <a:pPr algn="ctr"/>
            <a:r>
              <a:rPr lang="en-US" sz="2800" b="1" dirty="0">
                <a:solidFill>
                  <a:srgbClr val="FF0000"/>
                </a:solidFill>
                <a:effectLst>
                  <a:outerShdw blurRad="38100" dist="38100" dir="2700000" algn="tl">
                    <a:srgbClr val="000000">
                      <a:alpha val="43137"/>
                    </a:srgbClr>
                  </a:outerShdw>
                </a:effectLst>
                <a:latin typeface="Maiandra GD" panose="020E0502030308020204" pitchFamily="34" charset="0"/>
                <a:ea typeface="Microsoft Sans Serif" panose="020B0604020202020204" pitchFamily="34" charset="0"/>
                <a:cs typeface="Microsoft Sans Serif" panose="020B0604020202020204" pitchFamily="34" charset="0"/>
              </a:rPr>
              <a:t>Example:</a:t>
            </a:r>
            <a:endParaRPr lang="en-IN" sz="2800" b="1" dirty="0">
              <a:solidFill>
                <a:srgbClr val="FF0000"/>
              </a:solidFill>
              <a:effectLst>
                <a:outerShdw blurRad="38100" dist="38100" dir="2700000" algn="tl">
                  <a:srgbClr val="000000">
                    <a:alpha val="43137"/>
                  </a:srgbClr>
                </a:outerShdw>
              </a:effectLst>
              <a:latin typeface="Maiandra GD" panose="020E0502030308020204" pitchFamily="34" charset="0"/>
              <a:ea typeface="Microsoft Sans Serif" panose="020B0604020202020204" pitchFamily="34" charset="0"/>
              <a:cs typeface="Microsoft Sans Serif" panose="020B0604020202020204" pitchFamily="34" charset="0"/>
            </a:endParaRPr>
          </a:p>
        </p:txBody>
      </p:sp>
      <p:cxnSp>
        <p:nvCxnSpPr>
          <p:cNvPr id="5" name="Straight Arrow Connector 4">
            <a:extLst>
              <a:ext uri="{FF2B5EF4-FFF2-40B4-BE49-F238E27FC236}">
                <a16:creationId xmlns:a16="http://schemas.microsoft.com/office/drawing/2014/main" id="{C8A0169A-AC18-4B4F-B25C-03399B135072}"/>
              </a:ext>
            </a:extLst>
          </p:cNvPr>
          <p:cNvCxnSpPr>
            <a:cxnSpLocks/>
          </p:cNvCxnSpPr>
          <p:nvPr/>
        </p:nvCxnSpPr>
        <p:spPr>
          <a:xfrm flipV="1">
            <a:off x="3767792" y="2064775"/>
            <a:ext cx="0" cy="451300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aphicFrame>
        <p:nvGraphicFramePr>
          <p:cNvPr id="7" name="Object 6">
            <a:extLst>
              <a:ext uri="{FF2B5EF4-FFF2-40B4-BE49-F238E27FC236}">
                <a16:creationId xmlns:a16="http://schemas.microsoft.com/office/drawing/2014/main" id="{30302C37-EDFF-466B-8EF7-5E9A8BDE3C8D}"/>
              </a:ext>
            </a:extLst>
          </p:cNvPr>
          <p:cNvGraphicFramePr>
            <a:graphicFrameLocks noChangeAspect="1"/>
          </p:cNvGraphicFramePr>
          <p:nvPr>
            <p:extLst>
              <p:ext uri="{D42A27DB-BD31-4B8C-83A1-F6EECF244321}">
                <p14:modId xmlns:p14="http://schemas.microsoft.com/office/powerpoint/2010/main" val="2083102195"/>
              </p:ext>
            </p:extLst>
          </p:nvPr>
        </p:nvGraphicFramePr>
        <p:xfrm>
          <a:off x="5030982" y="2138363"/>
          <a:ext cx="4489450" cy="4379912"/>
        </p:xfrm>
        <a:graphic>
          <a:graphicData uri="http://schemas.openxmlformats.org/presentationml/2006/ole">
            <mc:AlternateContent xmlns:mc="http://schemas.openxmlformats.org/markup-compatibility/2006">
              <mc:Choice xmlns:v="urn:schemas-microsoft-com:vml" Requires="v">
                <p:oleObj spid="_x0000_s6406" name="CS ChemDraw Drawing" r:id="rId3" imgW="4439880" imgH="2462400" progId="ChemDraw.Document.6.0">
                  <p:embed/>
                </p:oleObj>
              </mc:Choice>
              <mc:Fallback>
                <p:oleObj name="CS ChemDraw Drawing" r:id="rId3" imgW="4439880" imgH="2462400" progId="ChemDraw.Document.6.0">
                  <p:embed/>
                  <p:pic>
                    <p:nvPicPr>
                      <p:cNvPr id="0" name=""/>
                      <p:cNvPicPr/>
                      <p:nvPr/>
                    </p:nvPicPr>
                    <p:blipFill>
                      <a:blip r:embed="rId4"/>
                      <a:stretch>
                        <a:fillRect/>
                      </a:stretch>
                    </p:blipFill>
                    <p:spPr>
                      <a:xfrm>
                        <a:off x="5030982" y="2138363"/>
                        <a:ext cx="4489450" cy="4379912"/>
                      </a:xfrm>
                      <a:prstGeom prst="rect">
                        <a:avLst/>
                      </a:prstGeom>
                    </p:spPr>
                  </p:pic>
                </p:oleObj>
              </mc:Fallback>
            </mc:AlternateContent>
          </a:graphicData>
        </a:graphic>
      </p:graphicFrame>
      <p:cxnSp>
        <p:nvCxnSpPr>
          <p:cNvPr id="9" name="Straight Connector 8">
            <a:extLst>
              <a:ext uri="{FF2B5EF4-FFF2-40B4-BE49-F238E27FC236}">
                <a16:creationId xmlns:a16="http://schemas.microsoft.com/office/drawing/2014/main" id="{2DC8F8F8-CB04-4C0C-BB24-9DCC2E1EDAC3}"/>
              </a:ext>
            </a:extLst>
          </p:cNvPr>
          <p:cNvCxnSpPr/>
          <p:nvPr/>
        </p:nvCxnSpPr>
        <p:spPr>
          <a:xfrm>
            <a:off x="3875947" y="4375358"/>
            <a:ext cx="600751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0" name="Rectangle 9">
            <a:extLst>
              <a:ext uri="{FF2B5EF4-FFF2-40B4-BE49-F238E27FC236}">
                <a16:creationId xmlns:a16="http://schemas.microsoft.com/office/drawing/2014/main" id="{752F5463-7280-415D-B490-6372CDB57FC1}"/>
              </a:ext>
            </a:extLst>
          </p:cNvPr>
          <p:cNvSpPr/>
          <p:nvPr/>
        </p:nvSpPr>
        <p:spPr>
          <a:xfrm>
            <a:off x="4604842" y="6224471"/>
            <a:ext cx="589931" cy="707886"/>
          </a:xfrm>
          <a:prstGeom prst="rect">
            <a:avLst/>
          </a:prstGeom>
        </p:spPr>
        <p:txBody>
          <a:bodyPr wrap="square">
            <a:spAutoFit/>
          </a:bodyPr>
          <a:lstStyle/>
          <a:p>
            <a:pPr lvl="0">
              <a:defRPr/>
            </a:pPr>
            <a:r>
              <a:rPr lang="el-GR" sz="2000" b="1" dirty="0">
                <a:solidFill>
                  <a:srgbClr val="C00000"/>
                </a:solidFill>
                <a:latin typeface="Microsoft Sans Serif" panose="020B0604020202020204" pitchFamily="34" charset="0"/>
                <a:ea typeface="Microsoft Sans Serif" panose="020B0604020202020204" pitchFamily="34" charset="0"/>
                <a:cs typeface="Microsoft Sans Serif" panose="020B0604020202020204" pitchFamily="34" charset="0"/>
              </a:rPr>
              <a:t>ψ</a:t>
            </a:r>
            <a:r>
              <a:rPr lang="en-US" sz="2000" b="1" dirty="0">
                <a:solidFill>
                  <a:srgbClr val="C00000"/>
                </a:solidFill>
                <a:latin typeface="Maiandra GD" panose="020E0502030308020204" pitchFamily="34" charset="0"/>
                <a:ea typeface="Microsoft Sans Serif" panose="020B0604020202020204" pitchFamily="34" charset="0"/>
                <a:cs typeface="Microsoft Sans Serif" panose="020B0604020202020204" pitchFamily="34" charset="0"/>
              </a:rPr>
              <a:t>1</a:t>
            </a:r>
            <a:endParaRPr lang="en-IN" sz="2000" b="1" dirty="0">
              <a:solidFill>
                <a:srgbClr val="C00000"/>
              </a:solidFill>
              <a:latin typeface="Maiandra GD" panose="020E0502030308020204" pitchFamily="34" charset="0"/>
              <a:ea typeface="Microsoft Sans Serif" panose="020B0604020202020204" pitchFamily="34" charset="0"/>
              <a:cs typeface="Microsoft Sans Serif" panose="020B0604020202020204" pitchFamily="34" charset="0"/>
            </a:endParaRPr>
          </a:p>
          <a:p>
            <a:endParaRPr lang="en-IN" sz="2000" b="1" dirty="0">
              <a:solidFill>
                <a:srgbClr val="C00000"/>
              </a:solidFill>
              <a:latin typeface="Maiandra GD" panose="020E0502030308020204" pitchFamily="34" charset="0"/>
              <a:ea typeface="Microsoft Sans Serif" panose="020B0604020202020204" pitchFamily="34" charset="0"/>
              <a:cs typeface="Microsoft Sans Serif" panose="020B0604020202020204" pitchFamily="34" charset="0"/>
            </a:endParaRPr>
          </a:p>
        </p:txBody>
      </p:sp>
      <p:sp>
        <p:nvSpPr>
          <p:cNvPr id="11" name="Rectangle 10">
            <a:extLst>
              <a:ext uri="{FF2B5EF4-FFF2-40B4-BE49-F238E27FC236}">
                <a16:creationId xmlns:a16="http://schemas.microsoft.com/office/drawing/2014/main" id="{FD814AD2-8370-46AA-ABE2-291CE17051E8}"/>
              </a:ext>
            </a:extLst>
          </p:cNvPr>
          <p:cNvSpPr/>
          <p:nvPr/>
        </p:nvSpPr>
        <p:spPr>
          <a:xfrm>
            <a:off x="4535153" y="5028266"/>
            <a:ext cx="6096000" cy="707886"/>
          </a:xfrm>
          <a:prstGeom prst="rect">
            <a:avLst/>
          </a:prstGeom>
        </p:spPr>
        <p:txBody>
          <a:bodyPr>
            <a:spAutoFit/>
          </a:bodyPr>
          <a:lstStyle/>
          <a:p>
            <a:pPr lvl="0">
              <a:defRPr/>
            </a:pPr>
            <a:r>
              <a:rPr lang="el-GR" sz="2000" b="1" dirty="0">
                <a:solidFill>
                  <a:srgbClr val="C00000"/>
                </a:solidFill>
                <a:latin typeface="Microsoft Sans Serif" panose="020B0604020202020204" pitchFamily="34" charset="0"/>
                <a:ea typeface="Microsoft Sans Serif" panose="020B0604020202020204" pitchFamily="34" charset="0"/>
                <a:cs typeface="Microsoft Sans Serif" panose="020B0604020202020204" pitchFamily="34" charset="0"/>
              </a:rPr>
              <a:t>ψ</a:t>
            </a:r>
            <a:r>
              <a:rPr lang="en-US" sz="2000" b="1" dirty="0">
                <a:solidFill>
                  <a:srgbClr val="C00000"/>
                </a:solidFill>
                <a:latin typeface="Maiandra GD" panose="020E0502030308020204" pitchFamily="34" charset="0"/>
                <a:ea typeface="Microsoft Sans Serif" panose="020B0604020202020204" pitchFamily="34" charset="0"/>
                <a:cs typeface="Microsoft Sans Serif" panose="020B0604020202020204" pitchFamily="34" charset="0"/>
              </a:rPr>
              <a:t>2</a:t>
            </a:r>
            <a:endParaRPr lang="en-IN" sz="2000" b="1" dirty="0">
              <a:solidFill>
                <a:srgbClr val="C00000"/>
              </a:solidFill>
              <a:latin typeface="Maiandra GD" panose="020E0502030308020204" pitchFamily="34" charset="0"/>
              <a:ea typeface="Microsoft Sans Serif" panose="020B0604020202020204" pitchFamily="34" charset="0"/>
              <a:cs typeface="Microsoft Sans Serif" panose="020B0604020202020204" pitchFamily="34" charset="0"/>
            </a:endParaRPr>
          </a:p>
          <a:p>
            <a:endParaRPr lang="en-IN" sz="2000" b="1" dirty="0">
              <a:solidFill>
                <a:srgbClr val="C00000"/>
              </a:solidFill>
              <a:latin typeface="Maiandra GD" panose="020E0502030308020204" pitchFamily="34" charset="0"/>
              <a:ea typeface="Microsoft Sans Serif" panose="020B0604020202020204" pitchFamily="34" charset="0"/>
              <a:cs typeface="Microsoft Sans Serif" panose="020B0604020202020204" pitchFamily="34" charset="0"/>
            </a:endParaRPr>
          </a:p>
        </p:txBody>
      </p:sp>
      <p:sp>
        <p:nvSpPr>
          <p:cNvPr id="12" name="Rectangle 11">
            <a:extLst>
              <a:ext uri="{FF2B5EF4-FFF2-40B4-BE49-F238E27FC236}">
                <a16:creationId xmlns:a16="http://schemas.microsoft.com/office/drawing/2014/main" id="{F9B37FEF-D30F-43A2-BE6B-1489718C0FDF}"/>
              </a:ext>
            </a:extLst>
          </p:cNvPr>
          <p:cNvSpPr/>
          <p:nvPr/>
        </p:nvSpPr>
        <p:spPr>
          <a:xfrm>
            <a:off x="4449849" y="3332342"/>
            <a:ext cx="6096000" cy="707886"/>
          </a:xfrm>
          <a:prstGeom prst="rect">
            <a:avLst/>
          </a:prstGeom>
        </p:spPr>
        <p:txBody>
          <a:bodyPr>
            <a:spAutoFit/>
          </a:bodyPr>
          <a:lstStyle/>
          <a:p>
            <a:pPr lvl="0">
              <a:defRPr/>
            </a:pPr>
            <a:r>
              <a:rPr lang="el-GR" sz="2000" b="1" dirty="0">
                <a:solidFill>
                  <a:srgbClr val="C00000"/>
                </a:solidFill>
                <a:latin typeface="Microsoft Sans Serif" panose="020B0604020202020204" pitchFamily="34" charset="0"/>
                <a:ea typeface="Microsoft Sans Serif" panose="020B0604020202020204" pitchFamily="34" charset="0"/>
                <a:cs typeface="Microsoft Sans Serif" panose="020B0604020202020204" pitchFamily="34" charset="0"/>
              </a:rPr>
              <a:t>ψ</a:t>
            </a:r>
            <a:r>
              <a:rPr lang="en-US" sz="2000" b="1" dirty="0">
                <a:solidFill>
                  <a:srgbClr val="C00000"/>
                </a:solidFill>
                <a:latin typeface="Maiandra GD" panose="020E0502030308020204" pitchFamily="34" charset="0"/>
                <a:ea typeface="Microsoft Sans Serif" panose="020B0604020202020204" pitchFamily="34" charset="0"/>
                <a:cs typeface="Microsoft Sans Serif" panose="020B0604020202020204" pitchFamily="34" charset="0"/>
              </a:rPr>
              <a:t>3</a:t>
            </a:r>
            <a:endParaRPr lang="en-IN" sz="2000" b="1" dirty="0">
              <a:solidFill>
                <a:srgbClr val="C00000"/>
              </a:solidFill>
              <a:latin typeface="Maiandra GD" panose="020E0502030308020204" pitchFamily="34" charset="0"/>
              <a:ea typeface="Microsoft Sans Serif" panose="020B0604020202020204" pitchFamily="34" charset="0"/>
              <a:cs typeface="Microsoft Sans Serif" panose="020B0604020202020204" pitchFamily="34" charset="0"/>
            </a:endParaRPr>
          </a:p>
          <a:p>
            <a:endParaRPr lang="en-IN" sz="2000" b="1" dirty="0">
              <a:solidFill>
                <a:srgbClr val="C00000"/>
              </a:solidFill>
              <a:latin typeface="Maiandra GD" panose="020E0502030308020204" pitchFamily="34" charset="0"/>
              <a:ea typeface="Microsoft Sans Serif" panose="020B0604020202020204" pitchFamily="34" charset="0"/>
              <a:cs typeface="Microsoft Sans Serif" panose="020B0604020202020204" pitchFamily="34" charset="0"/>
            </a:endParaRPr>
          </a:p>
        </p:txBody>
      </p:sp>
      <p:sp>
        <p:nvSpPr>
          <p:cNvPr id="13" name="Rectangle 12">
            <a:extLst>
              <a:ext uri="{FF2B5EF4-FFF2-40B4-BE49-F238E27FC236}">
                <a16:creationId xmlns:a16="http://schemas.microsoft.com/office/drawing/2014/main" id="{6FAF7C57-7071-462A-9703-B3FF3F6479F2}"/>
              </a:ext>
            </a:extLst>
          </p:cNvPr>
          <p:cNvSpPr/>
          <p:nvPr/>
        </p:nvSpPr>
        <p:spPr>
          <a:xfrm>
            <a:off x="4429760" y="2010213"/>
            <a:ext cx="6096000" cy="707886"/>
          </a:xfrm>
          <a:prstGeom prst="rect">
            <a:avLst/>
          </a:prstGeom>
        </p:spPr>
        <p:txBody>
          <a:bodyPr>
            <a:spAutoFit/>
          </a:bodyPr>
          <a:lstStyle/>
          <a:p>
            <a:pPr lvl="0">
              <a:defRPr/>
            </a:pPr>
            <a:r>
              <a:rPr lang="el-GR" sz="2000" b="1" dirty="0">
                <a:solidFill>
                  <a:srgbClr val="C00000"/>
                </a:solidFill>
                <a:latin typeface="Microsoft Sans Serif" panose="020B0604020202020204" pitchFamily="34" charset="0"/>
                <a:ea typeface="Microsoft Sans Serif" panose="020B0604020202020204" pitchFamily="34" charset="0"/>
                <a:cs typeface="Microsoft Sans Serif" panose="020B0604020202020204" pitchFamily="34" charset="0"/>
              </a:rPr>
              <a:t>ψ</a:t>
            </a:r>
            <a:r>
              <a:rPr lang="en-US" sz="2000" b="1" dirty="0">
                <a:solidFill>
                  <a:srgbClr val="C00000"/>
                </a:solidFill>
                <a:latin typeface="Maiandra GD" panose="020E0502030308020204" pitchFamily="34" charset="0"/>
                <a:ea typeface="Microsoft Sans Serif" panose="020B0604020202020204" pitchFamily="34" charset="0"/>
                <a:cs typeface="Microsoft Sans Serif" panose="020B0604020202020204" pitchFamily="34" charset="0"/>
              </a:rPr>
              <a:t>4</a:t>
            </a:r>
            <a:endParaRPr lang="en-IN" sz="2000" b="1" dirty="0">
              <a:solidFill>
                <a:srgbClr val="C00000"/>
              </a:solidFill>
              <a:latin typeface="Maiandra GD" panose="020E0502030308020204" pitchFamily="34" charset="0"/>
              <a:ea typeface="Microsoft Sans Serif" panose="020B0604020202020204" pitchFamily="34" charset="0"/>
              <a:cs typeface="Microsoft Sans Serif" panose="020B0604020202020204" pitchFamily="34" charset="0"/>
            </a:endParaRPr>
          </a:p>
          <a:p>
            <a:endParaRPr lang="en-IN" sz="2000" b="1" dirty="0">
              <a:solidFill>
                <a:srgbClr val="C00000"/>
              </a:solidFill>
              <a:latin typeface="Maiandra GD" panose="020E0502030308020204" pitchFamily="34" charset="0"/>
              <a:ea typeface="Microsoft Sans Serif" panose="020B0604020202020204" pitchFamily="34" charset="0"/>
              <a:cs typeface="Microsoft Sans Serif" panose="020B0604020202020204" pitchFamily="34" charset="0"/>
            </a:endParaRPr>
          </a:p>
        </p:txBody>
      </p:sp>
      <p:sp>
        <p:nvSpPr>
          <p:cNvPr id="14" name="Rectangle 13">
            <a:extLst>
              <a:ext uri="{FF2B5EF4-FFF2-40B4-BE49-F238E27FC236}">
                <a16:creationId xmlns:a16="http://schemas.microsoft.com/office/drawing/2014/main" id="{E43A05F7-ED87-4852-8F51-D7CCFE67954F}"/>
              </a:ext>
            </a:extLst>
          </p:cNvPr>
          <p:cNvSpPr/>
          <p:nvPr/>
        </p:nvSpPr>
        <p:spPr>
          <a:xfrm>
            <a:off x="8388294" y="6270182"/>
            <a:ext cx="294968" cy="369332"/>
          </a:xfrm>
          <a:prstGeom prst="rect">
            <a:avLst/>
          </a:prstGeom>
        </p:spPr>
        <p:txBody>
          <a:bodyPr wrap="square">
            <a:spAutoFit/>
          </a:bodyPr>
          <a:lstStyle/>
          <a:p>
            <a:pPr lvl="0">
              <a:defRPr/>
            </a:pP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S</a:t>
            </a:r>
            <a:endParaRPr lang="en-IN"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15" name="Rectangle 14">
            <a:extLst>
              <a:ext uri="{FF2B5EF4-FFF2-40B4-BE49-F238E27FC236}">
                <a16:creationId xmlns:a16="http://schemas.microsoft.com/office/drawing/2014/main" id="{A1C75554-252B-4D3B-BB7D-7D10B32A18DF}"/>
              </a:ext>
            </a:extLst>
          </p:cNvPr>
          <p:cNvSpPr/>
          <p:nvPr/>
        </p:nvSpPr>
        <p:spPr>
          <a:xfrm>
            <a:off x="8344708" y="3367888"/>
            <a:ext cx="338554" cy="369332"/>
          </a:xfrm>
          <a:prstGeom prst="rect">
            <a:avLst/>
          </a:prstGeom>
        </p:spPr>
        <p:txBody>
          <a:bodyPr wrap="none">
            <a:spAutoFit/>
          </a:bodyPr>
          <a:lstStyle/>
          <a:p>
            <a:pPr lvl="0">
              <a:defRPr/>
            </a:pP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S</a:t>
            </a:r>
            <a:endParaRPr lang="en-IN"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16" name="Rectangle 15">
            <a:extLst>
              <a:ext uri="{FF2B5EF4-FFF2-40B4-BE49-F238E27FC236}">
                <a16:creationId xmlns:a16="http://schemas.microsoft.com/office/drawing/2014/main" id="{24827597-69A3-4443-832D-2FEFBF26AA90}"/>
              </a:ext>
            </a:extLst>
          </p:cNvPr>
          <p:cNvSpPr/>
          <p:nvPr/>
        </p:nvSpPr>
        <p:spPr>
          <a:xfrm>
            <a:off x="8344708" y="5134350"/>
            <a:ext cx="338554" cy="369332"/>
          </a:xfrm>
          <a:prstGeom prst="rect">
            <a:avLst/>
          </a:prstGeom>
        </p:spPr>
        <p:txBody>
          <a:bodyPr wrap="none">
            <a:spAutoFit/>
          </a:bodyPr>
          <a:lstStyle/>
          <a:p>
            <a:pPr lvl="0">
              <a:defRPr/>
            </a:pP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A</a:t>
            </a:r>
            <a:endParaRPr lang="en-IN"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17" name="Rectangle 16">
            <a:extLst>
              <a:ext uri="{FF2B5EF4-FFF2-40B4-BE49-F238E27FC236}">
                <a16:creationId xmlns:a16="http://schemas.microsoft.com/office/drawing/2014/main" id="{F1289678-B63F-4769-A896-354E23656614}"/>
              </a:ext>
            </a:extLst>
          </p:cNvPr>
          <p:cNvSpPr/>
          <p:nvPr/>
        </p:nvSpPr>
        <p:spPr>
          <a:xfrm>
            <a:off x="8344708" y="2099830"/>
            <a:ext cx="338554" cy="369332"/>
          </a:xfrm>
          <a:prstGeom prst="rect">
            <a:avLst/>
          </a:prstGeom>
        </p:spPr>
        <p:txBody>
          <a:bodyPr wrap="none">
            <a:spAutoFit/>
          </a:bodyPr>
          <a:lstStyle/>
          <a:p>
            <a:pPr lvl="0">
              <a:defRPr/>
            </a:pP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A</a:t>
            </a:r>
            <a:endParaRPr lang="en-IN"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graphicFrame>
        <p:nvGraphicFramePr>
          <p:cNvPr id="18" name="Object 17">
            <a:extLst>
              <a:ext uri="{FF2B5EF4-FFF2-40B4-BE49-F238E27FC236}">
                <a16:creationId xmlns:a16="http://schemas.microsoft.com/office/drawing/2014/main" id="{A2C8A6F5-4C15-4FCF-BCB8-E46F85C28EBA}"/>
              </a:ext>
            </a:extLst>
          </p:cNvPr>
          <p:cNvGraphicFramePr>
            <a:graphicFrameLocks noChangeAspect="1"/>
          </p:cNvGraphicFramePr>
          <p:nvPr>
            <p:extLst>
              <p:ext uri="{D42A27DB-BD31-4B8C-83A1-F6EECF244321}">
                <p14:modId xmlns:p14="http://schemas.microsoft.com/office/powerpoint/2010/main" val="3088828351"/>
              </p:ext>
            </p:extLst>
          </p:nvPr>
        </p:nvGraphicFramePr>
        <p:xfrm>
          <a:off x="6266965" y="338138"/>
          <a:ext cx="4370388" cy="1042987"/>
        </p:xfrm>
        <a:graphic>
          <a:graphicData uri="http://schemas.openxmlformats.org/presentationml/2006/ole">
            <mc:AlternateContent xmlns:mc="http://schemas.openxmlformats.org/markup-compatibility/2006">
              <mc:Choice xmlns:v="urn:schemas-microsoft-com:vml" Requires="v">
                <p:oleObj spid="_x0000_s6407" name="CS ChemDraw Drawing" r:id="rId5" imgW="4432320" imgH="834480" progId="ChemDraw.Document.6.0">
                  <p:embed/>
                </p:oleObj>
              </mc:Choice>
              <mc:Fallback>
                <p:oleObj name="CS ChemDraw Drawing" r:id="rId5" imgW="4432320" imgH="834480" progId="ChemDraw.Document.6.0">
                  <p:embed/>
                  <p:pic>
                    <p:nvPicPr>
                      <p:cNvPr id="0" name=""/>
                      <p:cNvPicPr/>
                      <p:nvPr/>
                    </p:nvPicPr>
                    <p:blipFill>
                      <a:blip r:embed="rId6"/>
                      <a:stretch>
                        <a:fillRect/>
                      </a:stretch>
                    </p:blipFill>
                    <p:spPr>
                      <a:xfrm>
                        <a:off x="6266965" y="338138"/>
                        <a:ext cx="4370388" cy="1042987"/>
                      </a:xfrm>
                      <a:prstGeom prst="rect">
                        <a:avLst/>
                      </a:prstGeom>
                    </p:spPr>
                  </p:pic>
                </p:oleObj>
              </mc:Fallback>
            </mc:AlternateContent>
          </a:graphicData>
        </a:graphic>
      </p:graphicFrame>
      <p:sp>
        <p:nvSpPr>
          <p:cNvPr id="22" name="TextBox 21">
            <a:extLst>
              <a:ext uri="{FF2B5EF4-FFF2-40B4-BE49-F238E27FC236}">
                <a16:creationId xmlns:a16="http://schemas.microsoft.com/office/drawing/2014/main" id="{2DDE9F74-1059-44EB-91D5-5E4C87D56A50}"/>
              </a:ext>
            </a:extLst>
          </p:cNvPr>
          <p:cNvSpPr txBox="1"/>
          <p:nvPr/>
        </p:nvSpPr>
        <p:spPr>
          <a:xfrm>
            <a:off x="5813289" y="6235742"/>
            <a:ext cx="294968" cy="369332"/>
          </a:xfrm>
          <a:prstGeom prst="rect">
            <a:avLst/>
          </a:prstGeom>
          <a:noFill/>
        </p:spPr>
        <p:txBody>
          <a:bodyPr wrap="square" rtlCol="0">
            <a:spAutoFit/>
          </a:bodyPr>
          <a:lstStyle/>
          <a:p>
            <a:r>
              <a:rPr lang="en-US" dirty="0"/>
              <a:t>S</a:t>
            </a:r>
            <a:endParaRPr lang="en-IN" dirty="0"/>
          </a:p>
        </p:txBody>
      </p:sp>
      <p:sp>
        <p:nvSpPr>
          <p:cNvPr id="23" name="TextBox 22">
            <a:extLst>
              <a:ext uri="{FF2B5EF4-FFF2-40B4-BE49-F238E27FC236}">
                <a16:creationId xmlns:a16="http://schemas.microsoft.com/office/drawing/2014/main" id="{8B196560-9140-4A13-B891-45B92499FB28}"/>
              </a:ext>
            </a:extLst>
          </p:cNvPr>
          <p:cNvSpPr txBox="1"/>
          <p:nvPr/>
        </p:nvSpPr>
        <p:spPr>
          <a:xfrm>
            <a:off x="5829084" y="5078506"/>
            <a:ext cx="338554" cy="369332"/>
          </a:xfrm>
          <a:prstGeom prst="rect">
            <a:avLst/>
          </a:prstGeom>
          <a:noFill/>
        </p:spPr>
        <p:txBody>
          <a:bodyPr wrap="square" rtlCol="0">
            <a:spAutoFit/>
          </a:bodyPr>
          <a:lstStyle/>
          <a:p>
            <a:r>
              <a:rPr lang="en-US" dirty="0"/>
              <a:t>S</a:t>
            </a:r>
            <a:endParaRPr lang="en-IN" dirty="0"/>
          </a:p>
        </p:txBody>
      </p:sp>
      <p:sp>
        <p:nvSpPr>
          <p:cNvPr id="24" name="TextBox 23">
            <a:extLst>
              <a:ext uri="{FF2B5EF4-FFF2-40B4-BE49-F238E27FC236}">
                <a16:creationId xmlns:a16="http://schemas.microsoft.com/office/drawing/2014/main" id="{F26EED80-5F79-4BE8-82FE-1F46C755830F}"/>
              </a:ext>
            </a:extLst>
          </p:cNvPr>
          <p:cNvSpPr txBox="1"/>
          <p:nvPr/>
        </p:nvSpPr>
        <p:spPr>
          <a:xfrm>
            <a:off x="5938980" y="3367888"/>
            <a:ext cx="338553" cy="369332"/>
          </a:xfrm>
          <a:prstGeom prst="rect">
            <a:avLst/>
          </a:prstGeom>
          <a:noFill/>
        </p:spPr>
        <p:txBody>
          <a:bodyPr wrap="square" rtlCol="0">
            <a:spAutoFit/>
          </a:bodyPr>
          <a:lstStyle/>
          <a:p>
            <a:r>
              <a:rPr lang="en-US" dirty="0"/>
              <a:t>A</a:t>
            </a:r>
            <a:endParaRPr lang="en-IN" dirty="0"/>
          </a:p>
        </p:txBody>
      </p:sp>
      <p:sp>
        <p:nvSpPr>
          <p:cNvPr id="25" name="TextBox 24">
            <a:extLst>
              <a:ext uri="{FF2B5EF4-FFF2-40B4-BE49-F238E27FC236}">
                <a16:creationId xmlns:a16="http://schemas.microsoft.com/office/drawing/2014/main" id="{4EDCC613-C3AE-4650-9A27-2AD42B893255}"/>
              </a:ext>
            </a:extLst>
          </p:cNvPr>
          <p:cNvSpPr txBox="1"/>
          <p:nvPr/>
        </p:nvSpPr>
        <p:spPr>
          <a:xfrm flipH="1">
            <a:off x="6036642" y="2064775"/>
            <a:ext cx="338554" cy="369332"/>
          </a:xfrm>
          <a:prstGeom prst="rect">
            <a:avLst/>
          </a:prstGeom>
          <a:noFill/>
        </p:spPr>
        <p:txBody>
          <a:bodyPr wrap="square" rtlCol="0">
            <a:spAutoFit/>
          </a:bodyPr>
          <a:lstStyle/>
          <a:p>
            <a:r>
              <a:rPr lang="en-US" dirty="0"/>
              <a:t>A</a:t>
            </a:r>
            <a:endParaRPr lang="en-IN" dirty="0"/>
          </a:p>
        </p:txBody>
      </p:sp>
      <p:sp>
        <p:nvSpPr>
          <p:cNvPr id="27" name="TextBox 26">
            <a:extLst>
              <a:ext uri="{FF2B5EF4-FFF2-40B4-BE49-F238E27FC236}">
                <a16:creationId xmlns:a16="http://schemas.microsoft.com/office/drawing/2014/main" id="{A7E0A560-4F27-4629-AD92-C9D6CB31C45C}"/>
              </a:ext>
            </a:extLst>
          </p:cNvPr>
          <p:cNvSpPr txBox="1"/>
          <p:nvPr/>
        </p:nvSpPr>
        <p:spPr>
          <a:xfrm>
            <a:off x="7513265" y="565129"/>
            <a:ext cx="1956611" cy="369332"/>
          </a:xfrm>
          <a:prstGeom prst="rect">
            <a:avLst/>
          </a:prstGeom>
          <a:noFill/>
        </p:spPr>
        <p:txBody>
          <a:bodyPr wrap="square" rtlCol="0">
            <a:spAutoFit/>
          </a:bodyPr>
          <a:lstStyle/>
          <a:p>
            <a:r>
              <a:rPr lang="en-US" b="1" dirty="0">
                <a:solidFill>
                  <a:srgbClr val="C00000"/>
                </a:solidFill>
                <a:latin typeface="Maiandra GD" panose="020E0502030308020204" pitchFamily="34" charset="0"/>
              </a:rPr>
              <a:t>DIS ROTATION</a:t>
            </a:r>
            <a:endParaRPr lang="en-IN" b="1" dirty="0">
              <a:solidFill>
                <a:srgbClr val="C00000"/>
              </a:solidFill>
              <a:latin typeface="Maiandra GD" panose="020E0502030308020204" pitchFamily="34" charset="0"/>
            </a:endParaRPr>
          </a:p>
        </p:txBody>
      </p:sp>
      <p:sp>
        <p:nvSpPr>
          <p:cNvPr id="28" name="TextBox 27">
            <a:extLst>
              <a:ext uri="{FF2B5EF4-FFF2-40B4-BE49-F238E27FC236}">
                <a16:creationId xmlns:a16="http://schemas.microsoft.com/office/drawing/2014/main" id="{D790445A-35A5-4A01-AC73-E89F013A987A}"/>
              </a:ext>
            </a:extLst>
          </p:cNvPr>
          <p:cNvSpPr txBox="1"/>
          <p:nvPr/>
        </p:nvSpPr>
        <p:spPr>
          <a:xfrm flipH="1">
            <a:off x="5546200" y="1506500"/>
            <a:ext cx="4866848" cy="461665"/>
          </a:xfrm>
          <a:prstGeom prst="rect">
            <a:avLst/>
          </a:prstGeom>
          <a:noFill/>
        </p:spPr>
        <p:txBody>
          <a:bodyPr wrap="square" rtlCol="0">
            <a:spAutoFit/>
          </a:bodyPr>
          <a:lstStyle/>
          <a:p>
            <a:r>
              <a:rPr lang="en-IN" sz="2400" b="1" spc="-5" dirty="0">
                <a:solidFill>
                  <a:srgbClr val="00B050"/>
                </a:solidFill>
                <a:latin typeface="Maiandra GD" panose="020E0502030308020204" pitchFamily="34" charset="0"/>
                <a:ea typeface="Microsoft Sans Serif" panose="020B0604020202020204" pitchFamily="34" charset="0"/>
                <a:cs typeface="Microsoft Sans Serif" panose="020B0604020202020204" pitchFamily="34" charset="0"/>
              </a:rPr>
              <a:t>Mirror plane symmetry (m) </a:t>
            </a:r>
            <a:endParaRPr lang="en-IN" sz="2400" dirty="0">
              <a:solidFill>
                <a:srgbClr val="00B050"/>
              </a:solidFill>
              <a:latin typeface="Maiandra GD" panose="020E0502030308020204" pitchFamily="34" charset="0"/>
              <a:ea typeface="Microsoft Sans Serif" panose="020B0604020202020204" pitchFamily="34" charset="0"/>
              <a:cs typeface="Microsoft Sans Serif" panose="020B0604020202020204" pitchFamily="34" charset="0"/>
            </a:endParaRPr>
          </a:p>
        </p:txBody>
      </p:sp>
      <p:cxnSp>
        <p:nvCxnSpPr>
          <p:cNvPr id="30" name="Straight Connector 29">
            <a:extLst>
              <a:ext uri="{FF2B5EF4-FFF2-40B4-BE49-F238E27FC236}">
                <a16:creationId xmlns:a16="http://schemas.microsoft.com/office/drawing/2014/main" id="{B4490CF0-DD18-4077-98F0-7C5C1DFB0801}"/>
              </a:ext>
            </a:extLst>
          </p:cNvPr>
          <p:cNvCxnSpPr/>
          <p:nvPr/>
        </p:nvCxnSpPr>
        <p:spPr>
          <a:xfrm flipV="1">
            <a:off x="6205919" y="3655507"/>
            <a:ext cx="2048093" cy="1478843"/>
          </a:xfrm>
          <a:prstGeom prst="line">
            <a:avLst/>
          </a:prstGeom>
        </p:spPr>
        <p:style>
          <a:lnRef idx="3">
            <a:schemeClr val="accent6"/>
          </a:lnRef>
          <a:fillRef idx="0">
            <a:schemeClr val="accent6"/>
          </a:fillRef>
          <a:effectRef idx="2">
            <a:schemeClr val="accent6"/>
          </a:effectRef>
          <a:fontRef idx="minor">
            <a:schemeClr val="tx1"/>
          </a:fontRef>
        </p:style>
      </p:cxnSp>
      <p:cxnSp>
        <p:nvCxnSpPr>
          <p:cNvPr id="32" name="Straight Connector 31">
            <a:extLst>
              <a:ext uri="{FF2B5EF4-FFF2-40B4-BE49-F238E27FC236}">
                <a16:creationId xmlns:a16="http://schemas.microsoft.com/office/drawing/2014/main" id="{5E3FE201-345E-40F2-BF80-CB1074F80622}"/>
              </a:ext>
            </a:extLst>
          </p:cNvPr>
          <p:cNvCxnSpPr>
            <a:stCxn id="24" idx="3"/>
          </p:cNvCxnSpPr>
          <p:nvPr/>
        </p:nvCxnSpPr>
        <p:spPr>
          <a:xfrm>
            <a:off x="6277533" y="3552554"/>
            <a:ext cx="2110761" cy="1710618"/>
          </a:xfrm>
          <a:prstGeom prst="line">
            <a:avLst/>
          </a:prstGeom>
        </p:spPr>
        <p:style>
          <a:lnRef idx="3">
            <a:schemeClr val="accent6"/>
          </a:lnRef>
          <a:fillRef idx="0">
            <a:schemeClr val="accent6"/>
          </a:fillRef>
          <a:effectRef idx="2">
            <a:schemeClr val="accent6"/>
          </a:effectRef>
          <a:fontRef idx="minor">
            <a:schemeClr val="tx1"/>
          </a:fontRef>
        </p:style>
      </p:cxnSp>
      <p:sp>
        <p:nvSpPr>
          <p:cNvPr id="33" name="TextBox 32">
            <a:extLst>
              <a:ext uri="{FF2B5EF4-FFF2-40B4-BE49-F238E27FC236}">
                <a16:creationId xmlns:a16="http://schemas.microsoft.com/office/drawing/2014/main" id="{A86AE207-6BFD-4D8F-9E6A-47BEA2AA86E2}"/>
              </a:ext>
            </a:extLst>
          </p:cNvPr>
          <p:cNvSpPr txBox="1"/>
          <p:nvPr/>
        </p:nvSpPr>
        <p:spPr>
          <a:xfrm>
            <a:off x="9822426" y="2802194"/>
            <a:ext cx="2113935" cy="707886"/>
          </a:xfrm>
          <a:prstGeom prst="rect">
            <a:avLst/>
          </a:prstGeom>
          <a:noFill/>
        </p:spPr>
        <p:txBody>
          <a:bodyPr wrap="square" rtlCol="0">
            <a:spAutoFit/>
          </a:bodyPr>
          <a:lstStyle/>
          <a:p>
            <a:r>
              <a:rPr lang="en-US" sz="2000" b="1" dirty="0">
                <a:solidFill>
                  <a:srgbClr val="002060"/>
                </a:solidFill>
                <a:latin typeface="Maiandra GD" panose="020E0502030308020204" pitchFamily="34" charset="0"/>
              </a:rPr>
              <a:t>Dis Rotation </a:t>
            </a:r>
            <a:r>
              <a:rPr lang="en-US" sz="2000" b="1" dirty="0" err="1">
                <a:solidFill>
                  <a:srgbClr val="002060"/>
                </a:solidFill>
                <a:latin typeface="Maiandra GD" panose="020E0502030308020204" pitchFamily="34" charset="0"/>
              </a:rPr>
              <a:t>hv</a:t>
            </a:r>
            <a:r>
              <a:rPr lang="en-US" sz="2000" b="1" dirty="0">
                <a:solidFill>
                  <a:srgbClr val="002060"/>
                </a:solidFill>
                <a:latin typeface="Maiandra GD" panose="020E0502030308020204" pitchFamily="34" charset="0"/>
              </a:rPr>
              <a:t> Allowed .</a:t>
            </a:r>
            <a:endParaRPr lang="en-IN" sz="2000" b="1" dirty="0">
              <a:solidFill>
                <a:srgbClr val="002060"/>
              </a:solidFill>
              <a:latin typeface="Maiandra GD" panose="020E0502030308020204" pitchFamily="34" charset="0"/>
            </a:endParaRPr>
          </a:p>
        </p:txBody>
      </p:sp>
      <p:sp>
        <p:nvSpPr>
          <p:cNvPr id="34" name="TextBox 33">
            <a:extLst>
              <a:ext uri="{FF2B5EF4-FFF2-40B4-BE49-F238E27FC236}">
                <a16:creationId xmlns:a16="http://schemas.microsoft.com/office/drawing/2014/main" id="{5250FCDD-B192-4222-AA9A-CE4E7A82806A}"/>
              </a:ext>
            </a:extLst>
          </p:cNvPr>
          <p:cNvSpPr txBox="1"/>
          <p:nvPr/>
        </p:nvSpPr>
        <p:spPr>
          <a:xfrm>
            <a:off x="3462992" y="3448525"/>
            <a:ext cx="45719" cy="2308324"/>
          </a:xfrm>
          <a:prstGeom prst="rect">
            <a:avLst/>
          </a:prstGeom>
          <a:noFill/>
        </p:spPr>
        <p:txBody>
          <a:bodyPr wrap="square" rtlCol="0">
            <a:spAutoFit/>
          </a:bodyPr>
          <a:lstStyle/>
          <a:p>
            <a:r>
              <a:rPr lang="en-US" sz="2400" b="1" dirty="0">
                <a:solidFill>
                  <a:srgbClr val="FF0000"/>
                </a:solidFill>
                <a:latin typeface="Maiandra GD" panose="020E0502030308020204" pitchFamily="34" charset="0"/>
              </a:rPr>
              <a:t>Energy</a:t>
            </a:r>
            <a:endParaRPr lang="en-IN" sz="2400" b="1" dirty="0">
              <a:solidFill>
                <a:srgbClr val="FF0000"/>
              </a:solidFill>
              <a:latin typeface="Maiandra GD" panose="020E0502030308020204" pitchFamily="34" charset="0"/>
            </a:endParaRPr>
          </a:p>
        </p:txBody>
      </p:sp>
    </p:spTree>
    <p:extLst>
      <p:ext uri="{BB962C8B-B14F-4D97-AF65-F5344CB8AC3E}">
        <p14:creationId xmlns:p14="http://schemas.microsoft.com/office/powerpoint/2010/main" val="18421328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503F8EAC-A73A-4693-8B49-65C4D88668D3}"/>
              </a:ext>
            </a:extLst>
          </p:cNvPr>
          <p:cNvGraphicFramePr>
            <a:graphicFrameLocks noChangeAspect="1"/>
          </p:cNvGraphicFramePr>
          <p:nvPr>
            <p:extLst>
              <p:ext uri="{D42A27DB-BD31-4B8C-83A1-F6EECF244321}">
                <p14:modId xmlns:p14="http://schemas.microsoft.com/office/powerpoint/2010/main" val="3030533521"/>
              </p:ext>
            </p:extLst>
          </p:nvPr>
        </p:nvGraphicFramePr>
        <p:xfrm>
          <a:off x="5157369" y="341976"/>
          <a:ext cx="4819240" cy="6346112"/>
        </p:xfrm>
        <a:graphic>
          <a:graphicData uri="http://schemas.openxmlformats.org/presentationml/2006/ole">
            <mc:AlternateContent xmlns:mc="http://schemas.openxmlformats.org/markup-compatibility/2006">
              <mc:Choice xmlns:v="urn:schemas-microsoft-com:vml" Requires="v">
                <p:oleObj spid="_x0000_s7301" name="CS ChemDraw Drawing" r:id="rId3" imgW="4585320" imgH="6036480" progId="ChemDraw.Document.6.0">
                  <p:embed/>
                </p:oleObj>
              </mc:Choice>
              <mc:Fallback>
                <p:oleObj name="CS ChemDraw Drawing" r:id="rId3" imgW="4585320" imgH="6036480" progId="ChemDraw.Document.6.0">
                  <p:embed/>
                  <p:pic>
                    <p:nvPicPr>
                      <p:cNvPr id="0" name=""/>
                      <p:cNvPicPr/>
                      <p:nvPr/>
                    </p:nvPicPr>
                    <p:blipFill>
                      <a:blip r:embed="rId4"/>
                      <a:stretch>
                        <a:fillRect/>
                      </a:stretch>
                    </p:blipFill>
                    <p:spPr>
                      <a:xfrm>
                        <a:off x="5157369" y="341976"/>
                        <a:ext cx="4819240" cy="6346112"/>
                      </a:xfrm>
                      <a:prstGeom prst="rect">
                        <a:avLst/>
                      </a:prstGeom>
                    </p:spPr>
                  </p:pic>
                </p:oleObj>
              </mc:Fallback>
            </mc:AlternateContent>
          </a:graphicData>
        </a:graphic>
      </p:graphicFrame>
      <p:cxnSp>
        <p:nvCxnSpPr>
          <p:cNvPr id="25" name="Straight Arrow Connector 24">
            <a:extLst>
              <a:ext uri="{FF2B5EF4-FFF2-40B4-BE49-F238E27FC236}">
                <a16:creationId xmlns:a16="http://schemas.microsoft.com/office/drawing/2014/main" id="{51227C1E-AA59-4E8E-8788-8245A807BE6E}"/>
              </a:ext>
            </a:extLst>
          </p:cNvPr>
          <p:cNvCxnSpPr/>
          <p:nvPr/>
        </p:nvCxnSpPr>
        <p:spPr>
          <a:xfrm flipV="1">
            <a:off x="4479660" y="560439"/>
            <a:ext cx="0" cy="5909187"/>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
        <p:nvSpPr>
          <p:cNvPr id="26" name="Rectangle 25">
            <a:extLst>
              <a:ext uri="{FF2B5EF4-FFF2-40B4-BE49-F238E27FC236}">
                <a16:creationId xmlns:a16="http://schemas.microsoft.com/office/drawing/2014/main" id="{B6391947-A684-455A-9D09-C35166512B7B}"/>
              </a:ext>
            </a:extLst>
          </p:cNvPr>
          <p:cNvSpPr/>
          <p:nvPr/>
        </p:nvSpPr>
        <p:spPr>
          <a:xfrm>
            <a:off x="4656641" y="5869693"/>
            <a:ext cx="6096000" cy="707886"/>
          </a:xfrm>
          <a:prstGeom prst="rect">
            <a:avLst/>
          </a:prstGeom>
        </p:spPr>
        <p:txBody>
          <a:bodyPr>
            <a:spAutoFit/>
          </a:bodyPr>
          <a:lstStyle/>
          <a:p>
            <a:pPr lvl="0">
              <a:defRPr/>
            </a:pPr>
            <a:r>
              <a:rPr lang="el-GR" sz="2000" b="1" dirty="0">
                <a:solidFill>
                  <a:srgbClr val="0070C0"/>
                </a:solidFill>
                <a:latin typeface="Microsoft Sans Serif" panose="020B0604020202020204" pitchFamily="34" charset="0"/>
                <a:ea typeface="Microsoft Sans Serif" panose="020B0604020202020204" pitchFamily="34" charset="0"/>
                <a:cs typeface="Microsoft Sans Serif" panose="020B0604020202020204" pitchFamily="34" charset="0"/>
              </a:rPr>
              <a:t>ψ</a:t>
            </a:r>
            <a:r>
              <a:rPr lang="en-US" sz="2000" b="1" dirty="0">
                <a:solidFill>
                  <a:srgbClr val="0070C0"/>
                </a:solidFill>
                <a:latin typeface="Maiandra GD" panose="020E0502030308020204" pitchFamily="34" charset="0"/>
                <a:ea typeface="Microsoft Sans Serif" panose="020B0604020202020204" pitchFamily="34" charset="0"/>
                <a:cs typeface="Microsoft Sans Serif" panose="020B0604020202020204" pitchFamily="34" charset="0"/>
              </a:rPr>
              <a:t>1</a:t>
            </a:r>
            <a:endParaRPr lang="en-IN" sz="2000" b="1" dirty="0">
              <a:solidFill>
                <a:srgbClr val="0070C0"/>
              </a:solidFill>
              <a:latin typeface="Maiandra GD" panose="020E0502030308020204" pitchFamily="34" charset="0"/>
              <a:ea typeface="Microsoft Sans Serif" panose="020B0604020202020204" pitchFamily="34" charset="0"/>
              <a:cs typeface="Microsoft Sans Serif" panose="020B0604020202020204" pitchFamily="34" charset="0"/>
            </a:endParaRPr>
          </a:p>
          <a:p>
            <a:endParaRPr lang="en-IN" sz="2000" b="1" dirty="0">
              <a:solidFill>
                <a:srgbClr val="0070C0"/>
              </a:solidFill>
              <a:latin typeface="Maiandra GD" panose="020E0502030308020204" pitchFamily="34" charset="0"/>
              <a:ea typeface="Microsoft Sans Serif" panose="020B0604020202020204" pitchFamily="34" charset="0"/>
              <a:cs typeface="Microsoft Sans Serif" panose="020B0604020202020204" pitchFamily="34" charset="0"/>
            </a:endParaRPr>
          </a:p>
        </p:txBody>
      </p:sp>
      <p:sp>
        <p:nvSpPr>
          <p:cNvPr id="27" name="Rectangle 26">
            <a:extLst>
              <a:ext uri="{FF2B5EF4-FFF2-40B4-BE49-F238E27FC236}">
                <a16:creationId xmlns:a16="http://schemas.microsoft.com/office/drawing/2014/main" id="{1DFCA19B-3B87-440E-817E-E109719D4361}"/>
              </a:ext>
            </a:extLst>
          </p:cNvPr>
          <p:cNvSpPr/>
          <p:nvPr/>
        </p:nvSpPr>
        <p:spPr>
          <a:xfrm>
            <a:off x="4607480" y="4354531"/>
            <a:ext cx="6096000" cy="707886"/>
          </a:xfrm>
          <a:prstGeom prst="rect">
            <a:avLst/>
          </a:prstGeom>
        </p:spPr>
        <p:txBody>
          <a:bodyPr>
            <a:spAutoFit/>
          </a:bodyPr>
          <a:lstStyle/>
          <a:p>
            <a:pPr lvl="0">
              <a:defRPr/>
            </a:pPr>
            <a:r>
              <a:rPr lang="el-GR" sz="2000" b="1" dirty="0">
                <a:solidFill>
                  <a:srgbClr val="0070C0"/>
                </a:solidFill>
                <a:latin typeface="Microsoft Sans Serif" panose="020B0604020202020204" pitchFamily="34" charset="0"/>
                <a:ea typeface="Microsoft Sans Serif" panose="020B0604020202020204" pitchFamily="34" charset="0"/>
                <a:cs typeface="Microsoft Sans Serif" panose="020B0604020202020204" pitchFamily="34" charset="0"/>
              </a:rPr>
              <a:t>ψ</a:t>
            </a:r>
            <a:r>
              <a:rPr lang="en-US" sz="2000" b="1" dirty="0">
                <a:solidFill>
                  <a:srgbClr val="0070C0"/>
                </a:solidFill>
                <a:latin typeface="Maiandra GD" panose="020E0502030308020204" pitchFamily="34" charset="0"/>
                <a:ea typeface="Microsoft Sans Serif" panose="020B0604020202020204" pitchFamily="34" charset="0"/>
                <a:cs typeface="Microsoft Sans Serif" panose="020B0604020202020204" pitchFamily="34" charset="0"/>
              </a:rPr>
              <a:t>2</a:t>
            </a:r>
            <a:endParaRPr lang="en-IN" sz="2000" b="1" dirty="0">
              <a:solidFill>
                <a:srgbClr val="0070C0"/>
              </a:solidFill>
              <a:latin typeface="Maiandra GD" panose="020E0502030308020204" pitchFamily="34" charset="0"/>
              <a:ea typeface="Microsoft Sans Serif" panose="020B0604020202020204" pitchFamily="34" charset="0"/>
              <a:cs typeface="Microsoft Sans Serif" panose="020B0604020202020204" pitchFamily="34" charset="0"/>
            </a:endParaRPr>
          </a:p>
          <a:p>
            <a:endParaRPr lang="en-IN" sz="2000" b="1" dirty="0">
              <a:solidFill>
                <a:srgbClr val="0070C0"/>
              </a:solidFill>
              <a:latin typeface="Maiandra GD" panose="020E0502030308020204" pitchFamily="34" charset="0"/>
              <a:ea typeface="Microsoft Sans Serif" panose="020B0604020202020204" pitchFamily="34" charset="0"/>
              <a:cs typeface="Microsoft Sans Serif" panose="020B0604020202020204" pitchFamily="34" charset="0"/>
            </a:endParaRPr>
          </a:p>
        </p:txBody>
      </p:sp>
      <p:sp>
        <p:nvSpPr>
          <p:cNvPr id="28" name="Rectangle 27">
            <a:extLst>
              <a:ext uri="{FF2B5EF4-FFF2-40B4-BE49-F238E27FC236}">
                <a16:creationId xmlns:a16="http://schemas.microsoft.com/office/drawing/2014/main" id="{EFFECA2A-6B3E-48EB-A9ED-3773E650E221}"/>
              </a:ext>
            </a:extLst>
          </p:cNvPr>
          <p:cNvSpPr/>
          <p:nvPr/>
        </p:nvSpPr>
        <p:spPr>
          <a:xfrm>
            <a:off x="4518989" y="2503469"/>
            <a:ext cx="6096000" cy="707886"/>
          </a:xfrm>
          <a:prstGeom prst="rect">
            <a:avLst/>
          </a:prstGeom>
        </p:spPr>
        <p:txBody>
          <a:bodyPr>
            <a:spAutoFit/>
          </a:bodyPr>
          <a:lstStyle/>
          <a:p>
            <a:pPr lvl="0">
              <a:defRPr/>
            </a:pPr>
            <a:r>
              <a:rPr lang="el-GR" sz="2000" b="1" dirty="0">
                <a:solidFill>
                  <a:srgbClr val="0070C0"/>
                </a:solidFill>
                <a:latin typeface="Microsoft Sans Serif" panose="020B0604020202020204" pitchFamily="34" charset="0"/>
                <a:ea typeface="Microsoft Sans Serif" panose="020B0604020202020204" pitchFamily="34" charset="0"/>
                <a:cs typeface="Microsoft Sans Serif" panose="020B0604020202020204" pitchFamily="34" charset="0"/>
              </a:rPr>
              <a:t>ψ</a:t>
            </a:r>
            <a:r>
              <a:rPr lang="en-US" sz="2000" b="1" dirty="0">
                <a:solidFill>
                  <a:srgbClr val="0070C0"/>
                </a:solidFill>
                <a:latin typeface="Maiandra GD" panose="020E0502030308020204" pitchFamily="34" charset="0"/>
                <a:ea typeface="Microsoft Sans Serif" panose="020B0604020202020204" pitchFamily="34" charset="0"/>
                <a:cs typeface="Microsoft Sans Serif" panose="020B0604020202020204" pitchFamily="34" charset="0"/>
              </a:rPr>
              <a:t>3</a:t>
            </a:r>
            <a:endParaRPr lang="en-IN" sz="2000" b="1" dirty="0">
              <a:solidFill>
                <a:srgbClr val="0070C0"/>
              </a:solidFill>
              <a:latin typeface="Maiandra GD" panose="020E0502030308020204" pitchFamily="34" charset="0"/>
              <a:ea typeface="Microsoft Sans Serif" panose="020B0604020202020204" pitchFamily="34" charset="0"/>
              <a:cs typeface="Microsoft Sans Serif" panose="020B0604020202020204" pitchFamily="34" charset="0"/>
            </a:endParaRPr>
          </a:p>
          <a:p>
            <a:endParaRPr lang="en-IN" sz="2000" b="1" dirty="0">
              <a:solidFill>
                <a:srgbClr val="0070C0"/>
              </a:solidFill>
              <a:latin typeface="Maiandra GD" panose="020E0502030308020204" pitchFamily="34" charset="0"/>
              <a:ea typeface="Microsoft Sans Serif" panose="020B0604020202020204" pitchFamily="34" charset="0"/>
              <a:cs typeface="Microsoft Sans Serif" panose="020B0604020202020204" pitchFamily="34" charset="0"/>
            </a:endParaRPr>
          </a:p>
        </p:txBody>
      </p:sp>
      <p:sp>
        <p:nvSpPr>
          <p:cNvPr id="29" name="Rectangle 28">
            <a:extLst>
              <a:ext uri="{FF2B5EF4-FFF2-40B4-BE49-F238E27FC236}">
                <a16:creationId xmlns:a16="http://schemas.microsoft.com/office/drawing/2014/main" id="{7ED7E32D-2B43-4B63-8782-5D7E14D4BEF5}"/>
              </a:ext>
            </a:extLst>
          </p:cNvPr>
          <p:cNvSpPr/>
          <p:nvPr/>
        </p:nvSpPr>
        <p:spPr>
          <a:xfrm>
            <a:off x="4479660" y="984246"/>
            <a:ext cx="6096000" cy="707886"/>
          </a:xfrm>
          <a:prstGeom prst="rect">
            <a:avLst/>
          </a:prstGeom>
        </p:spPr>
        <p:txBody>
          <a:bodyPr>
            <a:spAutoFit/>
          </a:bodyPr>
          <a:lstStyle/>
          <a:p>
            <a:pPr lvl="0">
              <a:defRPr/>
            </a:pPr>
            <a:r>
              <a:rPr lang="el-GR" sz="2000" b="1" dirty="0">
                <a:solidFill>
                  <a:srgbClr val="0070C0"/>
                </a:solidFill>
                <a:latin typeface="Microsoft Sans Serif" panose="020B0604020202020204" pitchFamily="34" charset="0"/>
                <a:ea typeface="Microsoft Sans Serif" panose="020B0604020202020204" pitchFamily="34" charset="0"/>
                <a:cs typeface="Microsoft Sans Serif" panose="020B0604020202020204" pitchFamily="34" charset="0"/>
              </a:rPr>
              <a:t>ψ</a:t>
            </a:r>
            <a:r>
              <a:rPr lang="en-US" sz="2000" b="1" dirty="0">
                <a:solidFill>
                  <a:srgbClr val="0070C0"/>
                </a:solidFill>
                <a:latin typeface="Maiandra GD" panose="020E0502030308020204" pitchFamily="34" charset="0"/>
                <a:ea typeface="Microsoft Sans Serif" panose="020B0604020202020204" pitchFamily="34" charset="0"/>
                <a:cs typeface="Microsoft Sans Serif" panose="020B0604020202020204" pitchFamily="34" charset="0"/>
              </a:rPr>
              <a:t>4</a:t>
            </a:r>
            <a:endParaRPr lang="en-IN" sz="2000" b="1" dirty="0">
              <a:solidFill>
                <a:srgbClr val="0070C0"/>
              </a:solidFill>
              <a:latin typeface="Maiandra GD" panose="020E0502030308020204" pitchFamily="34" charset="0"/>
              <a:ea typeface="Microsoft Sans Serif" panose="020B0604020202020204" pitchFamily="34" charset="0"/>
              <a:cs typeface="Microsoft Sans Serif" panose="020B0604020202020204" pitchFamily="34" charset="0"/>
            </a:endParaRPr>
          </a:p>
          <a:p>
            <a:endParaRPr lang="en-IN" sz="2000" b="1" dirty="0">
              <a:solidFill>
                <a:srgbClr val="0070C0"/>
              </a:solidFill>
              <a:latin typeface="Maiandra GD" panose="020E0502030308020204" pitchFamily="34" charset="0"/>
              <a:ea typeface="Microsoft Sans Serif" panose="020B0604020202020204" pitchFamily="34" charset="0"/>
              <a:cs typeface="Microsoft Sans Serif" panose="020B0604020202020204" pitchFamily="34" charset="0"/>
            </a:endParaRPr>
          </a:p>
        </p:txBody>
      </p:sp>
      <p:sp>
        <p:nvSpPr>
          <p:cNvPr id="33" name="TextBox 32">
            <a:extLst>
              <a:ext uri="{FF2B5EF4-FFF2-40B4-BE49-F238E27FC236}">
                <a16:creationId xmlns:a16="http://schemas.microsoft.com/office/drawing/2014/main" id="{34AFC864-195B-4410-B80D-94CF9692C911}"/>
              </a:ext>
            </a:extLst>
          </p:cNvPr>
          <p:cNvSpPr txBox="1"/>
          <p:nvPr/>
        </p:nvSpPr>
        <p:spPr>
          <a:xfrm>
            <a:off x="6623092" y="6076335"/>
            <a:ext cx="45719" cy="400110"/>
          </a:xfrm>
          <a:prstGeom prst="rect">
            <a:avLst/>
          </a:prstGeom>
          <a:noFill/>
        </p:spPr>
        <p:txBody>
          <a:bodyPr wrap="square" rtlCol="0">
            <a:spAutoFit/>
          </a:bodyPr>
          <a:lstStyle/>
          <a:p>
            <a:r>
              <a:rPr lang="en-US" sz="2000" b="1" dirty="0">
                <a:solidFill>
                  <a:srgbClr val="0070C0"/>
                </a:solidFill>
                <a:latin typeface="Maiandra GD" panose="020E0502030308020204" pitchFamily="34" charset="0"/>
              </a:rPr>
              <a:t>S</a:t>
            </a:r>
            <a:endParaRPr lang="en-IN" sz="2000" b="1" dirty="0">
              <a:solidFill>
                <a:srgbClr val="0070C0"/>
              </a:solidFill>
              <a:latin typeface="Maiandra GD" panose="020E0502030308020204" pitchFamily="34" charset="0"/>
            </a:endParaRPr>
          </a:p>
        </p:txBody>
      </p:sp>
      <p:sp>
        <p:nvSpPr>
          <p:cNvPr id="34" name="TextBox 33">
            <a:extLst>
              <a:ext uri="{FF2B5EF4-FFF2-40B4-BE49-F238E27FC236}">
                <a16:creationId xmlns:a16="http://schemas.microsoft.com/office/drawing/2014/main" id="{614E83E6-EFB7-49A4-9804-0CE36803A3CA}"/>
              </a:ext>
            </a:extLst>
          </p:cNvPr>
          <p:cNvSpPr txBox="1"/>
          <p:nvPr/>
        </p:nvSpPr>
        <p:spPr>
          <a:xfrm>
            <a:off x="6485441" y="4354531"/>
            <a:ext cx="45719" cy="400110"/>
          </a:xfrm>
          <a:prstGeom prst="rect">
            <a:avLst/>
          </a:prstGeom>
          <a:noFill/>
        </p:spPr>
        <p:txBody>
          <a:bodyPr wrap="square" rtlCol="0">
            <a:spAutoFit/>
          </a:bodyPr>
          <a:lstStyle/>
          <a:p>
            <a:r>
              <a:rPr lang="en-US" sz="2000" b="1" dirty="0">
                <a:solidFill>
                  <a:srgbClr val="0070C0"/>
                </a:solidFill>
                <a:latin typeface="Maiandra GD" panose="020E0502030308020204" pitchFamily="34" charset="0"/>
              </a:rPr>
              <a:t>S</a:t>
            </a:r>
            <a:endParaRPr lang="en-IN" sz="2000" b="1" dirty="0">
              <a:solidFill>
                <a:srgbClr val="0070C0"/>
              </a:solidFill>
              <a:latin typeface="Maiandra GD" panose="020E0502030308020204" pitchFamily="34" charset="0"/>
            </a:endParaRPr>
          </a:p>
        </p:txBody>
      </p:sp>
      <p:sp>
        <p:nvSpPr>
          <p:cNvPr id="35" name="TextBox 34">
            <a:extLst>
              <a:ext uri="{FF2B5EF4-FFF2-40B4-BE49-F238E27FC236}">
                <a16:creationId xmlns:a16="http://schemas.microsoft.com/office/drawing/2014/main" id="{E418B05D-A0E3-4603-A6DE-4AE690F9D492}"/>
              </a:ext>
            </a:extLst>
          </p:cNvPr>
          <p:cNvSpPr txBox="1"/>
          <p:nvPr/>
        </p:nvSpPr>
        <p:spPr>
          <a:xfrm>
            <a:off x="6439722" y="2499408"/>
            <a:ext cx="45719" cy="400110"/>
          </a:xfrm>
          <a:prstGeom prst="rect">
            <a:avLst/>
          </a:prstGeom>
          <a:noFill/>
        </p:spPr>
        <p:txBody>
          <a:bodyPr wrap="square" rtlCol="0">
            <a:spAutoFit/>
          </a:bodyPr>
          <a:lstStyle/>
          <a:p>
            <a:r>
              <a:rPr lang="en-US" sz="2000" b="1" dirty="0">
                <a:solidFill>
                  <a:srgbClr val="0070C0"/>
                </a:solidFill>
                <a:latin typeface="Maiandra GD" panose="020E0502030308020204" pitchFamily="34" charset="0"/>
              </a:rPr>
              <a:t>A</a:t>
            </a:r>
            <a:endParaRPr lang="en-IN" sz="2000" b="1" dirty="0">
              <a:solidFill>
                <a:srgbClr val="0070C0"/>
              </a:solidFill>
              <a:latin typeface="Maiandra GD" panose="020E0502030308020204" pitchFamily="34" charset="0"/>
            </a:endParaRPr>
          </a:p>
        </p:txBody>
      </p:sp>
      <p:sp>
        <p:nvSpPr>
          <p:cNvPr id="36" name="TextBox 35">
            <a:extLst>
              <a:ext uri="{FF2B5EF4-FFF2-40B4-BE49-F238E27FC236}">
                <a16:creationId xmlns:a16="http://schemas.microsoft.com/office/drawing/2014/main" id="{E971F9EF-9BC5-49BD-B561-1F07B41000E6}"/>
              </a:ext>
            </a:extLst>
          </p:cNvPr>
          <p:cNvSpPr txBox="1"/>
          <p:nvPr/>
        </p:nvSpPr>
        <p:spPr>
          <a:xfrm>
            <a:off x="6377286" y="1160206"/>
            <a:ext cx="62436" cy="400110"/>
          </a:xfrm>
          <a:prstGeom prst="rect">
            <a:avLst/>
          </a:prstGeom>
          <a:noFill/>
        </p:spPr>
        <p:txBody>
          <a:bodyPr wrap="square" rtlCol="0">
            <a:spAutoFit/>
          </a:bodyPr>
          <a:lstStyle/>
          <a:p>
            <a:r>
              <a:rPr lang="en-US" sz="2000" b="1" dirty="0">
                <a:solidFill>
                  <a:srgbClr val="0070C0"/>
                </a:solidFill>
                <a:latin typeface="Maiandra GD" panose="020E0502030308020204" pitchFamily="34" charset="0"/>
              </a:rPr>
              <a:t>A</a:t>
            </a:r>
            <a:endParaRPr lang="en-IN" sz="2000" b="1" dirty="0">
              <a:solidFill>
                <a:srgbClr val="0070C0"/>
              </a:solidFill>
              <a:latin typeface="Maiandra GD" panose="020E0502030308020204" pitchFamily="34" charset="0"/>
            </a:endParaRPr>
          </a:p>
        </p:txBody>
      </p:sp>
      <p:sp>
        <p:nvSpPr>
          <p:cNvPr id="37" name="TextBox 36">
            <a:extLst>
              <a:ext uri="{FF2B5EF4-FFF2-40B4-BE49-F238E27FC236}">
                <a16:creationId xmlns:a16="http://schemas.microsoft.com/office/drawing/2014/main" id="{42C9B6B9-FFBA-4169-BCC7-AEC870E49A06}"/>
              </a:ext>
            </a:extLst>
          </p:cNvPr>
          <p:cNvSpPr txBox="1"/>
          <p:nvPr/>
        </p:nvSpPr>
        <p:spPr>
          <a:xfrm>
            <a:off x="8805854" y="6076335"/>
            <a:ext cx="45719" cy="400110"/>
          </a:xfrm>
          <a:prstGeom prst="rect">
            <a:avLst/>
          </a:prstGeom>
          <a:noFill/>
        </p:spPr>
        <p:txBody>
          <a:bodyPr wrap="square" rtlCol="0">
            <a:spAutoFit/>
          </a:bodyPr>
          <a:lstStyle/>
          <a:p>
            <a:r>
              <a:rPr lang="en-US" sz="2000" b="1" dirty="0">
                <a:solidFill>
                  <a:srgbClr val="0070C0"/>
                </a:solidFill>
                <a:latin typeface="Maiandra GD" panose="020E0502030308020204" pitchFamily="34" charset="0"/>
              </a:rPr>
              <a:t>S</a:t>
            </a:r>
            <a:endParaRPr lang="en-IN" sz="2000" b="1" dirty="0">
              <a:solidFill>
                <a:srgbClr val="0070C0"/>
              </a:solidFill>
              <a:latin typeface="Maiandra GD" panose="020E0502030308020204" pitchFamily="34" charset="0"/>
            </a:endParaRPr>
          </a:p>
        </p:txBody>
      </p:sp>
      <p:sp>
        <p:nvSpPr>
          <p:cNvPr id="38" name="TextBox 37">
            <a:extLst>
              <a:ext uri="{FF2B5EF4-FFF2-40B4-BE49-F238E27FC236}">
                <a16:creationId xmlns:a16="http://schemas.microsoft.com/office/drawing/2014/main" id="{199FE065-6AF6-4913-8AA0-5F21BE1CCB10}"/>
              </a:ext>
            </a:extLst>
          </p:cNvPr>
          <p:cNvSpPr txBox="1"/>
          <p:nvPr/>
        </p:nvSpPr>
        <p:spPr>
          <a:xfrm>
            <a:off x="8648537" y="4454013"/>
            <a:ext cx="45719" cy="400110"/>
          </a:xfrm>
          <a:prstGeom prst="rect">
            <a:avLst/>
          </a:prstGeom>
          <a:noFill/>
        </p:spPr>
        <p:txBody>
          <a:bodyPr wrap="square" rtlCol="0">
            <a:spAutoFit/>
          </a:bodyPr>
          <a:lstStyle/>
          <a:p>
            <a:r>
              <a:rPr lang="en-US" sz="2000" b="1" dirty="0">
                <a:solidFill>
                  <a:srgbClr val="0070C0"/>
                </a:solidFill>
                <a:latin typeface="Maiandra GD" panose="020E0502030308020204" pitchFamily="34" charset="0"/>
              </a:rPr>
              <a:t>A</a:t>
            </a:r>
            <a:endParaRPr lang="en-IN" sz="2000" b="1" dirty="0">
              <a:solidFill>
                <a:srgbClr val="0070C0"/>
              </a:solidFill>
              <a:latin typeface="Maiandra GD" panose="020E0502030308020204" pitchFamily="34" charset="0"/>
            </a:endParaRPr>
          </a:p>
        </p:txBody>
      </p:sp>
      <p:sp>
        <p:nvSpPr>
          <p:cNvPr id="39" name="TextBox 38">
            <a:extLst>
              <a:ext uri="{FF2B5EF4-FFF2-40B4-BE49-F238E27FC236}">
                <a16:creationId xmlns:a16="http://schemas.microsoft.com/office/drawing/2014/main" id="{94437669-CCD0-45FB-A4ED-EEF18404CC34}"/>
              </a:ext>
            </a:extLst>
          </p:cNvPr>
          <p:cNvSpPr txBox="1"/>
          <p:nvPr/>
        </p:nvSpPr>
        <p:spPr>
          <a:xfrm>
            <a:off x="8540383" y="2826634"/>
            <a:ext cx="45719" cy="400110"/>
          </a:xfrm>
          <a:prstGeom prst="rect">
            <a:avLst/>
          </a:prstGeom>
          <a:noFill/>
        </p:spPr>
        <p:txBody>
          <a:bodyPr wrap="square" rtlCol="0">
            <a:spAutoFit/>
          </a:bodyPr>
          <a:lstStyle/>
          <a:p>
            <a:r>
              <a:rPr lang="en-US" sz="2000" b="1" dirty="0">
                <a:solidFill>
                  <a:srgbClr val="0070C0"/>
                </a:solidFill>
                <a:latin typeface="Maiandra GD" panose="020E0502030308020204" pitchFamily="34" charset="0"/>
              </a:rPr>
              <a:t>S</a:t>
            </a:r>
            <a:endParaRPr lang="en-IN" sz="2000" b="1" dirty="0">
              <a:solidFill>
                <a:srgbClr val="0070C0"/>
              </a:solidFill>
              <a:latin typeface="Maiandra GD" panose="020E0502030308020204" pitchFamily="34" charset="0"/>
            </a:endParaRPr>
          </a:p>
        </p:txBody>
      </p:sp>
      <p:sp>
        <p:nvSpPr>
          <p:cNvPr id="40" name="TextBox 39">
            <a:extLst>
              <a:ext uri="{FF2B5EF4-FFF2-40B4-BE49-F238E27FC236}">
                <a16:creationId xmlns:a16="http://schemas.microsoft.com/office/drawing/2014/main" id="{450EB1E7-415A-4D15-BBB6-60D5C55BFB13}"/>
              </a:ext>
            </a:extLst>
          </p:cNvPr>
          <p:cNvSpPr txBox="1"/>
          <p:nvPr/>
        </p:nvSpPr>
        <p:spPr>
          <a:xfrm>
            <a:off x="8494664" y="1253019"/>
            <a:ext cx="45719" cy="400110"/>
          </a:xfrm>
          <a:prstGeom prst="rect">
            <a:avLst/>
          </a:prstGeom>
          <a:noFill/>
        </p:spPr>
        <p:txBody>
          <a:bodyPr wrap="square" rtlCol="0">
            <a:spAutoFit/>
          </a:bodyPr>
          <a:lstStyle/>
          <a:p>
            <a:r>
              <a:rPr lang="en-US" sz="2000" b="1" dirty="0">
                <a:solidFill>
                  <a:srgbClr val="0070C0"/>
                </a:solidFill>
                <a:latin typeface="Maiandra GD" panose="020E0502030308020204" pitchFamily="34" charset="0"/>
              </a:rPr>
              <a:t>A</a:t>
            </a:r>
            <a:endParaRPr lang="en-IN" sz="2000" b="1" dirty="0">
              <a:solidFill>
                <a:srgbClr val="0070C0"/>
              </a:solidFill>
              <a:latin typeface="Maiandra GD" panose="020E0502030308020204" pitchFamily="34" charset="0"/>
            </a:endParaRPr>
          </a:p>
        </p:txBody>
      </p:sp>
      <p:cxnSp>
        <p:nvCxnSpPr>
          <p:cNvPr id="42" name="Straight Connector 41">
            <a:extLst>
              <a:ext uri="{FF2B5EF4-FFF2-40B4-BE49-F238E27FC236}">
                <a16:creationId xmlns:a16="http://schemas.microsoft.com/office/drawing/2014/main" id="{EF798FC1-3142-44A2-8906-3AB227C02DF8}"/>
              </a:ext>
            </a:extLst>
          </p:cNvPr>
          <p:cNvCxnSpPr>
            <a:cxnSpLocks/>
            <a:endCxn id="39" idx="1"/>
          </p:cNvCxnSpPr>
          <p:nvPr/>
        </p:nvCxnSpPr>
        <p:spPr>
          <a:xfrm flipV="1">
            <a:off x="6668811" y="3026689"/>
            <a:ext cx="1871572" cy="1496151"/>
          </a:xfrm>
          <a:prstGeom prst="line">
            <a:avLst/>
          </a:prstGeom>
        </p:spPr>
        <p:style>
          <a:lnRef idx="3">
            <a:schemeClr val="accent6"/>
          </a:lnRef>
          <a:fillRef idx="0">
            <a:schemeClr val="accent6"/>
          </a:fillRef>
          <a:effectRef idx="2">
            <a:schemeClr val="accent6"/>
          </a:effectRef>
          <a:fontRef idx="minor">
            <a:schemeClr val="tx1"/>
          </a:fontRef>
        </p:style>
      </p:cxnSp>
      <p:cxnSp>
        <p:nvCxnSpPr>
          <p:cNvPr id="44" name="Straight Connector 43">
            <a:extLst>
              <a:ext uri="{FF2B5EF4-FFF2-40B4-BE49-F238E27FC236}">
                <a16:creationId xmlns:a16="http://schemas.microsoft.com/office/drawing/2014/main" id="{A7AD7992-6AAB-4216-BC96-DDD81BF2E497}"/>
              </a:ext>
            </a:extLst>
          </p:cNvPr>
          <p:cNvCxnSpPr/>
          <p:nvPr/>
        </p:nvCxnSpPr>
        <p:spPr>
          <a:xfrm>
            <a:off x="6668811" y="2733368"/>
            <a:ext cx="1871572" cy="1789471"/>
          </a:xfrm>
          <a:prstGeom prst="line">
            <a:avLst/>
          </a:prstGeom>
        </p:spPr>
        <p:style>
          <a:lnRef idx="3">
            <a:schemeClr val="accent6"/>
          </a:lnRef>
          <a:fillRef idx="0">
            <a:schemeClr val="accent6"/>
          </a:fillRef>
          <a:effectRef idx="2">
            <a:schemeClr val="accent6"/>
          </a:effectRef>
          <a:fontRef idx="minor">
            <a:schemeClr val="tx1"/>
          </a:fontRef>
        </p:style>
      </p:cxnSp>
      <p:cxnSp>
        <p:nvCxnSpPr>
          <p:cNvPr id="47" name="Straight Connector 46">
            <a:extLst>
              <a:ext uri="{FF2B5EF4-FFF2-40B4-BE49-F238E27FC236}">
                <a16:creationId xmlns:a16="http://schemas.microsoft.com/office/drawing/2014/main" id="{70836648-7FC8-412B-828F-DB916F627EA5}"/>
              </a:ext>
            </a:extLst>
          </p:cNvPr>
          <p:cNvCxnSpPr/>
          <p:nvPr/>
        </p:nvCxnSpPr>
        <p:spPr>
          <a:xfrm flipV="1">
            <a:off x="4518989" y="3633016"/>
            <a:ext cx="5673213" cy="113071"/>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8" name="TextBox 47">
            <a:extLst>
              <a:ext uri="{FF2B5EF4-FFF2-40B4-BE49-F238E27FC236}">
                <a16:creationId xmlns:a16="http://schemas.microsoft.com/office/drawing/2014/main" id="{99D5E346-ACA2-419F-A148-D1813F6F1CDF}"/>
              </a:ext>
            </a:extLst>
          </p:cNvPr>
          <p:cNvSpPr txBox="1"/>
          <p:nvPr/>
        </p:nvSpPr>
        <p:spPr>
          <a:xfrm>
            <a:off x="4066705" y="2638355"/>
            <a:ext cx="45719" cy="1938992"/>
          </a:xfrm>
          <a:prstGeom prst="rect">
            <a:avLst/>
          </a:prstGeom>
          <a:noFill/>
        </p:spPr>
        <p:txBody>
          <a:bodyPr wrap="square" rtlCol="0">
            <a:spAutoFit/>
          </a:bodyPr>
          <a:lstStyle/>
          <a:p>
            <a:r>
              <a:rPr lang="en-US" sz="2000" b="1" dirty="0">
                <a:solidFill>
                  <a:srgbClr val="C00000"/>
                </a:solidFill>
                <a:latin typeface="Maiandra GD" panose="020E0502030308020204" pitchFamily="34" charset="0"/>
              </a:rPr>
              <a:t>Energy</a:t>
            </a:r>
            <a:endParaRPr lang="en-IN" sz="2000" b="1" dirty="0">
              <a:solidFill>
                <a:srgbClr val="C00000"/>
              </a:solidFill>
              <a:latin typeface="Maiandra GD" panose="020E0502030308020204" pitchFamily="34" charset="0"/>
            </a:endParaRPr>
          </a:p>
        </p:txBody>
      </p:sp>
      <p:sp>
        <p:nvSpPr>
          <p:cNvPr id="51" name="TextBox 50">
            <a:extLst>
              <a:ext uri="{FF2B5EF4-FFF2-40B4-BE49-F238E27FC236}">
                <a16:creationId xmlns:a16="http://schemas.microsoft.com/office/drawing/2014/main" id="{C1B10EC9-E828-47C9-8705-6B93679CE27B}"/>
              </a:ext>
            </a:extLst>
          </p:cNvPr>
          <p:cNvSpPr txBox="1"/>
          <p:nvPr/>
        </p:nvSpPr>
        <p:spPr>
          <a:xfrm flipH="1">
            <a:off x="6031077" y="18810"/>
            <a:ext cx="3768905" cy="707886"/>
          </a:xfrm>
          <a:prstGeom prst="rect">
            <a:avLst/>
          </a:prstGeom>
          <a:noFill/>
        </p:spPr>
        <p:txBody>
          <a:bodyPr wrap="square" rtlCol="0">
            <a:spAutoFit/>
          </a:bodyPr>
          <a:lstStyle/>
          <a:p>
            <a:r>
              <a:rPr lang="en-IN" sz="2000" b="1" spc="-5" dirty="0">
                <a:solidFill>
                  <a:srgbClr val="C00000"/>
                </a:solidFill>
                <a:latin typeface="Maiandra GD" panose="020E0502030308020204" pitchFamily="34" charset="0"/>
                <a:ea typeface="Microsoft Sans Serif" panose="020B0604020202020204" pitchFamily="34" charset="0"/>
                <a:cs typeface="Microsoft Sans Serif" panose="020B0604020202020204" pitchFamily="34" charset="0"/>
              </a:rPr>
              <a:t>Mirror plane symmetry (m) </a:t>
            </a:r>
            <a:endParaRPr lang="en-IN" sz="2000" b="1" dirty="0">
              <a:solidFill>
                <a:srgbClr val="C00000"/>
              </a:solidFill>
              <a:latin typeface="Maiandra GD" panose="020E0502030308020204" pitchFamily="34" charset="0"/>
              <a:ea typeface="Microsoft Sans Serif" panose="020B0604020202020204" pitchFamily="34" charset="0"/>
              <a:cs typeface="Microsoft Sans Serif" panose="020B0604020202020204" pitchFamily="34" charset="0"/>
            </a:endParaRPr>
          </a:p>
          <a:p>
            <a:endParaRPr lang="en-IN" sz="2000" b="1" dirty="0">
              <a:solidFill>
                <a:srgbClr val="C00000"/>
              </a:solidFill>
              <a:latin typeface="Maiandra GD" panose="020E0502030308020204" pitchFamily="34" charset="0"/>
            </a:endParaRPr>
          </a:p>
        </p:txBody>
      </p:sp>
      <p:cxnSp>
        <p:nvCxnSpPr>
          <p:cNvPr id="53" name="Straight Connector 52">
            <a:extLst>
              <a:ext uri="{FF2B5EF4-FFF2-40B4-BE49-F238E27FC236}">
                <a16:creationId xmlns:a16="http://schemas.microsoft.com/office/drawing/2014/main" id="{2FF94FEF-A486-41E1-A64D-081FA666E90A}"/>
              </a:ext>
            </a:extLst>
          </p:cNvPr>
          <p:cNvCxnSpPr>
            <a:endCxn id="40" idx="3"/>
          </p:cNvCxnSpPr>
          <p:nvPr/>
        </p:nvCxnSpPr>
        <p:spPr>
          <a:xfrm>
            <a:off x="6623092" y="1406013"/>
            <a:ext cx="1917291" cy="47061"/>
          </a:xfrm>
          <a:prstGeom prst="line">
            <a:avLst/>
          </a:prstGeom>
        </p:spPr>
        <p:style>
          <a:lnRef idx="3">
            <a:schemeClr val="accent6"/>
          </a:lnRef>
          <a:fillRef idx="0">
            <a:schemeClr val="accent6"/>
          </a:fillRef>
          <a:effectRef idx="2">
            <a:schemeClr val="accent6"/>
          </a:effectRef>
          <a:fontRef idx="minor">
            <a:schemeClr val="tx1"/>
          </a:fontRef>
        </p:style>
      </p:cxnSp>
      <p:cxnSp>
        <p:nvCxnSpPr>
          <p:cNvPr id="55" name="Straight Connector 54">
            <a:extLst>
              <a:ext uri="{FF2B5EF4-FFF2-40B4-BE49-F238E27FC236}">
                <a16:creationId xmlns:a16="http://schemas.microsoft.com/office/drawing/2014/main" id="{C9C961FB-EE6A-4A20-B628-A0DDC41BD00D}"/>
              </a:ext>
            </a:extLst>
          </p:cNvPr>
          <p:cNvCxnSpPr>
            <a:endCxn id="37" idx="1"/>
          </p:cNvCxnSpPr>
          <p:nvPr/>
        </p:nvCxnSpPr>
        <p:spPr>
          <a:xfrm>
            <a:off x="6809905" y="6233652"/>
            <a:ext cx="1995949" cy="42738"/>
          </a:xfrm>
          <a:prstGeom prst="line">
            <a:avLst/>
          </a:prstGeom>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21642434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9118FB8C-3395-46BB-ADFD-AD959CD3173C}"/>
              </a:ext>
            </a:extLst>
          </p:cNvPr>
          <p:cNvGraphicFramePr>
            <a:graphicFrameLocks noChangeAspect="1"/>
          </p:cNvGraphicFramePr>
          <p:nvPr>
            <p:extLst>
              <p:ext uri="{D42A27DB-BD31-4B8C-83A1-F6EECF244321}">
                <p14:modId xmlns:p14="http://schemas.microsoft.com/office/powerpoint/2010/main" val="475660085"/>
              </p:ext>
            </p:extLst>
          </p:nvPr>
        </p:nvGraphicFramePr>
        <p:xfrm>
          <a:off x="3594100" y="338138"/>
          <a:ext cx="4324350" cy="1033462"/>
        </p:xfrm>
        <a:graphic>
          <a:graphicData uri="http://schemas.openxmlformats.org/presentationml/2006/ole">
            <mc:AlternateContent xmlns:mc="http://schemas.openxmlformats.org/markup-compatibility/2006">
              <mc:Choice xmlns:v="urn:schemas-microsoft-com:vml" Requires="v">
                <p:oleObj spid="_x0000_s8321" name="CS ChemDraw Drawing" r:id="rId3" imgW="4432320" imgH="834480" progId="ChemDraw.Document.6.0">
                  <p:embed/>
                </p:oleObj>
              </mc:Choice>
              <mc:Fallback>
                <p:oleObj name="CS ChemDraw Drawing" r:id="rId3" imgW="4432320" imgH="834480" progId="ChemDraw.Document.6.0">
                  <p:embed/>
                  <p:pic>
                    <p:nvPicPr>
                      <p:cNvPr id="18" name="Object 17">
                        <a:extLst>
                          <a:ext uri="{FF2B5EF4-FFF2-40B4-BE49-F238E27FC236}">
                            <a16:creationId xmlns:a16="http://schemas.microsoft.com/office/drawing/2014/main" id="{A2C8A6F5-4C15-4FCF-BCB8-E46F85C28EBA}"/>
                          </a:ext>
                        </a:extLst>
                      </p:cNvPr>
                      <p:cNvPicPr/>
                      <p:nvPr/>
                    </p:nvPicPr>
                    <p:blipFill>
                      <a:blip r:embed="rId4"/>
                      <a:stretch>
                        <a:fillRect/>
                      </a:stretch>
                    </p:blipFill>
                    <p:spPr>
                      <a:xfrm>
                        <a:off x="3594100" y="338138"/>
                        <a:ext cx="4324350" cy="1033462"/>
                      </a:xfrm>
                      <a:prstGeom prst="rect">
                        <a:avLst/>
                      </a:prstGeom>
                    </p:spPr>
                  </p:pic>
                </p:oleObj>
              </mc:Fallback>
            </mc:AlternateContent>
          </a:graphicData>
        </a:graphic>
      </p:graphicFrame>
      <p:sp>
        <p:nvSpPr>
          <p:cNvPr id="4" name="TextBox 3">
            <a:extLst>
              <a:ext uri="{FF2B5EF4-FFF2-40B4-BE49-F238E27FC236}">
                <a16:creationId xmlns:a16="http://schemas.microsoft.com/office/drawing/2014/main" id="{B33F6C8C-E94F-490D-941F-D94F321E68A0}"/>
              </a:ext>
            </a:extLst>
          </p:cNvPr>
          <p:cNvSpPr txBox="1"/>
          <p:nvPr/>
        </p:nvSpPr>
        <p:spPr>
          <a:xfrm>
            <a:off x="4920533" y="485537"/>
            <a:ext cx="1967284" cy="400110"/>
          </a:xfrm>
          <a:prstGeom prst="rect">
            <a:avLst/>
          </a:prstGeom>
          <a:noFill/>
        </p:spPr>
        <p:txBody>
          <a:bodyPr wrap="square" rtlCol="0">
            <a:spAutoFit/>
          </a:bodyPr>
          <a:lstStyle/>
          <a:p>
            <a:r>
              <a:rPr lang="en-US" sz="2000" b="1" dirty="0">
                <a:solidFill>
                  <a:srgbClr val="7030A0"/>
                </a:solidFill>
                <a:latin typeface="Maiandra GD" panose="020E0502030308020204" pitchFamily="34" charset="0"/>
              </a:rPr>
              <a:t>Con Rotation</a:t>
            </a:r>
            <a:endParaRPr lang="en-IN" sz="2000" b="1" dirty="0">
              <a:solidFill>
                <a:srgbClr val="7030A0"/>
              </a:solidFill>
              <a:latin typeface="Maiandra GD" panose="020E0502030308020204" pitchFamily="34" charset="0"/>
            </a:endParaRPr>
          </a:p>
        </p:txBody>
      </p:sp>
      <p:sp>
        <p:nvSpPr>
          <p:cNvPr id="5" name="TextBox 4">
            <a:extLst>
              <a:ext uri="{FF2B5EF4-FFF2-40B4-BE49-F238E27FC236}">
                <a16:creationId xmlns:a16="http://schemas.microsoft.com/office/drawing/2014/main" id="{167E2B66-29F6-4C3D-A0B5-829EE9B92A2A}"/>
              </a:ext>
            </a:extLst>
          </p:cNvPr>
          <p:cNvSpPr txBox="1"/>
          <p:nvPr/>
        </p:nvSpPr>
        <p:spPr>
          <a:xfrm flipH="1">
            <a:off x="4995293" y="2399071"/>
            <a:ext cx="4972175" cy="400110"/>
          </a:xfrm>
          <a:prstGeom prst="rect">
            <a:avLst/>
          </a:prstGeom>
          <a:noFill/>
        </p:spPr>
        <p:txBody>
          <a:bodyPr wrap="square" rtlCol="0">
            <a:spAutoFit/>
          </a:bodyPr>
          <a:lstStyle/>
          <a:p>
            <a:r>
              <a:rPr lang="en-US" sz="2000" b="1" dirty="0">
                <a:solidFill>
                  <a:srgbClr val="0070C0"/>
                </a:solidFill>
                <a:latin typeface="Maiandra GD" panose="020E0502030308020204" pitchFamily="34" charset="0"/>
              </a:rPr>
              <a:t>Dis Rotation </a:t>
            </a:r>
            <a:endParaRPr lang="en-IN" sz="2000" b="1" dirty="0">
              <a:solidFill>
                <a:srgbClr val="0070C0"/>
              </a:solidFill>
              <a:latin typeface="Maiandra GD" panose="020E0502030308020204" pitchFamily="34" charset="0"/>
            </a:endParaRPr>
          </a:p>
        </p:txBody>
      </p:sp>
      <p:cxnSp>
        <p:nvCxnSpPr>
          <p:cNvPr id="7" name="Straight Arrow Connector 6">
            <a:extLst>
              <a:ext uri="{FF2B5EF4-FFF2-40B4-BE49-F238E27FC236}">
                <a16:creationId xmlns:a16="http://schemas.microsoft.com/office/drawing/2014/main" id="{D7B9C9FF-8931-4F43-A675-86FA4CFAE580}"/>
              </a:ext>
            </a:extLst>
          </p:cNvPr>
          <p:cNvCxnSpPr/>
          <p:nvPr/>
        </p:nvCxnSpPr>
        <p:spPr>
          <a:xfrm>
            <a:off x="6535343" y="2625213"/>
            <a:ext cx="717755" cy="0"/>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
        <p:nvSpPr>
          <p:cNvPr id="9" name="TextBox 8">
            <a:extLst>
              <a:ext uri="{FF2B5EF4-FFF2-40B4-BE49-F238E27FC236}">
                <a16:creationId xmlns:a16="http://schemas.microsoft.com/office/drawing/2014/main" id="{ED0A8536-4CB8-4394-86A2-3AA2610F4A10}"/>
              </a:ext>
            </a:extLst>
          </p:cNvPr>
          <p:cNvSpPr txBox="1"/>
          <p:nvPr/>
        </p:nvSpPr>
        <p:spPr>
          <a:xfrm>
            <a:off x="7250322" y="2440547"/>
            <a:ext cx="3513756" cy="707886"/>
          </a:xfrm>
          <a:prstGeom prst="rect">
            <a:avLst/>
          </a:prstGeom>
          <a:noFill/>
        </p:spPr>
        <p:txBody>
          <a:bodyPr wrap="square" rtlCol="0">
            <a:spAutoFit/>
          </a:bodyPr>
          <a:lstStyle/>
          <a:p>
            <a:r>
              <a:rPr lang="en-IN" sz="2000" b="1" spc="-5" dirty="0">
                <a:solidFill>
                  <a:srgbClr val="C00000"/>
                </a:solidFill>
                <a:latin typeface="Maiandra GD" panose="020E0502030308020204" pitchFamily="34" charset="0"/>
                <a:ea typeface="Microsoft Sans Serif" panose="020B0604020202020204" pitchFamily="34" charset="0"/>
                <a:cs typeface="Microsoft Sans Serif" panose="020B0604020202020204" pitchFamily="34" charset="0"/>
              </a:rPr>
              <a:t>Mirror plane symmetry (m) </a:t>
            </a:r>
            <a:endParaRPr lang="en-IN" sz="2000" b="1" dirty="0">
              <a:solidFill>
                <a:srgbClr val="C00000"/>
              </a:solidFill>
              <a:latin typeface="Maiandra GD" panose="020E0502030308020204" pitchFamily="34" charset="0"/>
              <a:ea typeface="Microsoft Sans Serif" panose="020B0604020202020204" pitchFamily="34" charset="0"/>
              <a:cs typeface="Microsoft Sans Serif" panose="020B0604020202020204" pitchFamily="34" charset="0"/>
            </a:endParaRPr>
          </a:p>
          <a:p>
            <a:endParaRPr lang="en-IN" sz="2000" b="1" dirty="0">
              <a:solidFill>
                <a:srgbClr val="C00000"/>
              </a:solidFill>
              <a:latin typeface="Maiandra GD" panose="020E0502030308020204" pitchFamily="34" charset="0"/>
            </a:endParaRPr>
          </a:p>
        </p:txBody>
      </p:sp>
      <p:sp>
        <p:nvSpPr>
          <p:cNvPr id="10" name="TextBox 9">
            <a:extLst>
              <a:ext uri="{FF2B5EF4-FFF2-40B4-BE49-F238E27FC236}">
                <a16:creationId xmlns:a16="http://schemas.microsoft.com/office/drawing/2014/main" id="{5D6F3A9A-228E-4E5C-A5C1-237A984EAD5E}"/>
              </a:ext>
            </a:extLst>
          </p:cNvPr>
          <p:cNvSpPr txBox="1"/>
          <p:nvPr/>
        </p:nvSpPr>
        <p:spPr>
          <a:xfrm flipH="1">
            <a:off x="4920533" y="3098824"/>
            <a:ext cx="1769458" cy="400110"/>
          </a:xfrm>
          <a:prstGeom prst="rect">
            <a:avLst/>
          </a:prstGeom>
          <a:noFill/>
        </p:spPr>
        <p:txBody>
          <a:bodyPr wrap="square" rtlCol="0">
            <a:spAutoFit/>
          </a:bodyPr>
          <a:lstStyle/>
          <a:p>
            <a:r>
              <a:rPr lang="en-US" sz="2000" b="1" dirty="0">
                <a:solidFill>
                  <a:srgbClr val="0070C0"/>
                </a:solidFill>
                <a:latin typeface="Maiandra GD" panose="020E0502030308020204" pitchFamily="34" charset="0"/>
              </a:rPr>
              <a:t>Con Rotation </a:t>
            </a:r>
            <a:endParaRPr lang="en-IN" sz="2000" b="1" dirty="0">
              <a:solidFill>
                <a:srgbClr val="0070C0"/>
              </a:solidFill>
              <a:latin typeface="Maiandra GD" panose="020E0502030308020204" pitchFamily="34" charset="0"/>
            </a:endParaRPr>
          </a:p>
        </p:txBody>
      </p:sp>
      <p:cxnSp>
        <p:nvCxnSpPr>
          <p:cNvPr id="12" name="Straight Arrow Connector 11">
            <a:extLst>
              <a:ext uri="{FF2B5EF4-FFF2-40B4-BE49-F238E27FC236}">
                <a16:creationId xmlns:a16="http://schemas.microsoft.com/office/drawing/2014/main" id="{5549D0D8-5DD5-4922-8101-72EC5C8AEDF2}"/>
              </a:ext>
            </a:extLst>
          </p:cNvPr>
          <p:cNvCxnSpPr/>
          <p:nvPr/>
        </p:nvCxnSpPr>
        <p:spPr>
          <a:xfrm>
            <a:off x="6611973" y="3323303"/>
            <a:ext cx="707922" cy="0"/>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
        <p:nvSpPr>
          <p:cNvPr id="14" name="TextBox 13">
            <a:extLst>
              <a:ext uri="{FF2B5EF4-FFF2-40B4-BE49-F238E27FC236}">
                <a16:creationId xmlns:a16="http://schemas.microsoft.com/office/drawing/2014/main" id="{695AF98B-842B-436E-923C-8291E4B2D42E}"/>
              </a:ext>
            </a:extLst>
          </p:cNvPr>
          <p:cNvSpPr txBox="1"/>
          <p:nvPr/>
        </p:nvSpPr>
        <p:spPr>
          <a:xfrm>
            <a:off x="7371752" y="3138637"/>
            <a:ext cx="3193544" cy="400110"/>
          </a:xfrm>
          <a:prstGeom prst="rect">
            <a:avLst/>
          </a:prstGeom>
          <a:noFill/>
        </p:spPr>
        <p:txBody>
          <a:bodyPr wrap="square" rtlCol="0">
            <a:spAutoFit/>
          </a:bodyPr>
          <a:lstStyle/>
          <a:p>
            <a:r>
              <a:rPr lang="en-IN" sz="2000" b="1" dirty="0">
                <a:solidFill>
                  <a:srgbClr val="C00000"/>
                </a:solidFill>
                <a:latin typeface="Maiandra GD" panose="020E0502030308020204" pitchFamily="34" charset="0"/>
                <a:ea typeface="Microsoft Sans Serif" panose="020B0604020202020204" pitchFamily="34" charset="0"/>
                <a:cs typeface="Microsoft Sans Serif" panose="020B0604020202020204" pitchFamily="34" charset="0"/>
              </a:rPr>
              <a:t>Axis of </a:t>
            </a:r>
            <a:r>
              <a:rPr lang="en-IN" sz="2000" b="1" spc="-5" dirty="0">
                <a:solidFill>
                  <a:srgbClr val="C00000"/>
                </a:solidFill>
                <a:latin typeface="Maiandra GD" panose="020E0502030308020204" pitchFamily="34" charset="0"/>
                <a:ea typeface="Microsoft Sans Serif" panose="020B0604020202020204" pitchFamily="34" charset="0"/>
                <a:cs typeface="Microsoft Sans Serif" panose="020B0604020202020204" pitchFamily="34" charset="0"/>
              </a:rPr>
              <a:t>symmetry (C</a:t>
            </a:r>
            <a:r>
              <a:rPr lang="en-IN" sz="1100" b="1" spc="-5" dirty="0">
                <a:solidFill>
                  <a:srgbClr val="C00000"/>
                </a:solidFill>
                <a:latin typeface="Maiandra GD" panose="020E0502030308020204" pitchFamily="34" charset="0"/>
                <a:ea typeface="Microsoft Sans Serif" panose="020B0604020202020204" pitchFamily="34" charset="0"/>
                <a:cs typeface="Microsoft Sans Serif" panose="020B0604020202020204" pitchFamily="34" charset="0"/>
              </a:rPr>
              <a:t>2</a:t>
            </a:r>
            <a:r>
              <a:rPr lang="en-IN" sz="2000" b="1" spc="-5" dirty="0">
                <a:solidFill>
                  <a:srgbClr val="C00000"/>
                </a:solidFill>
                <a:latin typeface="Maiandra GD" panose="020E0502030308020204" pitchFamily="34" charset="0"/>
                <a:ea typeface="Microsoft Sans Serif" panose="020B0604020202020204" pitchFamily="34" charset="0"/>
                <a:cs typeface="Microsoft Sans Serif" panose="020B0604020202020204" pitchFamily="34" charset="0"/>
              </a:rPr>
              <a:t>)</a:t>
            </a:r>
            <a:endParaRPr lang="en-IN" sz="2000" b="1" dirty="0">
              <a:solidFill>
                <a:srgbClr val="C00000"/>
              </a:solidFill>
              <a:latin typeface="Maiandra GD" panose="020E0502030308020204" pitchFamily="34" charset="0"/>
              <a:ea typeface="Microsoft Sans Serif" panose="020B0604020202020204" pitchFamily="34" charset="0"/>
              <a:cs typeface="Microsoft Sans Serif" panose="020B0604020202020204" pitchFamily="34" charset="0"/>
            </a:endParaRPr>
          </a:p>
        </p:txBody>
      </p:sp>
      <p:sp>
        <p:nvSpPr>
          <p:cNvPr id="15" name="Rectangle 14">
            <a:extLst>
              <a:ext uri="{FF2B5EF4-FFF2-40B4-BE49-F238E27FC236}">
                <a16:creationId xmlns:a16="http://schemas.microsoft.com/office/drawing/2014/main" id="{453A49B0-3C8F-4544-9FE7-1E9DE89ED21E}"/>
              </a:ext>
            </a:extLst>
          </p:cNvPr>
          <p:cNvSpPr/>
          <p:nvPr/>
        </p:nvSpPr>
        <p:spPr>
          <a:xfrm>
            <a:off x="2812774" y="3621284"/>
            <a:ext cx="8474658" cy="1015663"/>
          </a:xfrm>
          <a:prstGeom prst="rect">
            <a:avLst/>
          </a:prstGeom>
        </p:spPr>
        <p:txBody>
          <a:bodyPr wrap="square">
            <a:spAutoFit/>
          </a:bodyPr>
          <a:lstStyle/>
          <a:p>
            <a:pPr marL="285750" indent="-285750">
              <a:buFont typeface="Arial" panose="020B0604020202020204" pitchFamily="34" charset="0"/>
              <a:buChar char="•"/>
            </a:pPr>
            <a:r>
              <a:rPr lang="en-US" sz="2000" b="1" dirty="0">
                <a:latin typeface="Maiandra GD" panose="020E0502030308020204" pitchFamily="34" charset="0"/>
              </a:rPr>
              <a:t>During conrotation two fold axis of symmetry (C</a:t>
            </a:r>
            <a:r>
              <a:rPr lang="en-US" sz="1100" b="1" dirty="0">
                <a:latin typeface="Maiandra GD" panose="020E0502030308020204" pitchFamily="34" charset="0"/>
              </a:rPr>
              <a:t>2</a:t>
            </a:r>
            <a:r>
              <a:rPr lang="en-US" sz="2000" b="1" dirty="0">
                <a:latin typeface="Maiandra GD" panose="020E0502030308020204" pitchFamily="34" charset="0"/>
              </a:rPr>
              <a:t> ) is conserved through out the process.</a:t>
            </a:r>
          </a:p>
          <a:p>
            <a:pPr marL="285750" indent="-285750">
              <a:buFont typeface="Arial" panose="020B0604020202020204" pitchFamily="34" charset="0"/>
              <a:buChar char="•"/>
            </a:pPr>
            <a:r>
              <a:rPr lang="en-US" sz="2000" b="1" dirty="0">
                <a:latin typeface="Maiandra GD" panose="020E0502030308020204" pitchFamily="34" charset="0"/>
              </a:rPr>
              <a:t>For dis rotatory ring closure mirror plane (m) symmetry is conserved. </a:t>
            </a:r>
            <a:endParaRPr lang="en-IN" sz="2000" b="1" dirty="0">
              <a:latin typeface="Maiandra GD" panose="020E0502030308020204" pitchFamily="34" charset="0"/>
            </a:endParaRPr>
          </a:p>
        </p:txBody>
      </p:sp>
    </p:spTree>
    <p:extLst>
      <p:ext uri="{BB962C8B-B14F-4D97-AF65-F5344CB8AC3E}">
        <p14:creationId xmlns:p14="http://schemas.microsoft.com/office/powerpoint/2010/main" val="25233891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854F4D2B-8353-4018-A2A4-51F0CB5293B8}"/>
              </a:ext>
            </a:extLst>
          </p:cNvPr>
          <p:cNvGraphicFramePr>
            <a:graphicFrameLocks noChangeAspect="1"/>
          </p:cNvGraphicFramePr>
          <p:nvPr>
            <p:extLst>
              <p:ext uri="{D42A27DB-BD31-4B8C-83A1-F6EECF244321}">
                <p14:modId xmlns:p14="http://schemas.microsoft.com/office/powerpoint/2010/main" val="1581837053"/>
              </p:ext>
            </p:extLst>
          </p:nvPr>
        </p:nvGraphicFramePr>
        <p:xfrm>
          <a:off x="4105786" y="341976"/>
          <a:ext cx="4819240" cy="6346112"/>
        </p:xfrm>
        <a:graphic>
          <a:graphicData uri="http://schemas.openxmlformats.org/presentationml/2006/ole">
            <mc:AlternateContent xmlns:mc="http://schemas.openxmlformats.org/markup-compatibility/2006">
              <mc:Choice xmlns:v="urn:schemas-microsoft-com:vml" Requires="v">
                <p:oleObj spid="_x0000_s9347" name="CS ChemDraw Drawing" r:id="rId3" imgW="4585320" imgH="6036480" progId="ChemDraw.Document.6.0">
                  <p:embed/>
                </p:oleObj>
              </mc:Choice>
              <mc:Fallback>
                <p:oleObj name="CS ChemDraw Drawing" r:id="rId3" imgW="4585320" imgH="6036480" progId="ChemDraw.Document.6.0">
                  <p:embed/>
                  <p:pic>
                    <p:nvPicPr>
                      <p:cNvPr id="2" name="Object 1">
                        <a:extLst>
                          <a:ext uri="{FF2B5EF4-FFF2-40B4-BE49-F238E27FC236}">
                            <a16:creationId xmlns:a16="http://schemas.microsoft.com/office/drawing/2014/main" id="{503F8EAC-A73A-4693-8B49-65C4D88668D3}"/>
                          </a:ext>
                        </a:extLst>
                      </p:cNvPr>
                      <p:cNvPicPr/>
                      <p:nvPr/>
                    </p:nvPicPr>
                    <p:blipFill>
                      <a:blip r:embed="rId4"/>
                      <a:stretch>
                        <a:fillRect/>
                      </a:stretch>
                    </p:blipFill>
                    <p:spPr>
                      <a:xfrm>
                        <a:off x="4105786" y="341976"/>
                        <a:ext cx="4819240" cy="6346112"/>
                      </a:xfrm>
                      <a:prstGeom prst="rect">
                        <a:avLst/>
                      </a:prstGeom>
                    </p:spPr>
                  </p:pic>
                </p:oleObj>
              </mc:Fallback>
            </mc:AlternateContent>
          </a:graphicData>
        </a:graphic>
      </p:graphicFrame>
      <p:cxnSp>
        <p:nvCxnSpPr>
          <p:cNvPr id="3" name="Straight Arrow Connector 2">
            <a:extLst>
              <a:ext uri="{FF2B5EF4-FFF2-40B4-BE49-F238E27FC236}">
                <a16:creationId xmlns:a16="http://schemas.microsoft.com/office/drawing/2014/main" id="{5FF4ED1E-8EC6-4010-BCE9-4AAC93F6A4CE}"/>
              </a:ext>
            </a:extLst>
          </p:cNvPr>
          <p:cNvCxnSpPr/>
          <p:nvPr/>
        </p:nvCxnSpPr>
        <p:spPr>
          <a:xfrm flipV="1">
            <a:off x="3428077" y="560439"/>
            <a:ext cx="0" cy="5909187"/>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
        <p:nvSpPr>
          <p:cNvPr id="4" name="Rectangle 3">
            <a:extLst>
              <a:ext uri="{FF2B5EF4-FFF2-40B4-BE49-F238E27FC236}">
                <a16:creationId xmlns:a16="http://schemas.microsoft.com/office/drawing/2014/main" id="{2A4CF130-CA6A-4340-80AF-FDF526DF12BC}"/>
              </a:ext>
            </a:extLst>
          </p:cNvPr>
          <p:cNvSpPr/>
          <p:nvPr/>
        </p:nvSpPr>
        <p:spPr>
          <a:xfrm>
            <a:off x="3605058" y="5869693"/>
            <a:ext cx="6096000" cy="707886"/>
          </a:xfrm>
          <a:prstGeom prst="rect">
            <a:avLst/>
          </a:prstGeom>
        </p:spPr>
        <p:txBody>
          <a:bodyPr>
            <a:spAutoFit/>
          </a:bodyPr>
          <a:lstStyle/>
          <a:p>
            <a:pPr lvl="0">
              <a:defRPr/>
            </a:pPr>
            <a:r>
              <a:rPr lang="el-GR" sz="2000" b="1" dirty="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ψ</a:t>
            </a:r>
            <a:r>
              <a:rPr lang="en-US" sz="2000" b="1" dirty="0">
                <a:solidFill>
                  <a:srgbClr val="002060"/>
                </a:solidFill>
                <a:latin typeface="Maiandra GD" panose="020E0502030308020204" pitchFamily="34" charset="0"/>
                <a:ea typeface="Microsoft Sans Serif" panose="020B0604020202020204" pitchFamily="34" charset="0"/>
                <a:cs typeface="Microsoft Sans Serif" panose="020B0604020202020204" pitchFamily="34" charset="0"/>
              </a:rPr>
              <a:t>1</a:t>
            </a:r>
            <a:endParaRPr lang="en-IN" sz="2000" b="1" dirty="0">
              <a:solidFill>
                <a:srgbClr val="002060"/>
              </a:solidFill>
              <a:latin typeface="Maiandra GD" panose="020E0502030308020204" pitchFamily="34" charset="0"/>
              <a:ea typeface="Microsoft Sans Serif" panose="020B0604020202020204" pitchFamily="34" charset="0"/>
              <a:cs typeface="Microsoft Sans Serif" panose="020B0604020202020204" pitchFamily="34" charset="0"/>
            </a:endParaRPr>
          </a:p>
          <a:p>
            <a:endParaRPr lang="en-IN" sz="2000" b="1" dirty="0">
              <a:solidFill>
                <a:srgbClr val="002060"/>
              </a:solidFill>
              <a:latin typeface="Maiandra GD" panose="020E0502030308020204" pitchFamily="34" charset="0"/>
              <a:ea typeface="Microsoft Sans Serif" panose="020B0604020202020204" pitchFamily="34" charset="0"/>
              <a:cs typeface="Microsoft Sans Serif" panose="020B0604020202020204" pitchFamily="34" charset="0"/>
            </a:endParaRPr>
          </a:p>
        </p:txBody>
      </p:sp>
      <p:sp>
        <p:nvSpPr>
          <p:cNvPr id="5" name="Rectangle 4">
            <a:extLst>
              <a:ext uri="{FF2B5EF4-FFF2-40B4-BE49-F238E27FC236}">
                <a16:creationId xmlns:a16="http://schemas.microsoft.com/office/drawing/2014/main" id="{3EEB82BD-5E17-4E1F-9D97-F5FAEC057776}"/>
              </a:ext>
            </a:extLst>
          </p:cNvPr>
          <p:cNvSpPr/>
          <p:nvPr/>
        </p:nvSpPr>
        <p:spPr>
          <a:xfrm>
            <a:off x="3555897" y="4354531"/>
            <a:ext cx="6096000" cy="707886"/>
          </a:xfrm>
          <a:prstGeom prst="rect">
            <a:avLst/>
          </a:prstGeom>
        </p:spPr>
        <p:txBody>
          <a:bodyPr>
            <a:spAutoFit/>
          </a:bodyPr>
          <a:lstStyle/>
          <a:p>
            <a:pPr lvl="0">
              <a:defRPr/>
            </a:pPr>
            <a:r>
              <a:rPr lang="el-GR" sz="2000" b="1" dirty="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ψ</a:t>
            </a:r>
            <a:r>
              <a:rPr lang="en-US" sz="2000" b="1" dirty="0">
                <a:solidFill>
                  <a:srgbClr val="002060"/>
                </a:solidFill>
                <a:latin typeface="Maiandra GD" panose="020E0502030308020204" pitchFamily="34" charset="0"/>
                <a:ea typeface="Microsoft Sans Serif" panose="020B0604020202020204" pitchFamily="34" charset="0"/>
                <a:cs typeface="Microsoft Sans Serif" panose="020B0604020202020204" pitchFamily="34" charset="0"/>
              </a:rPr>
              <a:t>2</a:t>
            </a:r>
            <a:endParaRPr lang="en-IN" sz="2000" b="1" dirty="0">
              <a:solidFill>
                <a:srgbClr val="002060"/>
              </a:solidFill>
              <a:latin typeface="Maiandra GD" panose="020E0502030308020204" pitchFamily="34" charset="0"/>
              <a:ea typeface="Microsoft Sans Serif" panose="020B0604020202020204" pitchFamily="34" charset="0"/>
              <a:cs typeface="Microsoft Sans Serif" panose="020B0604020202020204" pitchFamily="34" charset="0"/>
            </a:endParaRPr>
          </a:p>
          <a:p>
            <a:endParaRPr lang="en-IN" sz="2000" b="1" dirty="0">
              <a:solidFill>
                <a:srgbClr val="002060"/>
              </a:solidFill>
              <a:latin typeface="Maiandra GD" panose="020E0502030308020204" pitchFamily="34" charset="0"/>
              <a:ea typeface="Microsoft Sans Serif" panose="020B0604020202020204" pitchFamily="34" charset="0"/>
              <a:cs typeface="Microsoft Sans Serif" panose="020B0604020202020204" pitchFamily="34" charset="0"/>
            </a:endParaRPr>
          </a:p>
        </p:txBody>
      </p:sp>
      <p:sp>
        <p:nvSpPr>
          <p:cNvPr id="6" name="Rectangle 5">
            <a:extLst>
              <a:ext uri="{FF2B5EF4-FFF2-40B4-BE49-F238E27FC236}">
                <a16:creationId xmlns:a16="http://schemas.microsoft.com/office/drawing/2014/main" id="{A43B5ACB-B718-47FF-B30A-1F8FAD1E0B0A}"/>
              </a:ext>
            </a:extLst>
          </p:cNvPr>
          <p:cNvSpPr/>
          <p:nvPr/>
        </p:nvSpPr>
        <p:spPr>
          <a:xfrm>
            <a:off x="3467406" y="2503469"/>
            <a:ext cx="6096000" cy="707886"/>
          </a:xfrm>
          <a:prstGeom prst="rect">
            <a:avLst/>
          </a:prstGeom>
        </p:spPr>
        <p:txBody>
          <a:bodyPr>
            <a:spAutoFit/>
          </a:bodyPr>
          <a:lstStyle/>
          <a:p>
            <a:pPr lvl="0">
              <a:defRPr/>
            </a:pPr>
            <a:r>
              <a:rPr lang="el-GR" sz="2000" b="1" dirty="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ψ</a:t>
            </a:r>
            <a:r>
              <a:rPr lang="en-US" sz="2000" b="1" dirty="0">
                <a:solidFill>
                  <a:srgbClr val="002060"/>
                </a:solidFill>
                <a:latin typeface="Maiandra GD" panose="020E0502030308020204" pitchFamily="34" charset="0"/>
                <a:ea typeface="Microsoft Sans Serif" panose="020B0604020202020204" pitchFamily="34" charset="0"/>
                <a:cs typeface="Microsoft Sans Serif" panose="020B0604020202020204" pitchFamily="34" charset="0"/>
              </a:rPr>
              <a:t>3</a:t>
            </a:r>
            <a:endParaRPr lang="en-IN" sz="2000" b="1" dirty="0">
              <a:solidFill>
                <a:srgbClr val="002060"/>
              </a:solidFill>
              <a:latin typeface="Maiandra GD" panose="020E0502030308020204" pitchFamily="34" charset="0"/>
              <a:ea typeface="Microsoft Sans Serif" panose="020B0604020202020204" pitchFamily="34" charset="0"/>
              <a:cs typeface="Microsoft Sans Serif" panose="020B0604020202020204" pitchFamily="34" charset="0"/>
            </a:endParaRPr>
          </a:p>
          <a:p>
            <a:endParaRPr lang="en-IN" sz="2000" b="1" dirty="0">
              <a:solidFill>
                <a:srgbClr val="002060"/>
              </a:solidFill>
              <a:latin typeface="Maiandra GD" panose="020E0502030308020204" pitchFamily="34" charset="0"/>
              <a:ea typeface="Microsoft Sans Serif" panose="020B0604020202020204" pitchFamily="34" charset="0"/>
              <a:cs typeface="Microsoft Sans Serif" panose="020B0604020202020204" pitchFamily="34" charset="0"/>
            </a:endParaRPr>
          </a:p>
        </p:txBody>
      </p:sp>
      <p:sp>
        <p:nvSpPr>
          <p:cNvPr id="7" name="Rectangle 6">
            <a:extLst>
              <a:ext uri="{FF2B5EF4-FFF2-40B4-BE49-F238E27FC236}">
                <a16:creationId xmlns:a16="http://schemas.microsoft.com/office/drawing/2014/main" id="{52F6BE4F-C30A-4B4C-A0A3-7BE739AFA700}"/>
              </a:ext>
            </a:extLst>
          </p:cNvPr>
          <p:cNvSpPr/>
          <p:nvPr/>
        </p:nvSpPr>
        <p:spPr>
          <a:xfrm>
            <a:off x="3428077" y="984246"/>
            <a:ext cx="6096000" cy="707886"/>
          </a:xfrm>
          <a:prstGeom prst="rect">
            <a:avLst/>
          </a:prstGeom>
        </p:spPr>
        <p:txBody>
          <a:bodyPr>
            <a:spAutoFit/>
          </a:bodyPr>
          <a:lstStyle/>
          <a:p>
            <a:pPr lvl="0">
              <a:defRPr/>
            </a:pPr>
            <a:r>
              <a:rPr lang="el-GR" sz="2000" b="1" dirty="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ψ</a:t>
            </a:r>
            <a:r>
              <a:rPr lang="en-US" sz="2000" b="1" dirty="0">
                <a:solidFill>
                  <a:srgbClr val="002060"/>
                </a:solidFill>
                <a:latin typeface="Maiandra GD" panose="020E0502030308020204" pitchFamily="34" charset="0"/>
                <a:ea typeface="Microsoft Sans Serif" panose="020B0604020202020204" pitchFamily="34" charset="0"/>
                <a:cs typeface="Microsoft Sans Serif" panose="020B0604020202020204" pitchFamily="34" charset="0"/>
              </a:rPr>
              <a:t>4</a:t>
            </a:r>
            <a:endParaRPr lang="en-IN" sz="2000" b="1" dirty="0">
              <a:solidFill>
                <a:srgbClr val="002060"/>
              </a:solidFill>
              <a:latin typeface="Maiandra GD" panose="020E0502030308020204" pitchFamily="34" charset="0"/>
              <a:ea typeface="Microsoft Sans Serif" panose="020B0604020202020204" pitchFamily="34" charset="0"/>
              <a:cs typeface="Microsoft Sans Serif" panose="020B0604020202020204" pitchFamily="34" charset="0"/>
            </a:endParaRPr>
          </a:p>
          <a:p>
            <a:endParaRPr lang="en-IN" sz="2000" b="1" dirty="0">
              <a:solidFill>
                <a:srgbClr val="002060"/>
              </a:solidFill>
              <a:latin typeface="Maiandra GD" panose="020E0502030308020204" pitchFamily="34" charset="0"/>
              <a:ea typeface="Microsoft Sans Serif" panose="020B0604020202020204" pitchFamily="34" charset="0"/>
              <a:cs typeface="Microsoft Sans Serif" panose="020B0604020202020204" pitchFamily="34" charset="0"/>
            </a:endParaRPr>
          </a:p>
        </p:txBody>
      </p:sp>
      <p:sp>
        <p:nvSpPr>
          <p:cNvPr id="8" name="TextBox 7">
            <a:extLst>
              <a:ext uri="{FF2B5EF4-FFF2-40B4-BE49-F238E27FC236}">
                <a16:creationId xmlns:a16="http://schemas.microsoft.com/office/drawing/2014/main" id="{FC135460-853D-48E3-BCE2-81B58D46E3DE}"/>
              </a:ext>
            </a:extLst>
          </p:cNvPr>
          <p:cNvSpPr txBox="1"/>
          <p:nvPr/>
        </p:nvSpPr>
        <p:spPr>
          <a:xfrm>
            <a:off x="5571509" y="6076335"/>
            <a:ext cx="45719" cy="400110"/>
          </a:xfrm>
          <a:prstGeom prst="rect">
            <a:avLst/>
          </a:prstGeom>
          <a:noFill/>
        </p:spPr>
        <p:txBody>
          <a:bodyPr wrap="square" rtlCol="0">
            <a:spAutoFit/>
          </a:bodyPr>
          <a:lstStyle/>
          <a:p>
            <a:r>
              <a:rPr lang="en-US" sz="2000" b="1" dirty="0">
                <a:solidFill>
                  <a:srgbClr val="002060"/>
                </a:solidFill>
                <a:latin typeface="Maiandra GD" panose="020E0502030308020204" pitchFamily="34" charset="0"/>
              </a:rPr>
              <a:t>S</a:t>
            </a:r>
            <a:endParaRPr lang="en-IN" sz="2000" b="1" dirty="0">
              <a:solidFill>
                <a:srgbClr val="002060"/>
              </a:solidFill>
              <a:latin typeface="Maiandra GD" panose="020E0502030308020204" pitchFamily="34" charset="0"/>
            </a:endParaRPr>
          </a:p>
        </p:txBody>
      </p:sp>
      <p:sp>
        <p:nvSpPr>
          <p:cNvPr id="9" name="TextBox 8">
            <a:extLst>
              <a:ext uri="{FF2B5EF4-FFF2-40B4-BE49-F238E27FC236}">
                <a16:creationId xmlns:a16="http://schemas.microsoft.com/office/drawing/2014/main" id="{2E7FFC0F-A2F1-4ADB-8E87-ADD88123C303}"/>
              </a:ext>
            </a:extLst>
          </p:cNvPr>
          <p:cNvSpPr txBox="1"/>
          <p:nvPr/>
        </p:nvSpPr>
        <p:spPr>
          <a:xfrm>
            <a:off x="5433858" y="4354531"/>
            <a:ext cx="45719" cy="400110"/>
          </a:xfrm>
          <a:prstGeom prst="rect">
            <a:avLst/>
          </a:prstGeom>
          <a:noFill/>
        </p:spPr>
        <p:txBody>
          <a:bodyPr wrap="square" rtlCol="0">
            <a:spAutoFit/>
          </a:bodyPr>
          <a:lstStyle/>
          <a:p>
            <a:r>
              <a:rPr lang="en-US" sz="2000" b="1" dirty="0">
                <a:solidFill>
                  <a:srgbClr val="002060"/>
                </a:solidFill>
                <a:latin typeface="Maiandra GD" panose="020E0502030308020204" pitchFamily="34" charset="0"/>
              </a:rPr>
              <a:t>A</a:t>
            </a:r>
            <a:endParaRPr lang="en-IN" sz="2000" b="1" dirty="0">
              <a:solidFill>
                <a:srgbClr val="002060"/>
              </a:solidFill>
              <a:latin typeface="Maiandra GD" panose="020E0502030308020204" pitchFamily="34" charset="0"/>
            </a:endParaRPr>
          </a:p>
        </p:txBody>
      </p:sp>
      <p:sp>
        <p:nvSpPr>
          <p:cNvPr id="10" name="TextBox 9">
            <a:extLst>
              <a:ext uri="{FF2B5EF4-FFF2-40B4-BE49-F238E27FC236}">
                <a16:creationId xmlns:a16="http://schemas.microsoft.com/office/drawing/2014/main" id="{1652E9D0-233C-4FAA-B974-6E1DC22FF0A6}"/>
              </a:ext>
            </a:extLst>
          </p:cNvPr>
          <p:cNvSpPr txBox="1"/>
          <p:nvPr/>
        </p:nvSpPr>
        <p:spPr>
          <a:xfrm>
            <a:off x="5388139" y="2499408"/>
            <a:ext cx="45719" cy="400110"/>
          </a:xfrm>
          <a:prstGeom prst="rect">
            <a:avLst/>
          </a:prstGeom>
          <a:noFill/>
        </p:spPr>
        <p:txBody>
          <a:bodyPr wrap="square" rtlCol="0">
            <a:spAutoFit/>
          </a:bodyPr>
          <a:lstStyle/>
          <a:p>
            <a:r>
              <a:rPr lang="en-US" sz="2000" b="1" dirty="0">
                <a:solidFill>
                  <a:srgbClr val="002060"/>
                </a:solidFill>
                <a:latin typeface="Maiandra GD" panose="020E0502030308020204" pitchFamily="34" charset="0"/>
              </a:rPr>
              <a:t>S</a:t>
            </a:r>
            <a:endParaRPr lang="en-IN" sz="2000" b="1" dirty="0">
              <a:solidFill>
                <a:srgbClr val="002060"/>
              </a:solidFill>
              <a:latin typeface="Maiandra GD" panose="020E0502030308020204" pitchFamily="34" charset="0"/>
            </a:endParaRPr>
          </a:p>
        </p:txBody>
      </p:sp>
      <p:sp>
        <p:nvSpPr>
          <p:cNvPr id="11" name="TextBox 10">
            <a:extLst>
              <a:ext uri="{FF2B5EF4-FFF2-40B4-BE49-F238E27FC236}">
                <a16:creationId xmlns:a16="http://schemas.microsoft.com/office/drawing/2014/main" id="{3A8E9977-435D-441D-A779-AD885EC299AB}"/>
              </a:ext>
            </a:extLst>
          </p:cNvPr>
          <p:cNvSpPr txBox="1"/>
          <p:nvPr/>
        </p:nvSpPr>
        <p:spPr>
          <a:xfrm>
            <a:off x="5325703" y="1160206"/>
            <a:ext cx="62436" cy="400110"/>
          </a:xfrm>
          <a:prstGeom prst="rect">
            <a:avLst/>
          </a:prstGeom>
          <a:noFill/>
        </p:spPr>
        <p:txBody>
          <a:bodyPr wrap="square" rtlCol="0">
            <a:spAutoFit/>
          </a:bodyPr>
          <a:lstStyle/>
          <a:p>
            <a:r>
              <a:rPr lang="en-US" sz="2000" b="1" dirty="0">
                <a:solidFill>
                  <a:srgbClr val="002060"/>
                </a:solidFill>
                <a:latin typeface="Maiandra GD" panose="020E0502030308020204" pitchFamily="34" charset="0"/>
              </a:rPr>
              <a:t>A</a:t>
            </a:r>
            <a:endParaRPr lang="en-IN" sz="2000" b="1" dirty="0">
              <a:solidFill>
                <a:srgbClr val="002060"/>
              </a:solidFill>
              <a:latin typeface="Maiandra GD" panose="020E0502030308020204" pitchFamily="34" charset="0"/>
            </a:endParaRPr>
          </a:p>
        </p:txBody>
      </p:sp>
      <p:sp>
        <p:nvSpPr>
          <p:cNvPr id="12" name="TextBox 11">
            <a:extLst>
              <a:ext uri="{FF2B5EF4-FFF2-40B4-BE49-F238E27FC236}">
                <a16:creationId xmlns:a16="http://schemas.microsoft.com/office/drawing/2014/main" id="{B76E734D-576D-49AC-B6D2-27A51809DA62}"/>
              </a:ext>
            </a:extLst>
          </p:cNvPr>
          <p:cNvSpPr txBox="1"/>
          <p:nvPr/>
        </p:nvSpPr>
        <p:spPr>
          <a:xfrm>
            <a:off x="7754271" y="6076335"/>
            <a:ext cx="45719" cy="400110"/>
          </a:xfrm>
          <a:prstGeom prst="rect">
            <a:avLst/>
          </a:prstGeom>
          <a:noFill/>
        </p:spPr>
        <p:txBody>
          <a:bodyPr wrap="square" rtlCol="0">
            <a:spAutoFit/>
          </a:bodyPr>
          <a:lstStyle/>
          <a:p>
            <a:r>
              <a:rPr lang="en-US" sz="2000" b="1" dirty="0">
                <a:solidFill>
                  <a:srgbClr val="002060"/>
                </a:solidFill>
                <a:latin typeface="Maiandra GD" panose="020E0502030308020204" pitchFamily="34" charset="0"/>
              </a:rPr>
              <a:t>A</a:t>
            </a:r>
            <a:endParaRPr lang="en-IN" sz="2000" b="1" dirty="0">
              <a:solidFill>
                <a:srgbClr val="002060"/>
              </a:solidFill>
              <a:latin typeface="Maiandra GD" panose="020E0502030308020204" pitchFamily="34" charset="0"/>
            </a:endParaRPr>
          </a:p>
        </p:txBody>
      </p:sp>
      <p:sp>
        <p:nvSpPr>
          <p:cNvPr id="13" name="TextBox 12">
            <a:extLst>
              <a:ext uri="{FF2B5EF4-FFF2-40B4-BE49-F238E27FC236}">
                <a16:creationId xmlns:a16="http://schemas.microsoft.com/office/drawing/2014/main" id="{897D3EB7-CA11-4899-B36C-C64766A62569}"/>
              </a:ext>
            </a:extLst>
          </p:cNvPr>
          <p:cNvSpPr txBox="1"/>
          <p:nvPr/>
        </p:nvSpPr>
        <p:spPr>
          <a:xfrm>
            <a:off x="7596954" y="4454013"/>
            <a:ext cx="45719" cy="400110"/>
          </a:xfrm>
          <a:prstGeom prst="rect">
            <a:avLst/>
          </a:prstGeom>
          <a:noFill/>
        </p:spPr>
        <p:txBody>
          <a:bodyPr wrap="square" rtlCol="0">
            <a:spAutoFit/>
          </a:bodyPr>
          <a:lstStyle/>
          <a:p>
            <a:r>
              <a:rPr lang="en-US" sz="2000" b="1" dirty="0">
                <a:solidFill>
                  <a:srgbClr val="002060"/>
                </a:solidFill>
                <a:latin typeface="Maiandra GD" panose="020E0502030308020204" pitchFamily="34" charset="0"/>
              </a:rPr>
              <a:t>S</a:t>
            </a:r>
            <a:endParaRPr lang="en-IN" sz="2000" b="1" dirty="0">
              <a:solidFill>
                <a:srgbClr val="002060"/>
              </a:solidFill>
              <a:latin typeface="Maiandra GD" panose="020E0502030308020204" pitchFamily="34" charset="0"/>
            </a:endParaRPr>
          </a:p>
        </p:txBody>
      </p:sp>
      <p:sp>
        <p:nvSpPr>
          <p:cNvPr id="14" name="TextBox 13">
            <a:extLst>
              <a:ext uri="{FF2B5EF4-FFF2-40B4-BE49-F238E27FC236}">
                <a16:creationId xmlns:a16="http://schemas.microsoft.com/office/drawing/2014/main" id="{D5D8D18B-4A93-48DC-8FDC-3907C1642593}"/>
              </a:ext>
            </a:extLst>
          </p:cNvPr>
          <p:cNvSpPr txBox="1"/>
          <p:nvPr/>
        </p:nvSpPr>
        <p:spPr>
          <a:xfrm>
            <a:off x="7488800" y="2826634"/>
            <a:ext cx="45719" cy="400110"/>
          </a:xfrm>
          <a:prstGeom prst="rect">
            <a:avLst/>
          </a:prstGeom>
          <a:noFill/>
        </p:spPr>
        <p:txBody>
          <a:bodyPr wrap="square" rtlCol="0">
            <a:spAutoFit/>
          </a:bodyPr>
          <a:lstStyle/>
          <a:p>
            <a:r>
              <a:rPr lang="en-US" sz="2000" b="1" dirty="0">
                <a:solidFill>
                  <a:srgbClr val="002060"/>
                </a:solidFill>
                <a:latin typeface="Maiandra GD" panose="020E0502030308020204" pitchFamily="34" charset="0"/>
              </a:rPr>
              <a:t>A</a:t>
            </a:r>
            <a:endParaRPr lang="en-IN" sz="2000" b="1" dirty="0">
              <a:solidFill>
                <a:srgbClr val="002060"/>
              </a:solidFill>
              <a:latin typeface="Maiandra GD" panose="020E0502030308020204" pitchFamily="34" charset="0"/>
            </a:endParaRPr>
          </a:p>
        </p:txBody>
      </p:sp>
      <p:sp>
        <p:nvSpPr>
          <p:cNvPr id="15" name="TextBox 14">
            <a:extLst>
              <a:ext uri="{FF2B5EF4-FFF2-40B4-BE49-F238E27FC236}">
                <a16:creationId xmlns:a16="http://schemas.microsoft.com/office/drawing/2014/main" id="{668F861C-3233-4A86-9BD6-C32219D32F40}"/>
              </a:ext>
            </a:extLst>
          </p:cNvPr>
          <p:cNvSpPr txBox="1"/>
          <p:nvPr/>
        </p:nvSpPr>
        <p:spPr>
          <a:xfrm>
            <a:off x="7443081" y="1253019"/>
            <a:ext cx="45719" cy="400110"/>
          </a:xfrm>
          <a:prstGeom prst="rect">
            <a:avLst/>
          </a:prstGeom>
          <a:noFill/>
        </p:spPr>
        <p:txBody>
          <a:bodyPr wrap="square" rtlCol="0">
            <a:spAutoFit/>
          </a:bodyPr>
          <a:lstStyle/>
          <a:p>
            <a:r>
              <a:rPr lang="en-US" sz="2000" b="1" dirty="0">
                <a:solidFill>
                  <a:srgbClr val="002060"/>
                </a:solidFill>
                <a:latin typeface="Maiandra GD" panose="020E0502030308020204" pitchFamily="34" charset="0"/>
              </a:rPr>
              <a:t>S</a:t>
            </a:r>
            <a:endParaRPr lang="en-IN" sz="2000" b="1" dirty="0">
              <a:solidFill>
                <a:srgbClr val="002060"/>
              </a:solidFill>
              <a:latin typeface="Maiandra GD" panose="020E0502030308020204" pitchFamily="34" charset="0"/>
            </a:endParaRPr>
          </a:p>
        </p:txBody>
      </p:sp>
      <p:cxnSp>
        <p:nvCxnSpPr>
          <p:cNvPr id="18" name="Straight Connector 17">
            <a:extLst>
              <a:ext uri="{FF2B5EF4-FFF2-40B4-BE49-F238E27FC236}">
                <a16:creationId xmlns:a16="http://schemas.microsoft.com/office/drawing/2014/main" id="{86E85A2C-AC2C-4078-92EC-7E1D6B92A947}"/>
              </a:ext>
            </a:extLst>
          </p:cNvPr>
          <p:cNvCxnSpPr/>
          <p:nvPr/>
        </p:nvCxnSpPr>
        <p:spPr>
          <a:xfrm flipV="1">
            <a:off x="3467406" y="3465872"/>
            <a:ext cx="5673213" cy="113071"/>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9" name="TextBox 18">
            <a:extLst>
              <a:ext uri="{FF2B5EF4-FFF2-40B4-BE49-F238E27FC236}">
                <a16:creationId xmlns:a16="http://schemas.microsoft.com/office/drawing/2014/main" id="{580F085B-E268-44C8-B8F2-EE5762BB6062}"/>
              </a:ext>
            </a:extLst>
          </p:cNvPr>
          <p:cNvSpPr txBox="1"/>
          <p:nvPr/>
        </p:nvSpPr>
        <p:spPr>
          <a:xfrm>
            <a:off x="3015122" y="2638355"/>
            <a:ext cx="45719" cy="1938992"/>
          </a:xfrm>
          <a:prstGeom prst="rect">
            <a:avLst/>
          </a:prstGeom>
          <a:noFill/>
        </p:spPr>
        <p:txBody>
          <a:bodyPr wrap="square" rtlCol="0">
            <a:spAutoFit/>
          </a:bodyPr>
          <a:lstStyle/>
          <a:p>
            <a:r>
              <a:rPr lang="en-US" sz="2000" b="1" dirty="0">
                <a:solidFill>
                  <a:srgbClr val="002060"/>
                </a:solidFill>
                <a:latin typeface="Maiandra GD" panose="020E0502030308020204" pitchFamily="34" charset="0"/>
              </a:rPr>
              <a:t>Energy</a:t>
            </a:r>
            <a:endParaRPr lang="en-IN" sz="2000" b="1" dirty="0">
              <a:solidFill>
                <a:srgbClr val="002060"/>
              </a:solidFill>
              <a:latin typeface="Maiandra GD" panose="020E0502030308020204" pitchFamily="34" charset="0"/>
            </a:endParaRPr>
          </a:p>
        </p:txBody>
      </p:sp>
      <p:sp>
        <p:nvSpPr>
          <p:cNvPr id="23" name="TextBox 22">
            <a:extLst>
              <a:ext uri="{FF2B5EF4-FFF2-40B4-BE49-F238E27FC236}">
                <a16:creationId xmlns:a16="http://schemas.microsoft.com/office/drawing/2014/main" id="{AC959C2B-69BC-4E0F-806D-0902E0828F1D}"/>
              </a:ext>
            </a:extLst>
          </p:cNvPr>
          <p:cNvSpPr txBox="1"/>
          <p:nvPr/>
        </p:nvSpPr>
        <p:spPr>
          <a:xfrm flipH="1">
            <a:off x="5348050" y="80177"/>
            <a:ext cx="2823876" cy="400110"/>
          </a:xfrm>
          <a:prstGeom prst="rect">
            <a:avLst/>
          </a:prstGeom>
          <a:noFill/>
        </p:spPr>
        <p:txBody>
          <a:bodyPr wrap="square" rtlCol="0">
            <a:spAutoFit/>
          </a:bodyPr>
          <a:lstStyle/>
          <a:p>
            <a:r>
              <a:rPr lang="en-IN" sz="2000" b="1" dirty="0">
                <a:solidFill>
                  <a:srgbClr val="C00000"/>
                </a:solidFill>
                <a:latin typeface="Maiandra GD" panose="020E0502030308020204" pitchFamily="34" charset="0"/>
                <a:ea typeface="Microsoft Sans Serif" panose="020B0604020202020204" pitchFamily="34" charset="0"/>
                <a:cs typeface="Microsoft Sans Serif" panose="020B0604020202020204" pitchFamily="34" charset="0"/>
              </a:rPr>
              <a:t>Axis of </a:t>
            </a:r>
            <a:r>
              <a:rPr lang="en-IN" sz="2000" b="1" spc="-5" dirty="0">
                <a:solidFill>
                  <a:srgbClr val="C00000"/>
                </a:solidFill>
                <a:latin typeface="Maiandra GD" panose="020E0502030308020204" pitchFamily="34" charset="0"/>
                <a:ea typeface="Microsoft Sans Serif" panose="020B0604020202020204" pitchFamily="34" charset="0"/>
                <a:cs typeface="Microsoft Sans Serif" panose="020B0604020202020204" pitchFamily="34" charset="0"/>
              </a:rPr>
              <a:t>symmetry (C2)</a:t>
            </a:r>
            <a:endParaRPr lang="en-IN" sz="2000" b="1" dirty="0">
              <a:solidFill>
                <a:srgbClr val="C00000"/>
              </a:solidFill>
              <a:latin typeface="Maiandra GD" panose="020E0502030308020204" pitchFamily="34" charset="0"/>
              <a:ea typeface="Microsoft Sans Serif" panose="020B0604020202020204" pitchFamily="34" charset="0"/>
              <a:cs typeface="Microsoft Sans Serif" panose="020B0604020202020204" pitchFamily="34" charset="0"/>
            </a:endParaRPr>
          </a:p>
        </p:txBody>
      </p:sp>
      <p:cxnSp>
        <p:nvCxnSpPr>
          <p:cNvPr id="25" name="Straight Connector 24">
            <a:extLst>
              <a:ext uri="{FF2B5EF4-FFF2-40B4-BE49-F238E27FC236}">
                <a16:creationId xmlns:a16="http://schemas.microsoft.com/office/drawing/2014/main" id="{F5BC5D35-78C6-46DC-B910-634616F025F3}"/>
              </a:ext>
            </a:extLst>
          </p:cNvPr>
          <p:cNvCxnSpPr>
            <a:endCxn id="13" idx="1"/>
          </p:cNvCxnSpPr>
          <p:nvPr/>
        </p:nvCxnSpPr>
        <p:spPr>
          <a:xfrm flipV="1">
            <a:off x="5768154" y="4654068"/>
            <a:ext cx="1828800" cy="1538791"/>
          </a:xfrm>
          <a:prstGeom prst="line">
            <a:avLst/>
          </a:prstGeom>
        </p:spPr>
        <p:style>
          <a:lnRef idx="3">
            <a:schemeClr val="accent6"/>
          </a:lnRef>
          <a:fillRef idx="0">
            <a:schemeClr val="accent6"/>
          </a:fillRef>
          <a:effectRef idx="2">
            <a:schemeClr val="accent6"/>
          </a:effectRef>
          <a:fontRef idx="minor">
            <a:schemeClr val="tx1"/>
          </a:fontRef>
        </p:style>
      </p:cxnSp>
      <p:cxnSp>
        <p:nvCxnSpPr>
          <p:cNvPr id="28" name="Straight Connector 27">
            <a:extLst>
              <a:ext uri="{FF2B5EF4-FFF2-40B4-BE49-F238E27FC236}">
                <a16:creationId xmlns:a16="http://schemas.microsoft.com/office/drawing/2014/main" id="{32CCE3E2-DEE2-4964-A91F-CFE066EF6494}"/>
              </a:ext>
            </a:extLst>
          </p:cNvPr>
          <p:cNvCxnSpPr/>
          <p:nvPr/>
        </p:nvCxnSpPr>
        <p:spPr>
          <a:xfrm>
            <a:off x="5617228" y="4638679"/>
            <a:ext cx="2137043" cy="1622322"/>
          </a:xfrm>
          <a:prstGeom prst="line">
            <a:avLst/>
          </a:prstGeom>
        </p:spPr>
        <p:style>
          <a:lnRef idx="3">
            <a:schemeClr val="accent6"/>
          </a:lnRef>
          <a:fillRef idx="0">
            <a:schemeClr val="accent6"/>
          </a:fillRef>
          <a:effectRef idx="2">
            <a:schemeClr val="accent6"/>
          </a:effectRef>
          <a:fontRef idx="minor">
            <a:schemeClr val="tx1"/>
          </a:fontRef>
        </p:style>
      </p:cxnSp>
      <p:cxnSp>
        <p:nvCxnSpPr>
          <p:cNvPr id="30" name="Straight Connector 29">
            <a:extLst>
              <a:ext uri="{FF2B5EF4-FFF2-40B4-BE49-F238E27FC236}">
                <a16:creationId xmlns:a16="http://schemas.microsoft.com/office/drawing/2014/main" id="{7BB129F7-044D-4715-8BF8-900BDF38DDF4}"/>
              </a:ext>
            </a:extLst>
          </p:cNvPr>
          <p:cNvCxnSpPr/>
          <p:nvPr/>
        </p:nvCxnSpPr>
        <p:spPr>
          <a:xfrm flipV="1">
            <a:off x="5617228" y="1529538"/>
            <a:ext cx="1753584" cy="1108817"/>
          </a:xfrm>
          <a:prstGeom prst="line">
            <a:avLst/>
          </a:prstGeom>
        </p:spPr>
        <p:style>
          <a:lnRef idx="3">
            <a:schemeClr val="accent6"/>
          </a:lnRef>
          <a:fillRef idx="0">
            <a:schemeClr val="accent6"/>
          </a:fillRef>
          <a:effectRef idx="2">
            <a:schemeClr val="accent6"/>
          </a:effectRef>
          <a:fontRef idx="minor">
            <a:schemeClr val="tx1"/>
          </a:fontRef>
        </p:style>
      </p:cxnSp>
      <p:cxnSp>
        <p:nvCxnSpPr>
          <p:cNvPr id="32" name="Straight Connector 31">
            <a:extLst>
              <a:ext uri="{FF2B5EF4-FFF2-40B4-BE49-F238E27FC236}">
                <a16:creationId xmlns:a16="http://schemas.microsoft.com/office/drawing/2014/main" id="{044816C8-7F8D-4A91-88F6-9CDD4040E145}"/>
              </a:ext>
            </a:extLst>
          </p:cNvPr>
          <p:cNvCxnSpPr/>
          <p:nvPr/>
        </p:nvCxnSpPr>
        <p:spPr>
          <a:xfrm>
            <a:off x="5571509" y="1437685"/>
            <a:ext cx="1871572" cy="1573615"/>
          </a:xfrm>
          <a:prstGeom prst="line">
            <a:avLst/>
          </a:prstGeom>
        </p:spPr>
        <p:style>
          <a:lnRef idx="3">
            <a:schemeClr val="accent6"/>
          </a:lnRef>
          <a:fillRef idx="0">
            <a:schemeClr val="accent6"/>
          </a:fillRef>
          <a:effectRef idx="2">
            <a:schemeClr val="accent6"/>
          </a:effectRef>
          <a:fontRef idx="minor">
            <a:schemeClr val="tx1"/>
          </a:fontRef>
        </p:style>
      </p:cxnSp>
      <p:sp>
        <p:nvSpPr>
          <p:cNvPr id="33" name="TextBox 32">
            <a:extLst>
              <a:ext uri="{FF2B5EF4-FFF2-40B4-BE49-F238E27FC236}">
                <a16:creationId xmlns:a16="http://schemas.microsoft.com/office/drawing/2014/main" id="{270241B7-67A1-4B0E-A012-E60B070B1FD2}"/>
              </a:ext>
            </a:extLst>
          </p:cNvPr>
          <p:cNvSpPr txBox="1"/>
          <p:nvPr/>
        </p:nvSpPr>
        <p:spPr>
          <a:xfrm>
            <a:off x="9433262" y="1347603"/>
            <a:ext cx="2728368" cy="707886"/>
          </a:xfrm>
          <a:prstGeom prst="rect">
            <a:avLst/>
          </a:prstGeom>
          <a:noFill/>
        </p:spPr>
        <p:txBody>
          <a:bodyPr wrap="square" rtlCol="0">
            <a:spAutoFit/>
          </a:bodyPr>
          <a:lstStyle/>
          <a:p>
            <a:pPr algn="ctr"/>
            <a:r>
              <a:rPr lang="en-US" sz="2000" b="1" dirty="0">
                <a:solidFill>
                  <a:srgbClr val="002060"/>
                </a:solidFill>
                <a:latin typeface="Maiandra GD" panose="020E0502030308020204" pitchFamily="34" charset="0"/>
              </a:rPr>
              <a:t>Con Rotation thermally allowed.</a:t>
            </a:r>
            <a:endParaRPr lang="en-IN" sz="2000" b="1" dirty="0">
              <a:solidFill>
                <a:srgbClr val="002060"/>
              </a:solidFill>
              <a:latin typeface="Maiandra GD" panose="020E0502030308020204" pitchFamily="34" charset="0"/>
            </a:endParaRPr>
          </a:p>
        </p:txBody>
      </p:sp>
    </p:spTree>
    <p:extLst>
      <p:ext uri="{BB962C8B-B14F-4D97-AF65-F5344CB8AC3E}">
        <p14:creationId xmlns:p14="http://schemas.microsoft.com/office/powerpoint/2010/main" val="34499830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CB0C74B-FC5D-4DD9-ADDB-066E4F9740CC}"/>
              </a:ext>
            </a:extLst>
          </p:cNvPr>
          <p:cNvSpPr/>
          <p:nvPr/>
        </p:nvSpPr>
        <p:spPr>
          <a:xfrm>
            <a:off x="3632039" y="646331"/>
            <a:ext cx="8064002" cy="584775"/>
          </a:xfrm>
          <a:prstGeom prst="rect">
            <a:avLst/>
          </a:prstGeom>
        </p:spPr>
        <p:txBody>
          <a:bodyPr wrap="none">
            <a:spAutoFit/>
          </a:bodyPr>
          <a:lstStyle/>
          <a:p>
            <a:r>
              <a:rPr lang="en-US" sz="3200" b="1" dirty="0">
                <a:solidFill>
                  <a:srgbClr val="C00000"/>
                </a:solidFill>
                <a:latin typeface="Maiandra GD" panose="020E0502030308020204" pitchFamily="34" charset="0"/>
                <a:ea typeface="Microsoft Sans Serif" panose="020B0604020202020204" pitchFamily="34" charset="0"/>
                <a:cs typeface="Microsoft Sans Serif" panose="020B0604020202020204" pitchFamily="34" charset="0"/>
              </a:rPr>
              <a:t>Perturbation of molecular (PMO) approach </a:t>
            </a:r>
            <a:endParaRPr lang="en-IN" sz="3200" dirty="0">
              <a:solidFill>
                <a:srgbClr val="C00000"/>
              </a:solidFill>
              <a:latin typeface="Maiandra GD" panose="020E0502030308020204" pitchFamily="34" charset="0"/>
            </a:endParaRPr>
          </a:p>
        </p:txBody>
      </p:sp>
      <p:sp>
        <p:nvSpPr>
          <p:cNvPr id="3" name="Rectangle 2">
            <a:extLst>
              <a:ext uri="{FF2B5EF4-FFF2-40B4-BE49-F238E27FC236}">
                <a16:creationId xmlns:a16="http://schemas.microsoft.com/office/drawing/2014/main" id="{EF7C3DB6-F8F3-4369-94E5-312A3C4AF834}"/>
              </a:ext>
            </a:extLst>
          </p:cNvPr>
          <p:cNvSpPr/>
          <p:nvPr/>
        </p:nvSpPr>
        <p:spPr>
          <a:xfrm>
            <a:off x="3848517" y="0"/>
            <a:ext cx="7295103" cy="646331"/>
          </a:xfrm>
          <a:prstGeom prst="rect">
            <a:avLst/>
          </a:prstGeom>
          <a:noFill/>
          <a:effectLst>
            <a:softEdge rad="12700"/>
          </a:effectLst>
        </p:spPr>
        <p:txBody>
          <a:bodyPr wrap="square">
            <a:spAutoFit/>
          </a:bodyPr>
          <a:lstStyle/>
          <a:p>
            <a:r>
              <a:rPr lang="en-US" sz="3600" b="1" dirty="0">
                <a:solidFill>
                  <a:srgbClr val="0070C0"/>
                </a:solidFill>
                <a:effectLst>
                  <a:outerShdw blurRad="38100" dist="38100" dir="2700000" algn="tl">
                    <a:srgbClr val="000000">
                      <a:alpha val="43137"/>
                    </a:srgbClr>
                  </a:outerShdw>
                </a:effectLst>
                <a:latin typeface="Maiandra GD" panose="020E0502030308020204" pitchFamily="34" charset="0"/>
                <a:ea typeface="Microsoft Sans Serif" panose="020B0604020202020204" pitchFamily="34" charset="0"/>
                <a:cs typeface="Microsoft Sans Serif" panose="020B0604020202020204" pitchFamily="34" charset="0"/>
              </a:rPr>
              <a:t>Classification of Pericyclic reactions </a:t>
            </a:r>
          </a:p>
        </p:txBody>
      </p:sp>
      <p:sp>
        <p:nvSpPr>
          <p:cNvPr id="4" name="Rectangle 3">
            <a:extLst>
              <a:ext uri="{FF2B5EF4-FFF2-40B4-BE49-F238E27FC236}">
                <a16:creationId xmlns:a16="http://schemas.microsoft.com/office/drawing/2014/main" id="{48513582-6615-442F-87EC-282F742C8392}"/>
              </a:ext>
            </a:extLst>
          </p:cNvPr>
          <p:cNvSpPr/>
          <p:nvPr/>
        </p:nvSpPr>
        <p:spPr>
          <a:xfrm>
            <a:off x="3165230" y="1377021"/>
            <a:ext cx="8953082" cy="1015663"/>
          </a:xfrm>
          <a:prstGeom prst="rect">
            <a:avLst/>
          </a:prstGeom>
        </p:spPr>
        <p:txBody>
          <a:bodyPr wrap="square">
            <a:spAutoFit/>
          </a:bodyPr>
          <a:lstStyle/>
          <a:p>
            <a:pPr algn="just"/>
            <a:r>
              <a:rPr lang="en-US" sz="2000" b="1" dirty="0">
                <a:latin typeface="Maiandra GD" panose="020E0502030308020204" pitchFamily="34" charset="0"/>
                <a:ea typeface="Microsoft Sans Serif" panose="020B0604020202020204" pitchFamily="34" charset="0"/>
                <a:cs typeface="Microsoft Sans Serif" panose="020B0604020202020204" pitchFamily="34" charset="0"/>
              </a:rPr>
              <a:t>	This approach was developed by M.J.S. Dewar and too leads to similar conclusion about pericyclic reactions as above two methods without taking into account symmetry of molecular orbitals. </a:t>
            </a:r>
            <a:endParaRPr lang="en-IN" sz="2000" b="1" dirty="0">
              <a:latin typeface="Maiandra GD" panose="020E0502030308020204" pitchFamily="34" charset="0"/>
              <a:ea typeface="Microsoft Sans Serif" panose="020B0604020202020204" pitchFamily="34" charset="0"/>
              <a:cs typeface="Microsoft Sans Serif" panose="020B0604020202020204" pitchFamily="34" charset="0"/>
            </a:endParaRPr>
          </a:p>
        </p:txBody>
      </p:sp>
      <p:sp>
        <p:nvSpPr>
          <p:cNvPr id="5" name="Rectangle 4">
            <a:extLst>
              <a:ext uri="{FF2B5EF4-FFF2-40B4-BE49-F238E27FC236}">
                <a16:creationId xmlns:a16="http://schemas.microsoft.com/office/drawing/2014/main" id="{08535827-3991-40ED-8CF4-3BEDF2165FAB}"/>
              </a:ext>
            </a:extLst>
          </p:cNvPr>
          <p:cNvSpPr/>
          <p:nvPr/>
        </p:nvSpPr>
        <p:spPr>
          <a:xfrm>
            <a:off x="2984360" y="2538599"/>
            <a:ext cx="9133952" cy="3170099"/>
          </a:xfrm>
          <a:prstGeom prst="rect">
            <a:avLst/>
          </a:prstGeom>
        </p:spPr>
        <p:txBody>
          <a:bodyPr wrap="square">
            <a:spAutoFit/>
          </a:bodyPr>
          <a:lstStyle/>
          <a:p>
            <a:pPr marL="285750" indent="-285750" algn="just">
              <a:buFont typeface="Wingdings" panose="05000000000000000000" pitchFamily="2" charset="2"/>
              <a:buChar char="Ø"/>
            </a:pPr>
            <a:r>
              <a:rPr lang="en-US" sz="2000" b="1" dirty="0">
                <a:solidFill>
                  <a:srgbClr val="002060"/>
                </a:solidFill>
                <a:latin typeface="Maiandra GD" panose="020E0502030308020204" pitchFamily="34" charset="0"/>
                <a:ea typeface="Microsoft Sans Serif" panose="020B0604020202020204" pitchFamily="34" charset="0"/>
                <a:cs typeface="Microsoft Sans Serif" panose="020B0604020202020204" pitchFamily="34" charset="0"/>
              </a:rPr>
              <a:t>According to Huckel's rule of aromaticity a planer conjugated system with (4n + 2)</a:t>
            </a:r>
            <a:r>
              <a:rPr lang="el-GR" sz="2000" b="1" dirty="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π</a:t>
            </a:r>
            <a:r>
              <a:rPr lang="en-US" sz="2000" b="1" dirty="0">
                <a:solidFill>
                  <a:srgbClr val="002060"/>
                </a:solidFill>
                <a:latin typeface="Maiandra GD" panose="020E0502030308020204" pitchFamily="34" charset="0"/>
                <a:ea typeface="Microsoft Sans Serif" panose="020B0604020202020204" pitchFamily="34" charset="0"/>
                <a:cs typeface="Microsoft Sans Serif" panose="020B0604020202020204" pitchFamily="34" charset="0"/>
              </a:rPr>
              <a:t>-electrons is aromatic; therefore, stable in ground state. On the other hand, a system with (4n)π-electrons is antiaromatic and hence, unstable in ground state.</a:t>
            </a:r>
          </a:p>
          <a:p>
            <a:pPr marL="285750" indent="-285750" algn="just">
              <a:buFont typeface="Wingdings" panose="05000000000000000000" pitchFamily="2" charset="2"/>
              <a:buChar char="Ø"/>
            </a:pPr>
            <a:r>
              <a:rPr lang="en-US" sz="2000" b="1" dirty="0">
                <a:solidFill>
                  <a:srgbClr val="002060"/>
                </a:solidFill>
                <a:latin typeface="Maiandra GD" panose="020E0502030308020204" pitchFamily="34" charset="0"/>
                <a:ea typeface="Microsoft Sans Serif" panose="020B0604020202020204" pitchFamily="34" charset="0"/>
                <a:cs typeface="Microsoft Sans Serif" panose="020B0604020202020204" pitchFamily="34" charset="0"/>
              </a:rPr>
              <a:t>Calculations have shown that these rules are reversed in presence of a node or odd number of nodes in arrangement of atomic orbitals. Therefore, a system with (4n+2)</a:t>
            </a:r>
            <a:r>
              <a:rPr lang="el-GR" sz="2000" b="1" dirty="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π</a:t>
            </a:r>
            <a:r>
              <a:rPr lang="en-US" sz="2000" b="1" dirty="0">
                <a:solidFill>
                  <a:srgbClr val="002060"/>
                </a:solidFill>
                <a:latin typeface="Maiandra GD" panose="020E0502030308020204" pitchFamily="34" charset="0"/>
                <a:ea typeface="Microsoft Sans Serif" panose="020B0604020202020204" pitchFamily="34" charset="0"/>
                <a:cs typeface="Microsoft Sans Serif" panose="020B0604020202020204" pitchFamily="34" charset="0"/>
              </a:rPr>
              <a:t>-electrons and one node is antiaromatic in G.S. Conversely, (4n)</a:t>
            </a:r>
            <a:r>
              <a:rPr lang="el-GR" sz="2000" b="1" dirty="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π</a:t>
            </a:r>
            <a:r>
              <a:rPr lang="en-US" sz="2000" b="1" dirty="0">
                <a:solidFill>
                  <a:srgbClr val="002060"/>
                </a:solidFill>
                <a:latin typeface="Maiandra GD" panose="020E0502030308020204" pitchFamily="34" charset="0"/>
                <a:ea typeface="Microsoft Sans Serif" panose="020B0604020202020204" pitchFamily="34" charset="0"/>
                <a:cs typeface="Microsoft Sans Serif" panose="020B0604020202020204" pitchFamily="34" charset="0"/>
              </a:rPr>
              <a:t> system with one node is aromatic is G.S. </a:t>
            </a:r>
          </a:p>
          <a:p>
            <a:pPr marL="285750" indent="-285750" algn="just">
              <a:buFont typeface="Wingdings" panose="05000000000000000000" pitchFamily="2" charset="2"/>
              <a:buChar char="Ø"/>
            </a:pPr>
            <a:r>
              <a:rPr lang="en-US" sz="2000" b="1" dirty="0">
                <a:solidFill>
                  <a:srgbClr val="002060"/>
                </a:solidFill>
                <a:latin typeface="Maiandra GD" panose="020E0502030308020204" pitchFamily="34" charset="0"/>
              </a:rPr>
              <a:t>Thermal reactions proceed through aromatic transition state and photochemical reactions involve antiaromatic transition states.</a:t>
            </a:r>
            <a:endParaRPr lang="en-IN" sz="2000" b="1" dirty="0">
              <a:solidFill>
                <a:srgbClr val="002060"/>
              </a:solidFill>
              <a:latin typeface="Maiandra GD" panose="020E0502030308020204" pitchFamily="3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17385183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9947B04-C76C-46DA-A9F5-B39539E9DFAF}"/>
              </a:ext>
            </a:extLst>
          </p:cNvPr>
          <p:cNvSpPr txBox="1"/>
          <p:nvPr/>
        </p:nvSpPr>
        <p:spPr>
          <a:xfrm flipH="1">
            <a:off x="6231505" y="2862605"/>
            <a:ext cx="3707989" cy="707886"/>
          </a:xfrm>
          <a:prstGeom prst="rect">
            <a:avLst/>
          </a:prstGeom>
          <a:noFill/>
        </p:spPr>
        <p:txBody>
          <a:bodyPr wrap="square" rtlCol="0">
            <a:spAutoFit/>
          </a:bodyPr>
          <a:lstStyle/>
          <a:p>
            <a:pPr algn="ctr"/>
            <a:r>
              <a:rPr lang="en-US" sz="2000" b="1" dirty="0">
                <a:solidFill>
                  <a:srgbClr val="002060"/>
                </a:solidFill>
                <a:latin typeface="Maiandra GD" panose="020E0502030308020204" pitchFamily="34" charset="0"/>
              </a:rPr>
              <a:t>o node, 4 electrons antiaromatic </a:t>
            </a:r>
            <a:r>
              <a:rPr lang="en-US" sz="2000" b="1" dirty="0" err="1">
                <a:solidFill>
                  <a:srgbClr val="002060"/>
                </a:solidFill>
                <a:latin typeface="Maiandra GD" panose="020E0502030308020204" pitchFamily="34" charset="0"/>
              </a:rPr>
              <a:t>hv</a:t>
            </a:r>
            <a:r>
              <a:rPr lang="en-US" sz="2000" b="1" dirty="0">
                <a:solidFill>
                  <a:srgbClr val="002060"/>
                </a:solidFill>
                <a:latin typeface="Maiandra GD" panose="020E0502030308020204" pitchFamily="34" charset="0"/>
              </a:rPr>
              <a:t> allowed</a:t>
            </a:r>
            <a:endParaRPr lang="en-IN" sz="2000" b="1" dirty="0">
              <a:solidFill>
                <a:srgbClr val="002060"/>
              </a:solidFill>
              <a:latin typeface="Maiandra GD" panose="020E0502030308020204" pitchFamily="34" charset="0"/>
            </a:endParaRPr>
          </a:p>
        </p:txBody>
      </p:sp>
      <p:sp>
        <p:nvSpPr>
          <p:cNvPr id="5" name="TextBox 4">
            <a:extLst>
              <a:ext uri="{FF2B5EF4-FFF2-40B4-BE49-F238E27FC236}">
                <a16:creationId xmlns:a16="http://schemas.microsoft.com/office/drawing/2014/main" id="{05032C2E-384D-473D-8D28-9AD2322FE27B}"/>
              </a:ext>
            </a:extLst>
          </p:cNvPr>
          <p:cNvSpPr txBox="1"/>
          <p:nvPr/>
        </p:nvSpPr>
        <p:spPr>
          <a:xfrm flipH="1">
            <a:off x="2845423" y="5747929"/>
            <a:ext cx="3935474" cy="707886"/>
          </a:xfrm>
          <a:prstGeom prst="rect">
            <a:avLst/>
          </a:prstGeom>
          <a:noFill/>
        </p:spPr>
        <p:txBody>
          <a:bodyPr wrap="square" rtlCol="0">
            <a:spAutoFit/>
          </a:bodyPr>
          <a:lstStyle/>
          <a:p>
            <a:pPr algn="ctr"/>
            <a:r>
              <a:rPr lang="en-US" sz="2000" b="1" dirty="0">
                <a:solidFill>
                  <a:srgbClr val="002060"/>
                </a:solidFill>
                <a:latin typeface="Maiandra GD" panose="020E0502030308020204" pitchFamily="34" charset="0"/>
              </a:rPr>
              <a:t>1 node, 4 electrons aromatic, thermally allowed</a:t>
            </a:r>
            <a:endParaRPr lang="en-IN" sz="2000" b="1" dirty="0">
              <a:solidFill>
                <a:srgbClr val="002060"/>
              </a:solidFill>
              <a:latin typeface="Maiandra GD" panose="020E0502030308020204" pitchFamily="34" charset="0"/>
            </a:endParaRPr>
          </a:p>
        </p:txBody>
      </p:sp>
      <p:graphicFrame>
        <p:nvGraphicFramePr>
          <p:cNvPr id="8" name="Object 7">
            <a:extLst>
              <a:ext uri="{FF2B5EF4-FFF2-40B4-BE49-F238E27FC236}">
                <a16:creationId xmlns:a16="http://schemas.microsoft.com/office/drawing/2014/main" id="{907DAD1D-37CC-482B-ACB2-4D43EFD16D92}"/>
              </a:ext>
            </a:extLst>
          </p:cNvPr>
          <p:cNvGraphicFramePr>
            <a:graphicFrameLocks noChangeAspect="1"/>
          </p:cNvGraphicFramePr>
          <p:nvPr>
            <p:extLst>
              <p:ext uri="{D42A27DB-BD31-4B8C-83A1-F6EECF244321}">
                <p14:modId xmlns:p14="http://schemas.microsoft.com/office/powerpoint/2010/main" val="2417156273"/>
              </p:ext>
            </p:extLst>
          </p:nvPr>
        </p:nvGraphicFramePr>
        <p:xfrm>
          <a:off x="6231506" y="4264687"/>
          <a:ext cx="4193446" cy="1142989"/>
        </p:xfrm>
        <a:graphic>
          <a:graphicData uri="http://schemas.openxmlformats.org/presentationml/2006/ole">
            <mc:AlternateContent xmlns:mc="http://schemas.openxmlformats.org/markup-compatibility/2006">
              <mc:Choice xmlns:v="urn:schemas-microsoft-com:vml" Requires="v">
                <p:oleObj spid="_x0000_s10578" name="CS ChemDraw Drawing" r:id="rId3" imgW="2672640" imgH="729000" progId="ChemDraw.Document.6.0">
                  <p:embed/>
                </p:oleObj>
              </mc:Choice>
              <mc:Fallback>
                <p:oleObj name="CS ChemDraw Drawing" r:id="rId3" imgW="2672640" imgH="729000" progId="ChemDraw.Document.6.0">
                  <p:embed/>
                  <p:pic>
                    <p:nvPicPr>
                      <p:cNvPr id="0" name=""/>
                      <p:cNvPicPr/>
                      <p:nvPr/>
                    </p:nvPicPr>
                    <p:blipFill>
                      <a:blip r:embed="rId4"/>
                      <a:stretch>
                        <a:fillRect/>
                      </a:stretch>
                    </p:blipFill>
                    <p:spPr>
                      <a:xfrm>
                        <a:off x="6231506" y="4264687"/>
                        <a:ext cx="4193446" cy="1142989"/>
                      </a:xfrm>
                      <a:prstGeom prst="rect">
                        <a:avLst/>
                      </a:prstGeom>
                    </p:spPr>
                  </p:pic>
                </p:oleObj>
              </mc:Fallback>
            </mc:AlternateContent>
          </a:graphicData>
        </a:graphic>
      </p:graphicFrame>
      <p:sp>
        <p:nvSpPr>
          <p:cNvPr id="9" name="TextBox 8">
            <a:extLst>
              <a:ext uri="{FF2B5EF4-FFF2-40B4-BE49-F238E27FC236}">
                <a16:creationId xmlns:a16="http://schemas.microsoft.com/office/drawing/2014/main" id="{28724302-CEA3-40B8-BC1C-E9CE294F1167}"/>
              </a:ext>
            </a:extLst>
          </p:cNvPr>
          <p:cNvSpPr txBox="1"/>
          <p:nvPr/>
        </p:nvSpPr>
        <p:spPr>
          <a:xfrm>
            <a:off x="2345952" y="-25840"/>
            <a:ext cx="3200738" cy="646331"/>
          </a:xfrm>
          <a:prstGeom prst="rect">
            <a:avLst/>
          </a:prstGeom>
          <a:noFill/>
        </p:spPr>
        <p:txBody>
          <a:bodyPr wrap="square" rtlCol="0">
            <a:spAutoFit/>
          </a:bodyPr>
          <a:lstStyle/>
          <a:p>
            <a:r>
              <a:rPr lang="en-US" sz="3600" b="1" dirty="0">
                <a:solidFill>
                  <a:srgbClr val="C00000"/>
                </a:solidFill>
                <a:latin typeface="Maiandra GD" panose="020E0502030308020204" pitchFamily="34" charset="0"/>
                <a:ea typeface="Microsoft Sans Serif" panose="020B0604020202020204" pitchFamily="34" charset="0"/>
                <a:cs typeface="Microsoft Sans Serif" panose="020B0604020202020204" pitchFamily="34" charset="0"/>
              </a:rPr>
              <a:t>Example</a:t>
            </a:r>
            <a:endParaRPr lang="en-IN" sz="3600" b="1" dirty="0">
              <a:solidFill>
                <a:srgbClr val="C00000"/>
              </a:solidFill>
              <a:latin typeface="Maiandra GD" panose="020E0502030308020204" pitchFamily="34" charset="0"/>
              <a:ea typeface="Microsoft Sans Serif" panose="020B0604020202020204" pitchFamily="34" charset="0"/>
              <a:cs typeface="Microsoft Sans Serif" panose="020B0604020202020204" pitchFamily="34" charset="0"/>
            </a:endParaRPr>
          </a:p>
        </p:txBody>
      </p:sp>
      <p:graphicFrame>
        <p:nvGraphicFramePr>
          <p:cNvPr id="3" name="Object 2">
            <a:extLst>
              <a:ext uri="{FF2B5EF4-FFF2-40B4-BE49-F238E27FC236}">
                <a16:creationId xmlns:a16="http://schemas.microsoft.com/office/drawing/2014/main" id="{FB319470-D9A4-49DC-B9AE-093339CCBB22}"/>
              </a:ext>
            </a:extLst>
          </p:cNvPr>
          <p:cNvGraphicFramePr>
            <a:graphicFrameLocks noChangeAspect="1"/>
          </p:cNvGraphicFramePr>
          <p:nvPr>
            <p:extLst>
              <p:ext uri="{D42A27DB-BD31-4B8C-83A1-F6EECF244321}">
                <p14:modId xmlns:p14="http://schemas.microsoft.com/office/powerpoint/2010/main" val="3603214514"/>
              </p:ext>
            </p:extLst>
          </p:nvPr>
        </p:nvGraphicFramePr>
        <p:xfrm>
          <a:off x="3540794" y="870729"/>
          <a:ext cx="5381423" cy="4726201"/>
        </p:xfrm>
        <a:graphic>
          <a:graphicData uri="http://schemas.openxmlformats.org/presentationml/2006/ole">
            <mc:AlternateContent xmlns:mc="http://schemas.openxmlformats.org/markup-compatibility/2006">
              <mc:Choice xmlns:v="urn:schemas-microsoft-com:vml" Requires="v">
                <p:oleObj spid="_x0000_s10579" name="CS ChemDraw Drawing" r:id="rId5" imgW="3976920" imgH="3492000" progId="ChemDraw.Document.6.0">
                  <p:embed/>
                </p:oleObj>
              </mc:Choice>
              <mc:Fallback>
                <p:oleObj name="CS ChemDraw Drawing" r:id="rId5" imgW="3976920" imgH="3492000" progId="ChemDraw.Document.6.0">
                  <p:embed/>
                  <p:pic>
                    <p:nvPicPr>
                      <p:cNvPr id="0" name=""/>
                      <p:cNvPicPr/>
                      <p:nvPr/>
                    </p:nvPicPr>
                    <p:blipFill>
                      <a:blip r:embed="rId6"/>
                      <a:stretch>
                        <a:fillRect/>
                      </a:stretch>
                    </p:blipFill>
                    <p:spPr>
                      <a:xfrm>
                        <a:off x="3540794" y="870729"/>
                        <a:ext cx="5381423" cy="4726201"/>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E1AF1F0C-FCA2-4738-B8A6-E4DCB405EFA0}"/>
              </a:ext>
            </a:extLst>
          </p:cNvPr>
          <p:cNvGraphicFramePr>
            <a:graphicFrameLocks noChangeAspect="1"/>
          </p:cNvGraphicFramePr>
          <p:nvPr>
            <p:extLst>
              <p:ext uri="{D42A27DB-BD31-4B8C-83A1-F6EECF244321}">
                <p14:modId xmlns:p14="http://schemas.microsoft.com/office/powerpoint/2010/main" val="131070738"/>
              </p:ext>
            </p:extLst>
          </p:nvPr>
        </p:nvGraphicFramePr>
        <p:xfrm>
          <a:off x="8811984" y="1332081"/>
          <a:ext cx="3289196" cy="898656"/>
        </p:xfrm>
        <a:graphic>
          <a:graphicData uri="http://schemas.openxmlformats.org/presentationml/2006/ole">
            <mc:AlternateContent xmlns:mc="http://schemas.openxmlformats.org/markup-compatibility/2006">
              <mc:Choice xmlns:v="urn:schemas-microsoft-com:vml" Requires="v">
                <p:oleObj spid="_x0000_s10580" name="CS ChemDraw Drawing" r:id="rId7" imgW="2667600" imgH="729000" progId="ChemDraw.Document.6.0">
                  <p:embed/>
                </p:oleObj>
              </mc:Choice>
              <mc:Fallback>
                <p:oleObj name="CS ChemDraw Drawing" r:id="rId7" imgW="2667600" imgH="729000" progId="ChemDraw.Document.6.0">
                  <p:embed/>
                  <p:pic>
                    <p:nvPicPr>
                      <p:cNvPr id="0" name=""/>
                      <p:cNvPicPr/>
                      <p:nvPr/>
                    </p:nvPicPr>
                    <p:blipFill>
                      <a:blip r:embed="rId8"/>
                      <a:stretch>
                        <a:fillRect/>
                      </a:stretch>
                    </p:blipFill>
                    <p:spPr>
                      <a:xfrm>
                        <a:off x="8811984" y="1332081"/>
                        <a:ext cx="3289196" cy="898656"/>
                      </a:xfrm>
                      <a:prstGeom prst="rect">
                        <a:avLst/>
                      </a:prstGeom>
                    </p:spPr>
                  </p:pic>
                </p:oleObj>
              </mc:Fallback>
            </mc:AlternateContent>
          </a:graphicData>
        </a:graphic>
      </p:graphicFrame>
    </p:spTree>
    <p:extLst>
      <p:ext uri="{BB962C8B-B14F-4D97-AF65-F5344CB8AC3E}">
        <p14:creationId xmlns:p14="http://schemas.microsoft.com/office/powerpoint/2010/main" val="20666131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a:extLst>
              <a:ext uri="{FF2B5EF4-FFF2-40B4-BE49-F238E27FC236}">
                <a16:creationId xmlns:a16="http://schemas.microsoft.com/office/drawing/2014/main" id="{786F0B81-7E3B-4D11-819A-FA16685DDC81}"/>
              </a:ext>
            </a:extLst>
          </p:cNvPr>
          <p:cNvSpPr txBox="1"/>
          <p:nvPr/>
        </p:nvSpPr>
        <p:spPr>
          <a:xfrm rot="20548669">
            <a:off x="1802007" y="2714784"/>
            <a:ext cx="10108642" cy="1323439"/>
          </a:xfrm>
          <a:prstGeom prst="rect">
            <a:avLst/>
          </a:prstGeom>
          <a:noFill/>
        </p:spPr>
        <p:txBody>
          <a:bodyPr wrap="square" rtlCol="0">
            <a:spAutoFit/>
          </a:bodyPr>
          <a:lstStyle/>
          <a:p>
            <a:pPr algn="ctr"/>
            <a:r>
              <a:rPr lang="en-IN" sz="8000" b="1" dirty="0">
                <a:solidFill>
                  <a:schemeClr val="accent1">
                    <a:lumMod val="50000"/>
                  </a:schemeClr>
                </a:solidFill>
                <a:effectLst>
                  <a:outerShdw blurRad="38100" dist="38100" dir="2700000" algn="tl">
                    <a:srgbClr val="000000">
                      <a:alpha val="43137"/>
                    </a:srgbClr>
                  </a:outerShdw>
                </a:effectLst>
                <a:latin typeface="Maiandra GD" panose="020E0502030308020204" pitchFamily="34" charset="0"/>
              </a:rPr>
              <a:t>Electrocyclic Reactions</a:t>
            </a:r>
          </a:p>
        </p:txBody>
      </p:sp>
    </p:spTree>
    <p:extLst>
      <p:ext uri="{BB962C8B-B14F-4D97-AF65-F5344CB8AC3E}">
        <p14:creationId xmlns:p14="http://schemas.microsoft.com/office/powerpoint/2010/main" val="1943929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8" presetClass="entr" presetSubtype="0" accel="50000" fill="hold" nodeType="clickEffect">
                                  <p:stCondLst>
                                    <p:cond delay="0"/>
                                  </p:stCondLst>
                                  <p:iterate type="lt">
                                    <p:tmPct val="50000"/>
                                  </p:iterate>
                                  <p:childTnLst>
                                    <p:set>
                                      <p:cBhvr>
                                        <p:cTn id="10" dur="1" fill="hold">
                                          <p:stCondLst>
                                            <p:cond delay="0"/>
                                          </p:stCondLst>
                                        </p:cTn>
                                        <p:tgtEl>
                                          <p:spTgt spid="41">
                                            <p:txEl>
                                              <p:pRg st="0" end="0"/>
                                            </p:txEl>
                                          </p:spTgt>
                                        </p:tgtEl>
                                        <p:attrNameLst>
                                          <p:attrName>style.visibility</p:attrName>
                                        </p:attrNameLst>
                                      </p:cBhvr>
                                      <p:to>
                                        <p:strVal val="visible"/>
                                      </p:to>
                                    </p:set>
                                    <p:set>
                                      <p:cBhvr>
                                        <p:cTn id="11" dur="455" fill="hold">
                                          <p:stCondLst>
                                            <p:cond delay="0"/>
                                          </p:stCondLst>
                                        </p:cTn>
                                        <p:tgtEl>
                                          <p:spTgt spid="41">
                                            <p:txEl>
                                              <p:pRg st="0" end="0"/>
                                            </p:txEl>
                                          </p:spTgt>
                                        </p:tgtEl>
                                        <p:attrNameLst>
                                          <p:attrName>style.rotation</p:attrName>
                                        </p:attrNameLst>
                                      </p:cBhvr>
                                      <p:to>
                                        <p:strVal val="-45.0"/>
                                      </p:to>
                                    </p:set>
                                    <p:anim calcmode="lin" valueType="num">
                                      <p:cBhvr>
                                        <p:cTn id="12" dur="455" fill="hold">
                                          <p:stCondLst>
                                            <p:cond delay="455"/>
                                          </p:stCondLst>
                                        </p:cTn>
                                        <p:tgtEl>
                                          <p:spTgt spid="41">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13" dur="455" fill="hold">
                                          <p:stCondLst>
                                            <p:cond delay="0"/>
                                          </p:stCondLst>
                                        </p:cTn>
                                        <p:tgtEl>
                                          <p:spTgt spid="41">
                                            <p:txEl>
                                              <p:pRg st="0" end="0"/>
                                            </p:txEl>
                                          </p:spTgt>
                                        </p:tgtEl>
                                        <p:attrNameLst>
                                          <p:attrName>ppt_y</p:attrName>
                                        </p:attrNameLst>
                                      </p:cBhvr>
                                      <p:tavLst>
                                        <p:tav tm="0">
                                          <p:val>
                                            <p:strVal val="#ppt_y-1"/>
                                          </p:val>
                                        </p:tav>
                                        <p:tav tm="100000">
                                          <p:val>
                                            <p:strVal val="#ppt_y-(0.354*#ppt_w-0.172*#ppt_h)"/>
                                          </p:val>
                                        </p:tav>
                                      </p:tavLst>
                                    </p:anim>
                                    <p:anim calcmode="lin" valueType="num">
                                      <p:cBhvr>
                                        <p:cTn id="14" dur="156" decel="50000" autoRev="1" fill="hold">
                                          <p:stCondLst>
                                            <p:cond delay="455"/>
                                          </p:stCondLst>
                                        </p:cTn>
                                        <p:tgtEl>
                                          <p:spTgt spid="41">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5" dur="136" fill="hold">
                                          <p:stCondLst>
                                            <p:cond delay="864"/>
                                          </p:stCondLst>
                                        </p:cTn>
                                        <p:tgtEl>
                                          <p:spTgt spid="41">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72A79CA-5EC6-4111-9C89-8EF2E10AECC4}"/>
              </a:ext>
            </a:extLst>
          </p:cNvPr>
          <p:cNvSpPr txBox="1"/>
          <p:nvPr/>
        </p:nvSpPr>
        <p:spPr>
          <a:xfrm>
            <a:off x="2303098" y="0"/>
            <a:ext cx="4995517" cy="646331"/>
          </a:xfrm>
          <a:prstGeom prst="rect">
            <a:avLst/>
          </a:prstGeom>
          <a:noFill/>
          <a:effectLst>
            <a:outerShdw blurRad="50800" dist="38100" dir="5400000" algn="t" rotWithShape="0">
              <a:prstClr val="black">
                <a:alpha val="40000"/>
              </a:prstClr>
            </a:outerShdw>
          </a:effectLst>
        </p:spPr>
        <p:txBody>
          <a:bodyPr wrap="square" rtlCol="0">
            <a:spAutoFit/>
          </a:bodyPr>
          <a:lstStyle/>
          <a:p>
            <a:r>
              <a:rPr lang="en-US" sz="3600" b="1" dirty="0">
                <a:solidFill>
                  <a:srgbClr val="00B050"/>
                </a:solidFill>
                <a:effectLst>
                  <a:outerShdw blurRad="38100" dist="38100" dir="2700000" algn="tl">
                    <a:srgbClr val="000000">
                      <a:alpha val="43137"/>
                    </a:srgbClr>
                  </a:outerShdw>
                </a:effectLst>
                <a:latin typeface="Maiandra GD" panose="020E0502030308020204" pitchFamily="34" charset="0"/>
                <a:ea typeface="Microsoft Sans Serif" panose="020B0604020202020204" pitchFamily="34" charset="0"/>
                <a:cs typeface="Microsoft Sans Serif" panose="020B0604020202020204" pitchFamily="34" charset="0"/>
              </a:rPr>
              <a:t>Introduction</a:t>
            </a:r>
            <a:endParaRPr lang="en-IN" sz="3600" b="1" dirty="0">
              <a:solidFill>
                <a:srgbClr val="00B050"/>
              </a:solidFill>
              <a:effectLst>
                <a:outerShdw blurRad="38100" dist="38100" dir="2700000" algn="tl">
                  <a:srgbClr val="000000">
                    <a:alpha val="43137"/>
                  </a:srgbClr>
                </a:outerShdw>
              </a:effectLst>
              <a:latin typeface="Maiandra GD" panose="020E0502030308020204" pitchFamily="34" charset="0"/>
              <a:ea typeface="Microsoft Sans Serif" panose="020B0604020202020204" pitchFamily="34" charset="0"/>
              <a:cs typeface="Microsoft Sans Serif" panose="020B0604020202020204" pitchFamily="34" charset="0"/>
            </a:endParaRPr>
          </a:p>
        </p:txBody>
      </p:sp>
      <p:grpSp>
        <p:nvGrpSpPr>
          <p:cNvPr id="3" name="object 2">
            <a:extLst>
              <a:ext uri="{FF2B5EF4-FFF2-40B4-BE49-F238E27FC236}">
                <a16:creationId xmlns:a16="http://schemas.microsoft.com/office/drawing/2014/main" id="{D141370F-2699-4D46-9EE6-CE6639E615AD}"/>
              </a:ext>
            </a:extLst>
          </p:cNvPr>
          <p:cNvGrpSpPr/>
          <p:nvPr/>
        </p:nvGrpSpPr>
        <p:grpSpPr>
          <a:xfrm>
            <a:off x="9453170" y="4281942"/>
            <a:ext cx="2257425" cy="422275"/>
            <a:chOff x="6769607" y="3739896"/>
            <a:chExt cx="2257425" cy="422275"/>
          </a:xfrm>
        </p:grpSpPr>
        <p:sp>
          <p:nvSpPr>
            <p:cNvPr id="4" name="object 3">
              <a:extLst>
                <a:ext uri="{FF2B5EF4-FFF2-40B4-BE49-F238E27FC236}">
                  <a16:creationId xmlns:a16="http://schemas.microsoft.com/office/drawing/2014/main" id="{912659C0-8448-4FA9-A3BA-C58C2E3723EA}"/>
                </a:ext>
              </a:extLst>
            </p:cNvPr>
            <p:cNvSpPr/>
            <p:nvPr/>
          </p:nvSpPr>
          <p:spPr>
            <a:xfrm>
              <a:off x="6782561" y="3752850"/>
              <a:ext cx="2231390" cy="396240"/>
            </a:xfrm>
            <a:custGeom>
              <a:avLst/>
              <a:gdLst/>
              <a:ahLst/>
              <a:cxnLst/>
              <a:rect l="l" t="t" r="r" b="b"/>
              <a:pathLst>
                <a:path w="2231390" h="396239">
                  <a:moveTo>
                    <a:pt x="2165096" y="0"/>
                  </a:moveTo>
                  <a:lnTo>
                    <a:pt x="66040" y="0"/>
                  </a:lnTo>
                  <a:lnTo>
                    <a:pt x="40344" y="5193"/>
                  </a:lnTo>
                  <a:lnTo>
                    <a:pt x="19351" y="19351"/>
                  </a:lnTo>
                  <a:lnTo>
                    <a:pt x="5193" y="40344"/>
                  </a:lnTo>
                  <a:lnTo>
                    <a:pt x="0" y="66039"/>
                  </a:lnTo>
                  <a:lnTo>
                    <a:pt x="0" y="330200"/>
                  </a:lnTo>
                  <a:lnTo>
                    <a:pt x="5193" y="355895"/>
                  </a:lnTo>
                  <a:lnTo>
                    <a:pt x="19351" y="376888"/>
                  </a:lnTo>
                  <a:lnTo>
                    <a:pt x="40344" y="391046"/>
                  </a:lnTo>
                  <a:lnTo>
                    <a:pt x="66040" y="396239"/>
                  </a:lnTo>
                  <a:lnTo>
                    <a:pt x="2165096" y="396239"/>
                  </a:lnTo>
                  <a:lnTo>
                    <a:pt x="2190791" y="391046"/>
                  </a:lnTo>
                  <a:lnTo>
                    <a:pt x="2211784" y="376888"/>
                  </a:lnTo>
                  <a:lnTo>
                    <a:pt x="2225942" y="355895"/>
                  </a:lnTo>
                  <a:lnTo>
                    <a:pt x="2231136" y="330200"/>
                  </a:lnTo>
                  <a:lnTo>
                    <a:pt x="2231136" y="66039"/>
                  </a:lnTo>
                  <a:lnTo>
                    <a:pt x="2225942" y="40344"/>
                  </a:lnTo>
                  <a:lnTo>
                    <a:pt x="2211784" y="19351"/>
                  </a:lnTo>
                  <a:lnTo>
                    <a:pt x="2190791" y="5193"/>
                  </a:lnTo>
                  <a:lnTo>
                    <a:pt x="2165096" y="0"/>
                  </a:lnTo>
                  <a:close/>
                </a:path>
              </a:pathLst>
            </a:custGeom>
            <a:solidFill>
              <a:srgbClr val="DBEDF4"/>
            </a:solidFill>
          </p:spPr>
          <p:txBody>
            <a:bodyPr wrap="square" lIns="0" tIns="0" rIns="0" bIns="0" rtlCol="0"/>
            <a:lstStyle/>
            <a:p>
              <a:endParaRPr/>
            </a:p>
          </p:txBody>
        </p:sp>
        <p:sp>
          <p:nvSpPr>
            <p:cNvPr id="5" name="object 4">
              <a:extLst>
                <a:ext uri="{FF2B5EF4-FFF2-40B4-BE49-F238E27FC236}">
                  <a16:creationId xmlns:a16="http://schemas.microsoft.com/office/drawing/2014/main" id="{82A839C7-855A-47A8-A81D-01A3B505EDAE}"/>
                </a:ext>
              </a:extLst>
            </p:cNvPr>
            <p:cNvSpPr/>
            <p:nvPr/>
          </p:nvSpPr>
          <p:spPr>
            <a:xfrm>
              <a:off x="6782561" y="3752850"/>
              <a:ext cx="2231390" cy="396240"/>
            </a:xfrm>
            <a:custGeom>
              <a:avLst/>
              <a:gdLst/>
              <a:ahLst/>
              <a:cxnLst/>
              <a:rect l="l" t="t" r="r" b="b"/>
              <a:pathLst>
                <a:path w="2231390" h="396239">
                  <a:moveTo>
                    <a:pt x="0" y="66039"/>
                  </a:moveTo>
                  <a:lnTo>
                    <a:pt x="5193" y="40344"/>
                  </a:lnTo>
                  <a:lnTo>
                    <a:pt x="19351" y="19351"/>
                  </a:lnTo>
                  <a:lnTo>
                    <a:pt x="40344" y="5193"/>
                  </a:lnTo>
                  <a:lnTo>
                    <a:pt x="66040" y="0"/>
                  </a:lnTo>
                  <a:lnTo>
                    <a:pt x="2165096" y="0"/>
                  </a:lnTo>
                  <a:lnTo>
                    <a:pt x="2190791" y="5193"/>
                  </a:lnTo>
                  <a:lnTo>
                    <a:pt x="2211784" y="19351"/>
                  </a:lnTo>
                  <a:lnTo>
                    <a:pt x="2225942" y="40344"/>
                  </a:lnTo>
                  <a:lnTo>
                    <a:pt x="2231136" y="66039"/>
                  </a:lnTo>
                  <a:lnTo>
                    <a:pt x="2231136" y="330200"/>
                  </a:lnTo>
                  <a:lnTo>
                    <a:pt x="2225942" y="355895"/>
                  </a:lnTo>
                  <a:lnTo>
                    <a:pt x="2211784" y="376888"/>
                  </a:lnTo>
                  <a:lnTo>
                    <a:pt x="2190791" y="391046"/>
                  </a:lnTo>
                  <a:lnTo>
                    <a:pt x="2165096" y="396239"/>
                  </a:lnTo>
                  <a:lnTo>
                    <a:pt x="66040" y="396239"/>
                  </a:lnTo>
                  <a:lnTo>
                    <a:pt x="40344" y="391046"/>
                  </a:lnTo>
                  <a:lnTo>
                    <a:pt x="19351" y="376888"/>
                  </a:lnTo>
                  <a:lnTo>
                    <a:pt x="5193" y="355895"/>
                  </a:lnTo>
                  <a:lnTo>
                    <a:pt x="0" y="330200"/>
                  </a:lnTo>
                  <a:lnTo>
                    <a:pt x="0" y="66039"/>
                  </a:lnTo>
                  <a:close/>
                </a:path>
              </a:pathLst>
            </a:custGeom>
            <a:ln w="25908">
              <a:solidFill>
                <a:srgbClr val="385D89"/>
              </a:solidFill>
            </a:ln>
          </p:spPr>
          <p:txBody>
            <a:bodyPr wrap="square" lIns="0" tIns="0" rIns="0" bIns="0" rtlCol="0"/>
            <a:lstStyle/>
            <a:p>
              <a:endParaRPr/>
            </a:p>
          </p:txBody>
        </p:sp>
      </p:grpSp>
      <p:grpSp>
        <p:nvGrpSpPr>
          <p:cNvPr id="6" name="object 5">
            <a:extLst>
              <a:ext uri="{FF2B5EF4-FFF2-40B4-BE49-F238E27FC236}">
                <a16:creationId xmlns:a16="http://schemas.microsoft.com/office/drawing/2014/main" id="{F32BCEED-498B-4E41-8210-DE858459AC25}"/>
              </a:ext>
            </a:extLst>
          </p:cNvPr>
          <p:cNvGrpSpPr/>
          <p:nvPr/>
        </p:nvGrpSpPr>
        <p:grpSpPr>
          <a:xfrm>
            <a:off x="8976159" y="5638301"/>
            <a:ext cx="1569720" cy="368935"/>
            <a:chOff x="6292596" y="5096255"/>
            <a:chExt cx="1569720" cy="368935"/>
          </a:xfrm>
        </p:grpSpPr>
        <p:sp>
          <p:nvSpPr>
            <p:cNvPr id="7" name="object 6">
              <a:extLst>
                <a:ext uri="{FF2B5EF4-FFF2-40B4-BE49-F238E27FC236}">
                  <a16:creationId xmlns:a16="http://schemas.microsoft.com/office/drawing/2014/main" id="{AC896ABF-0A32-40D5-838D-763158F28FE4}"/>
                </a:ext>
              </a:extLst>
            </p:cNvPr>
            <p:cNvSpPr/>
            <p:nvPr/>
          </p:nvSpPr>
          <p:spPr>
            <a:xfrm>
              <a:off x="6305550" y="5109209"/>
              <a:ext cx="1544320" cy="342900"/>
            </a:xfrm>
            <a:custGeom>
              <a:avLst/>
              <a:gdLst/>
              <a:ahLst/>
              <a:cxnLst/>
              <a:rect l="l" t="t" r="r" b="b"/>
              <a:pathLst>
                <a:path w="1544320" h="342900">
                  <a:moveTo>
                    <a:pt x="1486661" y="0"/>
                  </a:moveTo>
                  <a:lnTo>
                    <a:pt x="57150" y="0"/>
                  </a:lnTo>
                  <a:lnTo>
                    <a:pt x="34879" y="4482"/>
                  </a:lnTo>
                  <a:lnTo>
                    <a:pt x="16716" y="16716"/>
                  </a:lnTo>
                  <a:lnTo>
                    <a:pt x="4482" y="34879"/>
                  </a:lnTo>
                  <a:lnTo>
                    <a:pt x="0" y="57150"/>
                  </a:lnTo>
                  <a:lnTo>
                    <a:pt x="0" y="285749"/>
                  </a:lnTo>
                  <a:lnTo>
                    <a:pt x="4482" y="308020"/>
                  </a:lnTo>
                  <a:lnTo>
                    <a:pt x="16716" y="326183"/>
                  </a:lnTo>
                  <a:lnTo>
                    <a:pt x="34879" y="338417"/>
                  </a:lnTo>
                  <a:lnTo>
                    <a:pt x="57150" y="342899"/>
                  </a:lnTo>
                  <a:lnTo>
                    <a:pt x="1486661" y="342899"/>
                  </a:lnTo>
                  <a:lnTo>
                    <a:pt x="1508932" y="338417"/>
                  </a:lnTo>
                  <a:lnTo>
                    <a:pt x="1527095" y="326183"/>
                  </a:lnTo>
                  <a:lnTo>
                    <a:pt x="1539329" y="308020"/>
                  </a:lnTo>
                  <a:lnTo>
                    <a:pt x="1543811" y="285749"/>
                  </a:lnTo>
                  <a:lnTo>
                    <a:pt x="1543811" y="57150"/>
                  </a:lnTo>
                  <a:lnTo>
                    <a:pt x="1539329" y="34879"/>
                  </a:lnTo>
                  <a:lnTo>
                    <a:pt x="1527095" y="16716"/>
                  </a:lnTo>
                  <a:lnTo>
                    <a:pt x="1508932" y="4482"/>
                  </a:lnTo>
                  <a:lnTo>
                    <a:pt x="1486661" y="0"/>
                  </a:lnTo>
                  <a:close/>
                </a:path>
              </a:pathLst>
            </a:custGeom>
            <a:solidFill>
              <a:srgbClr val="FCEADA"/>
            </a:solidFill>
          </p:spPr>
          <p:txBody>
            <a:bodyPr wrap="square" lIns="0" tIns="0" rIns="0" bIns="0" rtlCol="0"/>
            <a:lstStyle/>
            <a:p>
              <a:endParaRPr/>
            </a:p>
          </p:txBody>
        </p:sp>
        <p:sp>
          <p:nvSpPr>
            <p:cNvPr id="8" name="object 7">
              <a:extLst>
                <a:ext uri="{FF2B5EF4-FFF2-40B4-BE49-F238E27FC236}">
                  <a16:creationId xmlns:a16="http://schemas.microsoft.com/office/drawing/2014/main" id="{837C4D32-9015-4BB8-A0E3-3C3812C518D3}"/>
                </a:ext>
              </a:extLst>
            </p:cNvPr>
            <p:cNvSpPr/>
            <p:nvPr/>
          </p:nvSpPr>
          <p:spPr>
            <a:xfrm>
              <a:off x="6305550" y="5109209"/>
              <a:ext cx="1544320" cy="342900"/>
            </a:xfrm>
            <a:custGeom>
              <a:avLst/>
              <a:gdLst/>
              <a:ahLst/>
              <a:cxnLst/>
              <a:rect l="l" t="t" r="r" b="b"/>
              <a:pathLst>
                <a:path w="1544320" h="342900">
                  <a:moveTo>
                    <a:pt x="0" y="57150"/>
                  </a:moveTo>
                  <a:lnTo>
                    <a:pt x="4482" y="34879"/>
                  </a:lnTo>
                  <a:lnTo>
                    <a:pt x="16716" y="16716"/>
                  </a:lnTo>
                  <a:lnTo>
                    <a:pt x="34879" y="4482"/>
                  </a:lnTo>
                  <a:lnTo>
                    <a:pt x="57150" y="0"/>
                  </a:lnTo>
                  <a:lnTo>
                    <a:pt x="1486661" y="0"/>
                  </a:lnTo>
                  <a:lnTo>
                    <a:pt x="1508932" y="4482"/>
                  </a:lnTo>
                  <a:lnTo>
                    <a:pt x="1527095" y="16716"/>
                  </a:lnTo>
                  <a:lnTo>
                    <a:pt x="1539329" y="34879"/>
                  </a:lnTo>
                  <a:lnTo>
                    <a:pt x="1543811" y="57150"/>
                  </a:lnTo>
                  <a:lnTo>
                    <a:pt x="1543811" y="285749"/>
                  </a:lnTo>
                  <a:lnTo>
                    <a:pt x="1539329" y="308020"/>
                  </a:lnTo>
                  <a:lnTo>
                    <a:pt x="1527095" y="326183"/>
                  </a:lnTo>
                  <a:lnTo>
                    <a:pt x="1508932" y="338417"/>
                  </a:lnTo>
                  <a:lnTo>
                    <a:pt x="1486661" y="342899"/>
                  </a:lnTo>
                  <a:lnTo>
                    <a:pt x="57150" y="342899"/>
                  </a:lnTo>
                  <a:lnTo>
                    <a:pt x="34879" y="338417"/>
                  </a:lnTo>
                  <a:lnTo>
                    <a:pt x="16716" y="326183"/>
                  </a:lnTo>
                  <a:lnTo>
                    <a:pt x="4482" y="308020"/>
                  </a:lnTo>
                  <a:lnTo>
                    <a:pt x="0" y="285749"/>
                  </a:lnTo>
                  <a:lnTo>
                    <a:pt x="0" y="57150"/>
                  </a:lnTo>
                  <a:close/>
                </a:path>
              </a:pathLst>
            </a:custGeom>
            <a:ln w="25907">
              <a:solidFill>
                <a:srgbClr val="385D89"/>
              </a:solidFill>
            </a:ln>
          </p:spPr>
          <p:txBody>
            <a:bodyPr wrap="square" lIns="0" tIns="0" rIns="0" bIns="0" rtlCol="0"/>
            <a:lstStyle/>
            <a:p>
              <a:endParaRPr/>
            </a:p>
          </p:txBody>
        </p:sp>
      </p:grpSp>
      <p:grpSp>
        <p:nvGrpSpPr>
          <p:cNvPr id="9" name="object 8">
            <a:extLst>
              <a:ext uri="{FF2B5EF4-FFF2-40B4-BE49-F238E27FC236}">
                <a16:creationId xmlns:a16="http://schemas.microsoft.com/office/drawing/2014/main" id="{5EBCC3C5-8127-4010-90B9-F07AD7638836}"/>
              </a:ext>
            </a:extLst>
          </p:cNvPr>
          <p:cNvGrpSpPr/>
          <p:nvPr/>
        </p:nvGrpSpPr>
        <p:grpSpPr>
          <a:xfrm>
            <a:off x="6354878" y="5638301"/>
            <a:ext cx="1100455" cy="368935"/>
            <a:chOff x="3671315" y="5096255"/>
            <a:chExt cx="1100455" cy="368935"/>
          </a:xfrm>
        </p:grpSpPr>
        <p:sp>
          <p:nvSpPr>
            <p:cNvPr id="10" name="object 9">
              <a:extLst>
                <a:ext uri="{FF2B5EF4-FFF2-40B4-BE49-F238E27FC236}">
                  <a16:creationId xmlns:a16="http://schemas.microsoft.com/office/drawing/2014/main" id="{6B264A98-995C-4F38-A683-02739EC96BF2}"/>
                </a:ext>
              </a:extLst>
            </p:cNvPr>
            <p:cNvSpPr/>
            <p:nvPr/>
          </p:nvSpPr>
          <p:spPr>
            <a:xfrm>
              <a:off x="3684269" y="5109209"/>
              <a:ext cx="1074420" cy="342900"/>
            </a:xfrm>
            <a:custGeom>
              <a:avLst/>
              <a:gdLst/>
              <a:ahLst/>
              <a:cxnLst/>
              <a:rect l="l" t="t" r="r" b="b"/>
              <a:pathLst>
                <a:path w="1074420" h="342900">
                  <a:moveTo>
                    <a:pt x="1017269" y="0"/>
                  </a:moveTo>
                  <a:lnTo>
                    <a:pt x="57150" y="0"/>
                  </a:lnTo>
                  <a:lnTo>
                    <a:pt x="34879" y="4482"/>
                  </a:lnTo>
                  <a:lnTo>
                    <a:pt x="16716" y="16716"/>
                  </a:lnTo>
                  <a:lnTo>
                    <a:pt x="4482" y="34879"/>
                  </a:lnTo>
                  <a:lnTo>
                    <a:pt x="0" y="57150"/>
                  </a:lnTo>
                  <a:lnTo>
                    <a:pt x="0" y="285749"/>
                  </a:lnTo>
                  <a:lnTo>
                    <a:pt x="4482" y="308020"/>
                  </a:lnTo>
                  <a:lnTo>
                    <a:pt x="16716" y="326183"/>
                  </a:lnTo>
                  <a:lnTo>
                    <a:pt x="34879" y="338417"/>
                  </a:lnTo>
                  <a:lnTo>
                    <a:pt x="57150" y="342899"/>
                  </a:lnTo>
                  <a:lnTo>
                    <a:pt x="1017269" y="342899"/>
                  </a:lnTo>
                  <a:lnTo>
                    <a:pt x="1039540" y="338417"/>
                  </a:lnTo>
                  <a:lnTo>
                    <a:pt x="1057703" y="326183"/>
                  </a:lnTo>
                  <a:lnTo>
                    <a:pt x="1069937" y="308020"/>
                  </a:lnTo>
                  <a:lnTo>
                    <a:pt x="1074419" y="285749"/>
                  </a:lnTo>
                  <a:lnTo>
                    <a:pt x="1074419" y="57150"/>
                  </a:lnTo>
                  <a:lnTo>
                    <a:pt x="1069937" y="34879"/>
                  </a:lnTo>
                  <a:lnTo>
                    <a:pt x="1057703" y="16716"/>
                  </a:lnTo>
                  <a:lnTo>
                    <a:pt x="1039540" y="4482"/>
                  </a:lnTo>
                  <a:lnTo>
                    <a:pt x="1017269" y="0"/>
                  </a:lnTo>
                  <a:close/>
                </a:path>
              </a:pathLst>
            </a:custGeom>
            <a:solidFill>
              <a:srgbClr val="FCEADA"/>
            </a:solidFill>
          </p:spPr>
          <p:txBody>
            <a:bodyPr wrap="square" lIns="0" tIns="0" rIns="0" bIns="0" rtlCol="0"/>
            <a:lstStyle/>
            <a:p>
              <a:endParaRPr/>
            </a:p>
          </p:txBody>
        </p:sp>
        <p:sp>
          <p:nvSpPr>
            <p:cNvPr id="11" name="object 10">
              <a:extLst>
                <a:ext uri="{FF2B5EF4-FFF2-40B4-BE49-F238E27FC236}">
                  <a16:creationId xmlns:a16="http://schemas.microsoft.com/office/drawing/2014/main" id="{C201519F-8A20-479D-ADFE-C65BC181C0EF}"/>
                </a:ext>
              </a:extLst>
            </p:cNvPr>
            <p:cNvSpPr/>
            <p:nvPr/>
          </p:nvSpPr>
          <p:spPr>
            <a:xfrm>
              <a:off x="3684269" y="5109209"/>
              <a:ext cx="1074420" cy="342900"/>
            </a:xfrm>
            <a:custGeom>
              <a:avLst/>
              <a:gdLst/>
              <a:ahLst/>
              <a:cxnLst/>
              <a:rect l="l" t="t" r="r" b="b"/>
              <a:pathLst>
                <a:path w="1074420" h="342900">
                  <a:moveTo>
                    <a:pt x="0" y="57150"/>
                  </a:moveTo>
                  <a:lnTo>
                    <a:pt x="4482" y="34879"/>
                  </a:lnTo>
                  <a:lnTo>
                    <a:pt x="16716" y="16716"/>
                  </a:lnTo>
                  <a:lnTo>
                    <a:pt x="34879" y="4482"/>
                  </a:lnTo>
                  <a:lnTo>
                    <a:pt x="57150" y="0"/>
                  </a:lnTo>
                  <a:lnTo>
                    <a:pt x="1017269" y="0"/>
                  </a:lnTo>
                  <a:lnTo>
                    <a:pt x="1039540" y="4482"/>
                  </a:lnTo>
                  <a:lnTo>
                    <a:pt x="1057703" y="16716"/>
                  </a:lnTo>
                  <a:lnTo>
                    <a:pt x="1069937" y="34879"/>
                  </a:lnTo>
                  <a:lnTo>
                    <a:pt x="1074419" y="57150"/>
                  </a:lnTo>
                  <a:lnTo>
                    <a:pt x="1074419" y="285749"/>
                  </a:lnTo>
                  <a:lnTo>
                    <a:pt x="1069937" y="308020"/>
                  </a:lnTo>
                  <a:lnTo>
                    <a:pt x="1057703" y="326183"/>
                  </a:lnTo>
                  <a:lnTo>
                    <a:pt x="1039540" y="338417"/>
                  </a:lnTo>
                  <a:lnTo>
                    <a:pt x="1017269" y="342899"/>
                  </a:lnTo>
                  <a:lnTo>
                    <a:pt x="57150" y="342899"/>
                  </a:lnTo>
                  <a:lnTo>
                    <a:pt x="34879" y="338417"/>
                  </a:lnTo>
                  <a:lnTo>
                    <a:pt x="16716" y="326183"/>
                  </a:lnTo>
                  <a:lnTo>
                    <a:pt x="4482" y="308020"/>
                  </a:lnTo>
                  <a:lnTo>
                    <a:pt x="0" y="285749"/>
                  </a:lnTo>
                  <a:lnTo>
                    <a:pt x="0" y="57150"/>
                  </a:lnTo>
                  <a:close/>
                </a:path>
              </a:pathLst>
            </a:custGeom>
            <a:ln w="25908">
              <a:solidFill>
                <a:srgbClr val="385D89"/>
              </a:solidFill>
            </a:ln>
          </p:spPr>
          <p:txBody>
            <a:bodyPr wrap="square" lIns="0" tIns="0" rIns="0" bIns="0" rtlCol="0"/>
            <a:lstStyle/>
            <a:p>
              <a:endParaRPr/>
            </a:p>
          </p:txBody>
        </p:sp>
      </p:grpSp>
      <p:grpSp>
        <p:nvGrpSpPr>
          <p:cNvPr id="12" name="object 11">
            <a:extLst>
              <a:ext uri="{FF2B5EF4-FFF2-40B4-BE49-F238E27FC236}">
                <a16:creationId xmlns:a16="http://schemas.microsoft.com/office/drawing/2014/main" id="{B7AFCBE1-2814-419E-820B-19FD7EA86889}"/>
              </a:ext>
            </a:extLst>
          </p:cNvPr>
          <p:cNvGrpSpPr/>
          <p:nvPr/>
        </p:nvGrpSpPr>
        <p:grpSpPr>
          <a:xfrm>
            <a:off x="6586527" y="4947930"/>
            <a:ext cx="1908175" cy="394970"/>
            <a:chOff x="3902964" y="4405884"/>
            <a:chExt cx="1908175" cy="394970"/>
          </a:xfrm>
        </p:grpSpPr>
        <p:sp>
          <p:nvSpPr>
            <p:cNvPr id="13" name="object 12">
              <a:extLst>
                <a:ext uri="{FF2B5EF4-FFF2-40B4-BE49-F238E27FC236}">
                  <a16:creationId xmlns:a16="http://schemas.microsoft.com/office/drawing/2014/main" id="{DAF855E8-CE53-4092-8104-B33C242B56E6}"/>
                </a:ext>
              </a:extLst>
            </p:cNvPr>
            <p:cNvSpPr/>
            <p:nvPr/>
          </p:nvSpPr>
          <p:spPr>
            <a:xfrm>
              <a:off x="3915918" y="4418838"/>
              <a:ext cx="1882139" cy="368935"/>
            </a:xfrm>
            <a:custGeom>
              <a:avLst/>
              <a:gdLst/>
              <a:ahLst/>
              <a:cxnLst/>
              <a:rect l="l" t="t" r="r" b="b"/>
              <a:pathLst>
                <a:path w="1882139" h="368935">
                  <a:moveTo>
                    <a:pt x="1820672" y="0"/>
                  </a:moveTo>
                  <a:lnTo>
                    <a:pt x="61468" y="0"/>
                  </a:lnTo>
                  <a:lnTo>
                    <a:pt x="37558" y="4835"/>
                  </a:lnTo>
                  <a:lnTo>
                    <a:pt x="18018" y="18018"/>
                  </a:lnTo>
                  <a:lnTo>
                    <a:pt x="4835" y="37558"/>
                  </a:lnTo>
                  <a:lnTo>
                    <a:pt x="0" y="61468"/>
                  </a:lnTo>
                  <a:lnTo>
                    <a:pt x="0" y="307339"/>
                  </a:lnTo>
                  <a:lnTo>
                    <a:pt x="4835" y="331249"/>
                  </a:lnTo>
                  <a:lnTo>
                    <a:pt x="18018" y="350789"/>
                  </a:lnTo>
                  <a:lnTo>
                    <a:pt x="37558" y="363972"/>
                  </a:lnTo>
                  <a:lnTo>
                    <a:pt x="61468" y="368807"/>
                  </a:lnTo>
                  <a:lnTo>
                    <a:pt x="1820672" y="368807"/>
                  </a:lnTo>
                  <a:lnTo>
                    <a:pt x="1844581" y="363972"/>
                  </a:lnTo>
                  <a:lnTo>
                    <a:pt x="1864121" y="350789"/>
                  </a:lnTo>
                  <a:lnTo>
                    <a:pt x="1877304" y="331249"/>
                  </a:lnTo>
                  <a:lnTo>
                    <a:pt x="1882140" y="307339"/>
                  </a:lnTo>
                  <a:lnTo>
                    <a:pt x="1882140" y="61468"/>
                  </a:lnTo>
                  <a:lnTo>
                    <a:pt x="1877304" y="37558"/>
                  </a:lnTo>
                  <a:lnTo>
                    <a:pt x="1864121" y="18018"/>
                  </a:lnTo>
                  <a:lnTo>
                    <a:pt x="1844581" y="4835"/>
                  </a:lnTo>
                  <a:lnTo>
                    <a:pt x="1820672" y="0"/>
                  </a:lnTo>
                  <a:close/>
                </a:path>
              </a:pathLst>
            </a:custGeom>
            <a:solidFill>
              <a:srgbClr val="FCEADA"/>
            </a:solidFill>
          </p:spPr>
          <p:txBody>
            <a:bodyPr wrap="square" lIns="0" tIns="0" rIns="0" bIns="0" rtlCol="0"/>
            <a:lstStyle/>
            <a:p>
              <a:endParaRPr/>
            </a:p>
          </p:txBody>
        </p:sp>
        <p:sp>
          <p:nvSpPr>
            <p:cNvPr id="14" name="object 13">
              <a:extLst>
                <a:ext uri="{FF2B5EF4-FFF2-40B4-BE49-F238E27FC236}">
                  <a16:creationId xmlns:a16="http://schemas.microsoft.com/office/drawing/2014/main" id="{B687AB81-3EB7-4BD6-8533-26509D446016}"/>
                </a:ext>
              </a:extLst>
            </p:cNvPr>
            <p:cNvSpPr/>
            <p:nvPr/>
          </p:nvSpPr>
          <p:spPr>
            <a:xfrm>
              <a:off x="3915918" y="4418838"/>
              <a:ext cx="1882139" cy="368935"/>
            </a:xfrm>
            <a:custGeom>
              <a:avLst/>
              <a:gdLst/>
              <a:ahLst/>
              <a:cxnLst/>
              <a:rect l="l" t="t" r="r" b="b"/>
              <a:pathLst>
                <a:path w="1882139" h="368935">
                  <a:moveTo>
                    <a:pt x="0" y="61468"/>
                  </a:moveTo>
                  <a:lnTo>
                    <a:pt x="4835" y="37558"/>
                  </a:lnTo>
                  <a:lnTo>
                    <a:pt x="18018" y="18018"/>
                  </a:lnTo>
                  <a:lnTo>
                    <a:pt x="37558" y="4835"/>
                  </a:lnTo>
                  <a:lnTo>
                    <a:pt x="61468" y="0"/>
                  </a:lnTo>
                  <a:lnTo>
                    <a:pt x="1820672" y="0"/>
                  </a:lnTo>
                  <a:lnTo>
                    <a:pt x="1844581" y="4835"/>
                  </a:lnTo>
                  <a:lnTo>
                    <a:pt x="1864121" y="18018"/>
                  </a:lnTo>
                  <a:lnTo>
                    <a:pt x="1877304" y="37558"/>
                  </a:lnTo>
                  <a:lnTo>
                    <a:pt x="1882140" y="61468"/>
                  </a:lnTo>
                  <a:lnTo>
                    <a:pt x="1882140" y="307339"/>
                  </a:lnTo>
                  <a:lnTo>
                    <a:pt x="1877304" y="331249"/>
                  </a:lnTo>
                  <a:lnTo>
                    <a:pt x="1864121" y="350789"/>
                  </a:lnTo>
                  <a:lnTo>
                    <a:pt x="1844581" y="363972"/>
                  </a:lnTo>
                  <a:lnTo>
                    <a:pt x="1820672" y="368807"/>
                  </a:lnTo>
                  <a:lnTo>
                    <a:pt x="61468" y="368807"/>
                  </a:lnTo>
                  <a:lnTo>
                    <a:pt x="37558" y="363972"/>
                  </a:lnTo>
                  <a:lnTo>
                    <a:pt x="18018" y="350789"/>
                  </a:lnTo>
                  <a:lnTo>
                    <a:pt x="4835" y="331249"/>
                  </a:lnTo>
                  <a:lnTo>
                    <a:pt x="0" y="307339"/>
                  </a:lnTo>
                  <a:lnTo>
                    <a:pt x="0" y="61468"/>
                  </a:lnTo>
                  <a:close/>
                </a:path>
              </a:pathLst>
            </a:custGeom>
            <a:ln w="25908">
              <a:solidFill>
                <a:srgbClr val="385D89"/>
              </a:solidFill>
            </a:ln>
          </p:spPr>
          <p:txBody>
            <a:bodyPr wrap="square" lIns="0" tIns="0" rIns="0" bIns="0" rtlCol="0"/>
            <a:lstStyle/>
            <a:p>
              <a:endParaRPr/>
            </a:p>
          </p:txBody>
        </p:sp>
      </p:grpSp>
      <p:grpSp>
        <p:nvGrpSpPr>
          <p:cNvPr id="15" name="object 14">
            <a:extLst>
              <a:ext uri="{FF2B5EF4-FFF2-40B4-BE49-F238E27FC236}">
                <a16:creationId xmlns:a16="http://schemas.microsoft.com/office/drawing/2014/main" id="{0CBE04D0-AC57-4E9A-8F88-D366BBF2B3D9}"/>
              </a:ext>
            </a:extLst>
          </p:cNvPr>
          <p:cNvGrpSpPr/>
          <p:nvPr/>
        </p:nvGrpSpPr>
        <p:grpSpPr>
          <a:xfrm>
            <a:off x="6987339" y="4281942"/>
            <a:ext cx="1778635" cy="422275"/>
            <a:chOff x="4303776" y="3739896"/>
            <a:chExt cx="1778635" cy="422275"/>
          </a:xfrm>
        </p:grpSpPr>
        <p:sp>
          <p:nvSpPr>
            <p:cNvPr id="16" name="object 15">
              <a:extLst>
                <a:ext uri="{FF2B5EF4-FFF2-40B4-BE49-F238E27FC236}">
                  <a16:creationId xmlns:a16="http://schemas.microsoft.com/office/drawing/2014/main" id="{21F681E8-AC6D-49C4-97F0-947B65D74156}"/>
                </a:ext>
              </a:extLst>
            </p:cNvPr>
            <p:cNvSpPr/>
            <p:nvPr/>
          </p:nvSpPr>
          <p:spPr>
            <a:xfrm>
              <a:off x="4316730" y="3752850"/>
              <a:ext cx="1752600" cy="396240"/>
            </a:xfrm>
            <a:custGeom>
              <a:avLst/>
              <a:gdLst/>
              <a:ahLst/>
              <a:cxnLst/>
              <a:rect l="l" t="t" r="r" b="b"/>
              <a:pathLst>
                <a:path w="1752600" h="396239">
                  <a:moveTo>
                    <a:pt x="1686560" y="0"/>
                  </a:moveTo>
                  <a:lnTo>
                    <a:pt x="66040" y="0"/>
                  </a:lnTo>
                  <a:lnTo>
                    <a:pt x="40344" y="5193"/>
                  </a:lnTo>
                  <a:lnTo>
                    <a:pt x="19351" y="19351"/>
                  </a:lnTo>
                  <a:lnTo>
                    <a:pt x="5193" y="40344"/>
                  </a:lnTo>
                  <a:lnTo>
                    <a:pt x="0" y="66039"/>
                  </a:lnTo>
                  <a:lnTo>
                    <a:pt x="0" y="330200"/>
                  </a:lnTo>
                  <a:lnTo>
                    <a:pt x="5193" y="355895"/>
                  </a:lnTo>
                  <a:lnTo>
                    <a:pt x="19351" y="376888"/>
                  </a:lnTo>
                  <a:lnTo>
                    <a:pt x="40344" y="391046"/>
                  </a:lnTo>
                  <a:lnTo>
                    <a:pt x="66040" y="396239"/>
                  </a:lnTo>
                  <a:lnTo>
                    <a:pt x="1686560" y="396239"/>
                  </a:lnTo>
                  <a:lnTo>
                    <a:pt x="1712255" y="391046"/>
                  </a:lnTo>
                  <a:lnTo>
                    <a:pt x="1733248" y="376888"/>
                  </a:lnTo>
                  <a:lnTo>
                    <a:pt x="1747406" y="355895"/>
                  </a:lnTo>
                  <a:lnTo>
                    <a:pt x="1752600" y="330200"/>
                  </a:lnTo>
                  <a:lnTo>
                    <a:pt x="1752600" y="66039"/>
                  </a:lnTo>
                  <a:lnTo>
                    <a:pt x="1747406" y="40344"/>
                  </a:lnTo>
                  <a:lnTo>
                    <a:pt x="1733248" y="19351"/>
                  </a:lnTo>
                  <a:lnTo>
                    <a:pt x="1712255" y="5193"/>
                  </a:lnTo>
                  <a:lnTo>
                    <a:pt x="1686560" y="0"/>
                  </a:lnTo>
                  <a:close/>
                </a:path>
              </a:pathLst>
            </a:custGeom>
            <a:solidFill>
              <a:srgbClr val="FCEADA"/>
            </a:solidFill>
          </p:spPr>
          <p:txBody>
            <a:bodyPr wrap="square" lIns="0" tIns="0" rIns="0" bIns="0" rtlCol="0"/>
            <a:lstStyle/>
            <a:p>
              <a:endParaRPr/>
            </a:p>
          </p:txBody>
        </p:sp>
        <p:sp>
          <p:nvSpPr>
            <p:cNvPr id="17" name="object 16">
              <a:extLst>
                <a:ext uri="{FF2B5EF4-FFF2-40B4-BE49-F238E27FC236}">
                  <a16:creationId xmlns:a16="http://schemas.microsoft.com/office/drawing/2014/main" id="{76265373-D9ED-4481-AB85-BD2E3CEF3F31}"/>
                </a:ext>
              </a:extLst>
            </p:cNvPr>
            <p:cNvSpPr/>
            <p:nvPr/>
          </p:nvSpPr>
          <p:spPr>
            <a:xfrm>
              <a:off x="4316730" y="3752850"/>
              <a:ext cx="1752600" cy="396240"/>
            </a:xfrm>
            <a:custGeom>
              <a:avLst/>
              <a:gdLst/>
              <a:ahLst/>
              <a:cxnLst/>
              <a:rect l="l" t="t" r="r" b="b"/>
              <a:pathLst>
                <a:path w="1752600" h="396239">
                  <a:moveTo>
                    <a:pt x="0" y="66039"/>
                  </a:moveTo>
                  <a:lnTo>
                    <a:pt x="5193" y="40344"/>
                  </a:lnTo>
                  <a:lnTo>
                    <a:pt x="19351" y="19351"/>
                  </a:lnTo>
                  <a:lnTo>
                    <a:pt x="40344" y="5193"/>
                  </a:lnTo>
                  <a:lnTo>
                    <a:pt x="66040" y="0"/>
                  </a:lnTo>
                  <a:lnTo>
                    <a:pt x="1686560" y="0"/>
                  </a:lnTo>
                  <a:lnTo>
                    <a:pt x="1712255" y="5193"/>
                  </a:lnTo>
                  <a:lnTo>
                    <a:pt x="1733248" y="19351"/>
                  </a:lnTo>
                  <a:lnTo>
                    <a:pt x="1747406" y="40344"/>
                  </a:lnTo>
                  <a:lnTo>
                    <a:pt x="1752600" y="66039"/>
                  </a:lnTo>
                  <a:lnTo>
                    <a:pt x="1752600" y="330200"/>
                  </a:lnTo>
                  <a:lnTo>
                    <a:pt x="1747406" y="355895"/>
                  </a:lnTo>
                  <a:lnTo>
                    <a:pt x="1733248" y="376888"/>
                  </a:lnTo>
                  <a:lnTo>
                    <a:pt x="1712255" y="391046"/>
                  </a:lnTo>
                  <a:lnTo>
                    <a:pt x="1686560" y="396239"/>
                  </a:lnTo>
                  <a:lnTo>
                    <a:pt x="66040" y="396239"/>
                  </a:lnTo>
                  <a:lnTo>
                    <a:pt x="40344" y="391046"/>
                  </a:lnTo>
                  <a:lnTo>
                    <a:pt x="19351" y="376888"/>
                  </a:lnTo>
                  <a:lnTo>
                    <a:pt x="5193" y="355895"/>
                  </a:lnTo>
                  <a:lnTo>
                    <a:pt x="0" y="330200"/>
                  </a:lnTo>
                  <a:lnTo>
                    <a:pt x="0" y="66039"/>
                  </a:lnTo>
                  <a:close/>
                </a:path>
              </a:pathLst>
            </a:custGeom>
            <a:ln w="25908">
              <a:solidFill>
                <a:srgbClr val="385D89"/>
              </a:solidFill>
            </a:ln>
          </p:spPr>
          <p:txBody>
            <a:bodyPr wrap="square" lIns="0" tIns="0" rIns="0" bIns="0" rtlCol="0"/>
            <a:lstStyle/>
            <a:p>
              <a:endParaRPr/>
            </a:p>
          </p:txBody>
        </p:sp>
      </p:grpSp>
      <p:grpSp>
        <p:nvGrpSpPr>
          <p:cNvPr id="18" name="object 17">
            <a:extLst>
              <a:ext uri="{FF2B5EF4-FFF2-40B4-BE49-F238E27FC236}">
                <a16:creationId xmlns:a16="http://schemas.microsoft.com/office/drawing/2014/main" id="{AE415C25-26D0-4D93-9760-9E06AC38D908}"/>
              </a:ext>
            </a:extLst>
          </p:cNvPr>
          <p:cNvGrpSpPr/>
          <p:nvPr/>
        </p:nvGrpSpPr>
        <p:grpSpPr>
          <a:xfrm>
            <a:off x="2985315" y="4947930"/>
            <a:ext cx="2226945" cy="394970"/>
            <a:chOff x="301752" y="4405884"/>
            <a:chExt cx="2226945" cy="394970"/>
          </a:xfrm>
        </p:grpSpPr>
        <p:sp>
          <p:nvSpPr>
            <p:cNvPr id="19" name="object 18">
              <a:extLst>
                <a:ext uri="{FF2B5EF4-FFF2-40B4-BE49-F238E27FC236}">
                  <a16:creationId xmlns:a16="http://schemas.microsoft.com/office/drawing/2014/main" id="{C43CD2DB-38FF-4203-94E3-258628684EDB}"/>
                </a:ext>
              </a:extLst>
            </p:cNvPr>
            <p:cNvSpPr/>
            <p:nvPr/>
          </p:nvSpPr>
          <p:spPr>
            <a:xfrm>
              <a:off x="314706" y="4418838"/>
              <a:ext cx="2200910" cy="368935"/>
            </a:xfrm>
            <a:custGeom>
              <a:avLst/>
              <a:gdLst/>
              <a:ahLst/>
              <a:cxnLst/>
              <a:rect l="l" t="t" r="r" b="b"/>
              <a:pathLst>
                <a:path w="2200910" h="368935">
                  <a:moveTo>
                    <a:pt x="2139188" y="0"/>
                  </a:moveTo>
                  <a:lnTo>
                    <a:pt x="61468" y="0"/>
                  </a:lnTo>
                  <a:lnTo>
                    <a:pt x="37542" y="4835"/>
                  </a:lnTo>
                  <a:lnTo>
                    <a:pt x="18003" y="18018"/>
                  </a:lnTo>
                  <a:lnTo>
                    <a:pt x="4830" y="37558"/>
                  </a:lnTo>
                  <a:lnTo>
                    <a:pt x="0" y="61468"/>
                  </a:lnTo>
                  <a:lnTo>
                    <a:pt x="0" y="307339"/>
                  </a:lnTo>
                  <a:lnTo>
                    <a:pt x="4830" y="331249"/>
                  </a:lnTo>
                  <a:lnTo>
                    <a:pt x="18003" y="350789"/>
                  </a:lnTo>
                  <a:lnTo>
                    <a:pt x="37542" y="363972"/>
                  </a:lnTo>
                  <a:lnTo>
                    <a:pt x="61468" y="368807"/>
                  </a:lnTo>
                  <a:lnTo>
                    <a:pt x="2139188" y="368807"/>
                  </a:lnTo>
                  <a:lnTo>
                    <a:pt x="2163097" y="363972"/>
                  </a:lnTo>
                  <a:lnTo>
                    <a:pt x="2182637" y="350789"/>
                  </a:lnTo>
                  <a:lnTo>
                    <a:pt x="2195820" y="331249"/>
                  </a:lnTo>
                  <a:lnTo>
                    <a:pt x="2200656" y="307339"/>
                  </a:lnTo>
                  <a:lnTo>
                    <a:pt x="2200656" y="61468"/>
                  </a:lnTo>
                  <a:lnTo>
                    <a:pt x="2195820" y="37558"/>
                  </a:lnTo>
                  <a:lnTo>
                    <a:pt x="2182637" y="18018"/>
                  </a:lnTo>
                  <a:lnTo>
                    <a:pt x="2163097" y="4835"/>
                  </a:lnTo>
                  <a:lnTo>
                    <a:pt x="2139188" y="0"/>
                  </a:lnTo>
                  <a:close/>
                </a:path>
              </a:pathLst>
            </a:custGeom>
            <a:solidFill>
              <a:srgbClr val="99FFCC"/>
            </a:solidFill>
          </p:spPr>
          <p:txBody>
            <a:bodyPr wrap="square" lIns="0" tIns="0" rIns="0" bIns="0" rtlCol="0"/>
            <a:lstStyle/>
            <a:p>
              <a:endParaRPr/>
            </a:p>
          </p:txBody>
        </p:sp>
        <p:sp>
          <p:nvSpPr>
            <p:cNvPr id="20" name="object 19">
              <a:extLst>
                <a:ext uri="{FF2B5EF4-FFF2-40B4-BE49-F238E27FC236}">
                  <a16:creationId xmlns:a16="http://schemas.microsoft.com/office/drawing/2014/main" id="{A11E359C-1238-4602-A969-08A0215C76BE}"/>
                </a:ext>
              </a:extLst>
            </p:cNvPr>
            <p:cNvSpPr/>
            <p:nvPr/>
          </p:nvSpPr>
          <p:spPr>
            <a:xfrm>
              <a:off x="314706" y="4418838"/>
              <a:ext cx="2200910" cy="368935"/>
            </a:xfrm>
            <a:custGeom>
              <a:avLst/>
              <a:gdLst/>
              <a:ahLst/>
              <a:cxnLst/>
              <a:rect l="l" t="t" r="r" b="b"/>
              <a:pathLst>
                <a:path w="2200910" h="368935">
                  <a:moveTo>
                    <a:pt x="0" y="61468"/>
                  </a:moveTo>
                  <a:lnTo>
                    <a:pt x="4830" y="37558"/>
                  </a:lnTo>
                  <a:lnTo>
                    <a:pt x="18003" y="18018"/>
                  </a:lnTo>
                  <a:lnTo>
                    <a:pt x="37542" y="4835"/>
                  </a:lnTo>
                  <a:lnTo>
                    <a:pt x="61468" y="0"/>
                  </a:lnTo>
                  <a:lnTo>
                    <a:pt x="2139188" y="0"/>
                  </a:lnTo>
                  <a:lnTo>
                    <a:pt x="2163097" y="4835"/>
                  </a:lnTo>
                  <a:lnTo>
                    <a:pt x="2182637" y="18018"/>
                  </a:lnTo>
                  <a:lnTo>
                    <a:pt x="2195820" y="37558"/>
                  </a:lnTo>
                  <a:lnTo>
                    <a:pt x="2200656" y="61468"/>
                  </a:lnTo>
                  <a:lnTo>
                    <a:pt x="2200656" y="307339"/>
                  </a:lnTo>
                  <a:lnTo>
                    <a:pt x="2195820" y="331249"/>
                  </a:lnTo>
                  <a:lnTo>
                    <a:pt x="2182637" y="350789"/>
                  </a:lnTo>
                  <a:lnTo>
                    <a:pt x="2163097" y="363972"/>
                  </a:lnTo>
                  <a:lnTo>
                    <a:pt x="2139188" y="368807"/>
                  </a:lnTo>
                  <a:lnTo>
                    <a:pt x="61468" y="368807"/>
                  </a:lnTo>
                  <a:lnTo>
                    <a:pt x="37542" y="363972"/>
                  </a:lnTo>
                  <a:lnTo>
                    <a:pt x="18003" y="350789"/>
                  </a:lnTo>
                  <a:lnTo>
                    <a:pt x="4830" y="331249"/>
                  </a:lnTo>
                  <a:lnTo>
                    <a:pt x="0" y="307339"/>
                  </a:lnTo>
                  <a:lnTo>
                    <a:pt x="0" y="61468"/>
                  </a:lnTo>
                  <a:close/>
                </a:path>
              </a:pathLst>
            </a:custGeom>
            <a:ln w="25908">
              <a:solidFill>
                <a:srgbClr val="385D89"/>
              </a:solidFill>
            </a:ln>
          </p:spPr>
          <p:txBody>
            <a:bodyPr wrap="square" lIns="0" tIns="0" rIns="0" bIns="0" rtlCol="0"/>
            <a:lstStyle/>
            <a:p>
              <a:endParaRPr/>
            </a:p>
          </p:txBody>
        </p:sp>
      </p:grpSp>
      <p:grpSp>
        <p:nvGrpSpPr>
          <p:cNvPr id="21" name="object 20">
            <a:extLst>
              <a:ext uri="{FF2B5EF4-FFF2-40B4-BE49-F238E27FC236}">
                <a16:creationId xmlns:a16="http://schemas.microsoft.com/office/drawing/2014/main" id="{8FEDFF80-B867-4E82-8FF8-07A63F0289DC}"/>
              </a:ext>
            </a:extLst>
          </p:cNvPr>
          <p:cNvGrpSpPr/>
          <p:nvPr/>
        </p:nvGrpSpPr>
        <p:grpSpPr>
          <a:xfrm>
            <a:off x="3463850" y="4281942"/>
            <a:ext cx="2263140" cy="396240"/>
            <a:chOff x="780287" y="3739896"/>
            <a:chExt cx="2263140" cy="396240"/>
          </a:xfrm>
        </p:grpSpPr>
        <p:sp>
          <p:nvSpPr>
            <p:cNvPr id="22" name="object 21">
              <a:extLst>
                <a:ext uri="{FF2B5EF4-FFF2-40B4-BE49-F238E27FC236}">
                  <a16:creationId xmlns:a16="http://schemas.microsoft.com/office/drawing/2014/main" id="{16397C16-5779-4F61-B04A-E14F4F1034F9}"/>
                </a:ext>
              </a:extLst>
            </p:cNvPr>
            <p:cNvSpPr/>
            <p:nvPr/>
          </p:nvSpPr>
          <p:spPr>
            <a:xfrm>
              <a:off x="793241" y="3752850"/>
              <a:ext cx="2237740" cy="370840"/>
            </a:xfrm>
            <a:custGeom>
              <a:avLst/>
              <a:gdLst/>
              <a:ahLst/>
              <a:cxnLst/>
              <a:rect l="l" t="t" r="r" b="b"/>
              <a:pathLst>
                <a:path w="2237740" h="370839">
                  <a:moveTo>
                    <a:pt x="2175510" y="0"/>
                  </a:moveTo>
                  <a:lnTo>
                    <a:pt x="61721" y="0"/>
                  </a:lnTo>
                  <a:lnTo>
                    <a:pt x="37697" y="4857"/>
                  </a:lnTo>
                  <a:lnTo>
                    <a:pt x="18078" y="18097"/>
                  </a:lnTo>
                  <a:lnTo>
                    <a:pt x="4850" y="37718"/>
                  </a:lnTo>
                  <a:lnTo>
                    <a:pt x="0" y="61722"/>
                  </a:lnTo>
                  <a:lnTo>
                    <a:pt x="0" y="308610"/>
                  </a:lnTo>
                  <a:lnTo>
                    <a:pt x="4850" y="332613"/>
                  </a:lnTo>
                  <a:lnTo>
                    <a:pt x="18078" y="352234"/>
                  </a:lnTo>
                  <a:lnTo>
                    <a:pt x="37697" y="365474"/>
                  </a:lnTo>
                  <a:lnTo>
                    <a:pt x="61721" y="370331"/>
                  </a:lnTo>
                  <a:lnTo>
                    <a:pt x="2175510" y="370331"/>
                  </a:lnTo>
                  <a:lnTo>
                    <a:pt x="2199513" y="365474"/>
                  </a:lnTo>
                  <a:lnTo>
                    <a:pt x="2219134" y="352234"/>
                  </a:lnTo>
                  <a:lnTo>
                    <a:pt x="2232374" y="332613"/>
                  </a:lnTo>
                  <a:lnTo>
                    <a:pt x="2237232" y="308610"/>
                  </a:lnTo>
                  <a:lnTo>
                    <a:pt x="2237232" y="61722"/>
                  </a:lnTo>
                  <a:lnTo>
                    <a:pt x="2232374" y="37718"/>
                  </a:lnTo>
                  <a:lnTo>
                    <a:pt x="2219134" y="18097"/>
                  </a:lnTo>
                  <a:lnTo>
                    <a:pt x="2199513" y="4857"/>
                  </a:lnTo>
                  <a:lnTo>
                    <a:pt x="2175510" y="0"/>
                  </a:lnTo>
                  <a:close/>
                </a:path>
              </a:pathLst>
            </a:custGeom>
            <a:solidFill>
              <a:srgbClr val="99FFCC"/>
            </a:solidFill>
          </p:spPr>
          <p:txBody>
            <a:bodyPr wrap="square" lIns="0" tIns="0" rIns="0" bIns="0" rtlCol="0"/>
            <a:lstStyle/>
            <a:p>
              <a:endParaRPr/>
            </a:p>
          </p:txBody>
        </p:sp>
        <p:sp>
          <p:nvSpPr>
            <p:cNvPr id="23" name="object 22">
              <a:extLst>
                <a:ext uri="{FF2B5EF4-FFF2-40B4-BE49-F238E27FC236}">
                  <a16:creationId xmlns:a16="http://schemas.microsoft.com/office/drawing/2014/main" id="{84982E30-0695-4812-8932-33CDC774DED1}"/>
                </a:ext>
              </a:extLst>
            </p:cNvPr>
            <p:cNvSpPr/>
            <p:nvPr/>
          </p:nvSpPr>
          <p:spPr>
            <a:xfrm>
              <a:off x="793241" y="3752850"/>
              <a:ext cx="2237740" cy="370840"/>
            </a:xfrm>
            <a:custGeom>
              <a:avLst/>
              <a:gdLst/>
              <a:ahLst/>
              <a:cxnLst/>
              <a:rect l="l" t="t" r="r" b="b"/>
              <a:pathLst>
                <a:path w="2237740" h="370839">
                  <a:moveTo>
                    <a:pt x="0" y="61722"/>
                  </a:moveTo>
                  <a:lnTo>
                    <a:pt x="4850" y="37718"/>
                  </a:lnTo>
                  <a:lnTo>
                    <a:pt x="18078" y="18097"/>
                  </a:lnTo>
                  <a:lnTo>
                    <a:pt x="37697" y="4857"/>
                  </a:lnTo>
                  <a:lnTo>
                    <a:pt x="61721" y="0"/>
                  </a:lnTo>
                  <a:lnTo>
                    <a:pt x="2175510" y="0"/>
                  </a:lnTo>
                  <a:lnTo>
                    <a:pt x="2199513" y="4857"/>
                  </a:lnTo>
                  <a:lnTo>
                    <a:pt x="2219134" y="18097"/>
                  </a:lnTo>
                  <a:lnTo>
                    <a:pt x="2232374" y="37718"/>
                  </a:lnTo>
                  <a:lnTo>
                    <a:pt x="2237232" y="61722"/>
                  </a:lnTo>
                  <a:lnTo>
                    <a:pt x="2237232" y="308610"/>
                  </a:lnTo>
                  <a:lnTo>
                    <a:pt x="2232374" y="332613"/>
                  </a:lnTo>
                  <a:lnTo>
                    <a:pt x="2219134" y="352234"/>
                  </a:lnTo>
                  <a:lnTo>
                    <a:pt x="2199513" y="365474"/>
                  </a:lnTo>
                  <a:lnTo>
                    <a:pt x="2175510" y="370331"/>
                  </a:lnTo>
                  <a:lnTo>
                    <a:pt x="61721" y="370331"/>
                  </a:lnTo>
                  <a:lnTo>
                    <a:pt x="37697" y="365474"/>
                  </a:lnTo>
                  <a:lnTo>
                    <a:pt x="18078" y="352234"/>
                  </a:lnTo>
                  <a:lnTo>
                    <a:pt x="4850" y="332613"/>
                  </a:lnTo>
                  <a:lnTo>
                    <a:pt x="0" y="308610"/>
                  </a:lnTo>
                  <a:lnTo>
                    <a:pt x="0" y="61722"/>
                  </a:lnTo>
                  <a:close/>
                </a:path>
              </a:pathLst>
            </a:custGeom>
            <a:ln w="25908">
              <a:solidFill>
                <a:srgbClr val="385D89"/>
              </a:solidFill>
            </a:ln>
          </p:spPr>
          <p:txBody>
            <a:bodyPr wrap="square" lIns="0" tIns="0" rIns="0" bIns="0" rtlCol="0"/>
            <a:lstStyle/>
            <a:p>
              <a:endParaRPr/>
            </a:p>
          </p:txBody>
        </p:sp>
      </p:grpSp>
      <p:grpSp>
        <p:nvGrpSpPr>
          <p:cNvPr id="24" name="object 23">
            <a:extLst>
              <a:ext uri="{FF2B5EF4-FFF2-40B4-BE49-F238E27FC236}">
                <a16:creationId xmlns:a16="http://schemas.microsoft.com/office/drawing/2014/main" id="{CBD9A9BB-B07A-4378-9553-0A6B519CC5EE}"/>
              </a:ext>
            </a:extLst>
          </p:cNvPr>
          <p:cNvGrpSpPr/>
          <p:nvPr/>
        </p:nvGrpSpPr>
        <p:grpSpPr>
          <a:xfrm>
            <a:off x="9799119" y="3137418"/>
            <a:ext cx="1661160" cy="640080"/>
            <a:chOff x="7115556" y="2595372"/>
            <a:chExt cx="1661160" cy="640080"/>
          </a:xfrm>
        </p:grpSpPr>
        <p:sp>
          <p:nvSpPr>
            <p:cNvPr id="25" name="object 24">
              <a:extLst>
                <a:ext uri="{FF2B5EF4-FFF2-40B4-BE49-F238E27FC236}">
                  <a16:creationId xmlns:a16="http://schemas.microsoft.com/office/drawing/2014/main" id="{B78931AF-F4F8-46CE-9C53-6246F308E37C}"/>
                </a:ext>
              </a:extLst>
            </p:cNvPr>
            <p:cNvSpPr/>
            <p:nvPr/>
          </p:nvSpPr>
          <p:spPr>
            <a:xfrm>
              <a:off x="7128510" y="2608326"/>
              <a:ext cx="1635760" cy="614680"/>
            </a:xfrm>
            <a:custGeom>
              <a:avLst/>
              <a:gdLst/>
              <a:ahLst/>
              <a:cxnLst/>
              <a:rect l="l" t="t" r="r" b="b"/>
              <a:pathLst>
                <a:path w="1635759" h="614680">
                  <a:moveTo>
                    <a:pt x="1532890" y="0"/>
                  </a:moveTo>
                  <a:lnTo>
                    <a:pt x="102362" y="0"/>
                  </a:lnTo>
                  <a:lnTo>
                    <a:pt x="62525" y="8046"/>
                  </a:lnTo>
                  <a:lnTo>
                    <a:pt x="29987" y="29987"/>
                  </a:lnTo>
                  <a:lnTo>
                    <a:pt x="8046" y="62525"/>
                  </a:lnTo>
                  <a:lnTo>
                    <a:pt x="0" y="102362"/>
                  </a:lnTo>
                  <a:lnTo>
                    <a:pt x="0" y="511810"/>
                  </a:lnTo>
                  <a:lnTo>
                    <a:pt x="8046" y="551646"/>
                  </a:lnTo>
                  <a:lnTo>
                    <a:pt x="29987" y="584184"/>
                  </a:lnTo>
                  <a:lnTo>
                    <a:pt x="62525" y="606125"/>
                  </a:lnTo>
                  <a:lnTo>
                    <a:pt x="102362" y="614172"/>
                  </a:lnTo>
                  <a:lnTo>
                    <a:pt x="1532890" y="614172"/>
                  </a:lnTo>
                  <a:lnTo>
                    <a:pt x="1572726" y="606125"/>
                  </a:lnTo>
                  <a:lnTo>
                    <a:pt x="1605264" y="584184"/>
                  </a:lnTo>
                  <a:lnTo>
                    <a:pt x="1627205" y="551646"/>
                  </a:lnTo>
                  <a:lnTo>
                    <a:pt x="1635252" y="511810"/>
                  </a:lnTo>
                  <a:lnTo>
                    <a:pt x="1635252" y="102362"/>
                  </a:lnTo>
                  <a:lnTo>
                    <a:pt x="1627205" y="62525"/>
                  </a:lnTo>
                  <a:lnTo>
                    <a:pt x="1605264" y="29987"/>
                  </a:lnTo>
                  <a:lnTo>
                    <a:pt x="1572726" y="8046"/>
                  </a:lnTo>
                  <a:lnTo>
                    <a:pt x="1532890" y="0"/>
                  </a:lnTo>
                  <a:close/>
                </a:path>
              </a:pathLst>
            </a:custGeom>
            <a:solidFill>
              <a:srgbClr val="EBF0DE"/>
            </a:solidFill>
          </p:spPr>
          <p:txBody>
            <a:bodyPr wrap="square" lIns="0" tIns="0" rIns="0" bIns="0" rtlCol="0"/>
            <a:lstStyle/>
            <a:p>
              <a:endParaRPr/>
            </a:p>
          </p:txBody>
        </p:sp>
        <p:sp>
          <p:nvSpPr>
            <p:cNvPr id="26" name="object 25">
              <a:extLst>
                <a:ext uri="{FF2B5EF4-FFF2-40B4-BE49-F238E27FC236}">
                  <a16:creationId xmlns:a16="http://schemas.microsoft.com/office/drawing/2014/main" id="{42D846A2-DE81-4019-8204-ACBA5ACD077F}"/>
                </a:ext>
              </a:extLst>
            </p:cNvPr>
            <p:cNvSpPr/>
            <p:nvPr/>
          </p:nvSpPr>
          <p:spPr>
            <a:xfrm>
              <a:off x="7128510" y="2608326"/>
              <a:ext cx="1635760" cy="614680"/>
            </a:xfrm>
            <a:custGeom>
              <a:avLst/>
              <a:gdLst/>
              <a:ahLst/>
              <a:cxnLst/>
              <a:rect l="l" t="t" r="r" b="b"/>
              <a:pathLst>
                <a:path w="1635759" h="614680">
                  <a:moveTo>
                    <a:pt x="0" y="102362"/>
                  </a:moveTo>
                  <a:lnTo>
                    <a:pt x="8046" y="62525"/>
                  </a:lnTo>
                  <a:lnTo>
                    <a:pt x="29987" y="29987"/>
                  </a:lnTo>
                  <a:lnTo>
                    <a:pt x="62525" y="8046"/>
                  </a:lnTo>
                  <a:lnTo>
                    <a:pt x="102362" y="0"/>
                  </a:lnTo>
                  <a:lnTo>
                    <a:pt x="1532890" y="0"/>
                  </a:lnTo>
                  <a:lnTo>
                    <a:pt x="1572726" y="8046"/>
                  </a:lnTo>
                  <a:lnTo>
                    <a:pt x="1605264" y="29987"/>
                  </a:lnTo>
                  <a:lnTo>
                    <a:pt x="1627205" y="62525"/>
                  </a:lnTo>
                  <a:lnTo>
                    <a:pt x="1635252" y="102362"/>
                  </a:lnTo>
                  <a:lnTo>
                    <a:pt x="1635252" y="511810"/>
                  </a:lnTo>
                  <a:lnTo>
                    <a:pt x="1627205" y="551646"/>
                  </a:lnTo>
                  <a:lnTo>
                    <a:pt x="1605264" y="584184"/>
                  </a:lnTo>
                  <a:lnTo>
                    <a:pt x="1572726" y="606125"/>
                  </a:lnTo>
                  <a:lnTo>
                    <a:pt x="1532890" y="614172"/>
                  </a:lnTo>
                  <a:lnTo>
                    <a:pt x="102362" y="614172"/>
                  </a:lnTo>
                  <a:lnTo>
                    <a:pt x="62525" y="606125"/>
                  </a:lnTo>
                  <a:lnTo>
                    <a:pt x="29987" y="584184"/>
                  </a:lnTo>
                  <a:lnTo>
                    <a:pt x="8046" y="551646"/>
                  </a:lnTo>
                  <a:lnTo>
                    <a:pt x="0" y="511810"/>
                  </a:lnTo>
                  <a:lnTo>
                    <a:pt x="0" y="102362"/>
                  </a:lnTo>
                  <a:close/>
                </a:path>
              </a:pathLst>
            </a:custGeom>
            <a:ln w="25908">
              <a:solidFill>
                <a:srgbClr val="385D89"/>
              </a:solidFill>
            </a:ln>
          </p:spPr>
          <p:txBody>
            <a:bodyPr wrap="square" lIns="0" tIns="0" rIns="0" bIns="0" rtlCol="0"/>
            <a:lstStyle/>
            <a:p>
              <a:endParaRPr/>
            </a:p>
          </p:txBody>
        </p:sp>
      </p:grpSp>
      <p:grpSp>
        <p:nvGrpSpPr>
          <p:cNvPr id="27" name="object 26">
            <a:extLst>
              <a:ext uri="{FF2B5EF4-FFF2-40B4-BE49-F238E27FC236}">
                <a16:creationId xmlns:a16="http://schemas.microsoft.com/office/drawing/2014/main" id="{41161AE7-3457-49E6-B833-6393DB8ADA91}"/>
              </a:ext>
            </a:extLst>
          </p:cNvPr>
          <p:cNvGrpSpPr/>
          <p:nvPr/>
        </p:nvGrpSpPr>
        <p:grpSpPr>
          <a:xfrm>
            <a:off x="6562142" y="3120653"/>
            <a:ext cx="1769745" cy="657225"/>
            <a:chOff x="3878579" y="2578607"/>
            <a:chExt cx="1769745" cy="657225"/>
          </a:xfrm>
        </p:grpSpPr>
        <p:sp>
          <p:nvSpPr>
            <p:cNvPr id="28" name="object 27">
              <a:extLst>
                <a:ext uri="{FF2B5EF4-FFF2-40B4-BE49-F238E27FC236}">
                  <a16:creationId xmlns:a16="http://schemas.microsoft.com/office/drawing/2014/main" id="{142EEEF5-0EF8-4B95-97AB-121C2945F9CF}"/>
                </a:ext>
              </a:extLst>
            </p:cNvPr>
            <p:cNvSpPr/>
            <p:nvPr/>
          </p:nvSpPr>
          <p:spPr>
            <a:xfrm>
              <a:off x="3891533" y="2591561"/>
              <a:ext cx="1743710" cy="631190"/>
            </a:xfrm>
            <a:custGeom>
              <a:avLst/>
              <a:gdLst/>
              <a:ahLst/>
              <a:cxnLst/>
              <a:rect l="l" t="t" r="r" b="b"/>
              <a:pathLst>
                <a:path w="1743710" h="631189">
                  <a:moveTo>
                    <a:pt x="1638300" y="0"/>
                  </a:moveTo>
                  <a:lnTo>
                    <a:pt x="105155" y="0"/>
                  </a:lnTo>
                  <a:lnTo>
                    <a:pt x="64240" y="8268"/>
                  </a:lnTo>
                  <a:lnTo>
                    <a:pt x="30813" y="30813"/>
                  </a:lnTo>
                  <a:lnTo>
                    <a:pt x="8268" y="64240"/>
                  </a:lnTo>
                  <a:lnTo>
                    <a:pt x="0" y="105155"/>
                  </a:lnTo>
                  <a:lnTo>
                    <a:pt x="0" y="525779"/>
                  </a:lnTo>
                  <a:lnTo>
                    <a:pt x="8268" y="566695"/>
                  </a:lnTo>
                  <a:lnTo>
                    <a:pt x="30813" y="600122"/>
                  </a:lnTo>
                  <a:lnTo>
                    <a:pt x="64240" y="622667"/>
                  </a:lnTo>
                  <a:lnTo>
                    <a:pt x="105155" y="630936"/>
                  </a:lnTo>
                  <a:lnTo>
                    <a:pt x="1638300" y="630936"/>
                  </a:lnTo>
                  <a:lnTo>
                    <a:pt x="1679215" y="622667"/>
                  </a:lnTo>
                  <a:lnTo>
                    <a:pt x="1712642" y="600122"/>
                  </a:lnTo>
                  <a:lnTo>
                    <a:pt x="1735187" y="566695"/>
                  </a:lnTo>
                  <a:lnTo>
                    <a:pt x="1743455" y="525779"/>
                  </a:lnTo>
                  <a:lnTo>
                    <a:pt x="1743455" y="105155"/>
                  </a:lnTo>
                  <a:lnTo>
                    <a:pt x="1735187" y="64240"/>
                  </a:lnTo>
                  <a:lnTo>
                    <a:pt x="1712642" y="30813"/>
                  </a:lnTo>
                  <a:lnTo>
                    <a:pt x="1679215" y="8268"/>
                  </a:lnTo>
                  <a:lnTo>
                    <a:pt x="1638300" y="0"/>
                  </a:lnTo>
                  <a:close/>
                </a:path>
              </a:pathLst>
            </a:custGeom>
            <a:solidFill>
              <a:srgbClr val="FCEADA"/>
            </a:solidFill>
          </p:spPr>
          <p:txBody>
            <a:bodyPr wrap="square" lIns="0" tIns="0" rIns="0" bIns="0" rtlCol="0"/>
            <a:lstStyle/>
            <a:p>
              <a:endParaRPr/>
            </a:p>
          </p:txBody>
        </p:sp>
        <p:sp>
          <p:nvSpPr>
            <p:cNvPr id="29" name="object 28">
              <a:extLst>
                <a:ext uri="{FF2B5EF4-FFF2-40B4-BE49-F238E27FC236}">
                  <a16:creationId xmlns:a16="http://schemas.microsoft.com/office/drawing/2014/main" id="{2C3EFECD-462D-445A-AFC9-2FE907F1A392}"/>
                </a:ext>
              </a:extLst>
            </p:cNvPr>
            <p:cNvSpPr/>
            <p:nvPr/>
          </p:nvSpPr>
          <p:spPr>
            <a:xfrm>
              <a:off x="3891533" y="2591561"/>
              <a:ext cx="1743710" cy="631190"/>
            </a:xfrm>
            <a:custGeom>
              <a:avLst/>
              <a:gdLst/>
              <a:ahLst/>
              <a:cxnLst/>
              <a:rect l="l" t="t" r="r" b="b"/>
              <a:pathLst>
                <a:path w="1743710" h="631189">
                  <a:moveTo>
                    <a:pt x="0" y="105155"/>
                  </a:moveTo>
                  <a:lnTo>
                    <a:pt x="8268" y="64240"/>
                  </a:lnTo>
                  <a:lnTo>
                    <a:pt x="30813" y="30813"/>
                  </a:lnTo>
                  <a:lnTo>
                    <a:pt x="64240" y="8268"/>
                  </a:lnTo>
                  <a:lnTo>
                    <a:pt x="105155" y="0"/>
                  </a:lnTo>
                  <a:lnTo>
                    <a:pt x="1638300" y="0"/>
                  </a:lnTo>
                  <a:lnTo>
                    <a:pt x="1679215" y="8268"/>
                  </a:lnTo>
                  <a:lnTo>
                    <a:pt x="1712642" y="30813"/>
                  </a:lnTo>
                  <a:lnTo>
                    <a:pt x="1735187" y="64240"/>
                  </a:lnTo>
                  <a:lnTo>
                    <a:pt x="1743455" y="105155"/>
                  </a:lnTo>
                  <a:lnTo>
                    <a:pt x="1743455" y="525779"/>
                  </a:lnTo>
                  <a:lnTo>
                    <a:pt x="1735187" y="566695"/>
                  </a:lnTo>
                  <a:lnTo>
                    <a:pt x="1712642" y="600122"/>
                  </a:lnTo>
                  <a:lnTo>
                    <a:pt x="1679215" y="622667"/>
                  </a:lnTo>
                  <a:lnTo>
                    <a:pt x="1638300" y="630936"/>
                  </a:lnTo>
                  <a:lnTo>
                    <a:pt x="105155" y="630936"/>
                  </a:lnTo>
                  <a:lnTo>
                    <a:pt x="64240" y="622667"/>
                  </a:lnTo>
                  <a:lnTo>
                    <a:pt x="30813" y="600122"/>
                  </a:lnTo>
                  <a:lnTo>
                    <a:pt x="8268" y="566695"/>
                  </a:lnTo>
                  <a:lnTo>
                    <a:pt x="0" y="525779"/>
                  </a:lnTo>
                  <a:lnTo>
                    <a:pt x="0" y="105155"/>
                  </a:lnTo>
                  <a:close/>
                </a:path>
              </a:pathLst>
            </a:custGeom>
            <a:ln w="25908">
              <a:solidFill>
                <a:srgbClr val="385D89"/>
              </a:solidFill>
            </a:ln>
          </p:spPr>
          <p:txBody>
            <a:bodyPr wrap="square" lIns="0" tIns="0" rIns="0" bIns="0" rtlCol="0"/>
            <a:lstStyle/>
            <a:p>
              <a:endParaRPr/>
            </a:p>
          </p:txBody>
        </p:sp>
      </p:grpSp>
      <p:grpSp>
        <p:nvGrpSpPr>
          <p:cNvPr id="30" name="object 29">
            <a:extLst>
              <a:ext uri="{FF2B5EF4-FFF2-40B4-BE49-F238E27FC236}">
                <a16:creationId xmlns:a16="http://schemas.microsoft.com/office/drawing/2014/main" id="{0B48875D-D7CC-4CDA-93A6-5022299770F0}"/>
              </a:ext>
            </a:extLst>
          </p:cNvPr>
          <p:cNvGrpSpPr/>
          <p:nvPr/>
        </p:nvGrpSpPr>
        <p:grpSpPr>
          <a:xfrm>
            <a:off x="2985315" y="3129797"/>
            <a:ext cx="2871470" cy="673735"/>
            <a:chOff x="301752" y="2587751"/>
            <a:chExt cx="2871470" cy="673735"/>
          </a:xfrm>
        </p:grpSpPr>
        <p:sp>
          <p:nvSpPr>
            <p:cNvPr id="31" name="object 30">
              <a:extLst>
                <a:ext uri="{FF2B5EF4-FFF2-40B4-BE49-F238E27FC236}">
                  <a16:creationId xmlns:a16="http://schemas.microsoft.com/office/drawing/2014/main" id="{3DEC7B7F-6C8F-48A4-847E-82A57F7855AC}"/>
                </a:ext>
              </a:extLst>
            </p:cNvPr>
            <p:cNvSpPr/>
            <p:nvPr/>
          </p:nvSpPr>
          <p:spPr>
            <a:xfrm>
              <a:off x="314706" y="2600705"/>
              <a:ext cx="2845435" cy="647700"/>
            </a:xfrm>
            <a:custGeom>
              <a:avLst/>
              <a:gdLst/>
              <a:ahLst/>
              <a:cxnLst/>
              <a:rect l="l" t="t" r="r" b="b"/>
              <a:pathLst>
                <a:path w="2845435" h="647700">
                  <a:moveTo>
                    <a:pt x="2737358" y="0"/>
                  </a:moveTo>
                  <a:lnTo>
                    <a:pt x="107950" y="0"/>
                  </a:lnTo>
                  <a:lnTo>
                    <a:pt x="65933" y="8491"/>
                  </a:lnTo>
                  <a:lnTo>
                    <a:pt x="31619" y="31638"/>
                  </a:lnTo>
                  <a:lnTo>
                    <a:pt x="8483" y="65954"/>
                  </a:lnTo>
                  <a:lnTo>
                    <a:pt x="0" y="107950"/>
                  </a:lnTo>
                  <a:lnTo>
                    <a:pt x="0" y="539750"/>
                  </a:lnTo>
                  <a:lnTo>
                    <a:pt x="8483" y="581745"/>
                  </a:lnTo>
                  <a:lnTo>
                    <a:pt x="31619" y="616061"/>
                  </a:lnTo>
                  <a:lnTo>
                    <a:pt x="65933" y="639208"/>
                  </a:lnTo>
                  <a:lnTo>
                    <a:pt x="107950" y="647700"/>
                  </a:lnTo>
                  <a:lnTo>
                    <a:pt x="2737358" y="647700"/>
                  </a:lnTo>
                  <a:lnTo>
                    <a:pt x="2779353" y="639208"/>
                  </a:lnTo>
                  <a:lnTo>
                    <a:pt x="2813669" y="616061"/>
                  </a:lnTo>
                  <a:lnTo>
                    <a:pt x="2836816" y="581745"/>
                  </a:lnTo>
                  <a:lnTo>
                    <a:pt x="2845308" y="539750"/>
                  </a:lnTo>
                  <a:lnTo>
                    <a:pt x="2845308" y="107950"/>
                  </a:lnTo>
                  <a:lnTo>
                    <a:pt x="2836816" y="65954"/>
                  </a:lnTo>
                  <a:lnTo>
                    <a:pt x="2813669" y="31638"/>
                  </a:lnTo>
                  <a:lnTo>
                    <a:pt x="2779353" y="8491"/>
                  </a:lnTo>
                  <a:lnTo>
                    <a:pt x="2737358" y="0"/>
                  </a:lnTo>
                  <a:close/>
                </a:path>
              </a:pathLst>
            </a:custGeom>
            <a:solidFill>
              <a:srgbClr val="99FFCC"/>
            </a:solidFill>
          </p:spPr>
          <p:txBody>
            <a:bodyPr wrap="square" lIns="0" tIns="0" rIns="0" bIns="0" rtlCol="0"/>
            <a:lstStyle/>
            <a:p>
              <a:endParaRPr/>
            </a:p>
          </p:txBody>
        </p:sp>
        <p:sp>
          <p:nvSpPr>
            <p:cNvPr id="32" name="object 31">
              <a:extLst>
                <a:ext uri="{FF2B5EF4-FFF2-40B4-BE49-F238E27FC236}">
                  <a16:creationId xmlns:a16="http://schemas.microsoft.com/office/drawing/2014/main" id="{D55B4FA8-2EC8-44B0-9399-5523B377A087}"/>
                </a:ext>
              </a:extLst>
            </p:cNvPr>
            <p:cNvSpPr/>
            <p:nvPr/>
          </p:nvSpPr>
          <p:spPr>
            <a:xfrm>
              <a:off x="314706" y="2600705"/>
              <a:ext cx="2845435" cy="647700"/>
            </a:xfrm>
            <a:custGeom>
              <a:avLst/>
              <a:gdLst/>
              <a:ahLst/>
              <a:cxnLst/>
              <a:rect l="l" t="t" r="r" b="b"/>
              <a:pathLst>
                <a:path w="2845435" h="647700">
                  <a:moveTo>
                    <a:pt x="0" y="107950"/>
                  </a:moveTo>
                  <a:lnTo>
                    <a:pt x="8483" y="65954"/>
                  </a:lnTo>
                  <a:lnTo>
                    <a:pt x="31619" y="31638"/>
                  </a:lnTo>
                  <a:lnTo>
                    <a:pt x="65933" y="8491"/>
                  </a:lnTo>
                  <a:lnTo>
                    <a:pt x="107950" y="0"/>
                  </a:lnTo>
                  <a:lnTo>
                    <a:pt x="2737358" y="0"/>
                  </a:lnTo>
                  <a:lnTo>
                    <a:pt x="2779353" y="8491"/>
                  </a:lnTo>
                  <a:lnTo>
                    <a:pt x="2813669" y="31638"/>
                  </a:lnTo>
                  <a:lnTo>
                    <a:pt x="2836816" y="65954"/>
                  </a:lnTo>
                  <a:lnTo>
                    <a:pt x="2845308" y="107950"/>
                  </a:lnTo>
                  <a:lnTo>
                    <a:pt x="2845308" y="539750"/>
                  </a:lnTo>
                  <a:lnTo>
                    <a:pt x="2836816" y="581745"/>
                  </a:lnTo>
                  <a:lnTo>
                    <a:pt x="2813669" y="616061"/>
                  </a:lnTo>
                  <a:lnTo>
                    <a:pt x="2779353" y="639208"/>
                  </a:lnTo>
                  <a:lnTo>
                    <a:pt x="2737358" y="647700"/>
                  </a:lnTo>
                  <a:lnTo>
                    <a:pt x="107950" y="647700"/>
                  </a:lnTo>
                  <a:lnTo>
                    <a:pt x="65933" y="639208"/>
                  </a:lnTo>
                  <a:lnTo>
                    <a:pt x="31619" y="616061"/>
                  </a:lnTo>
                  <a:lnTo>
                    <a:pt x="8483" y="581745"/>
                  </a:lnTo>
                  <a:lnTo>
                    <a:pt x="0" y="539750"/>
                  </a:lnTo>
                  <a:lnTo>
                    <a:pt x="0" y="107950"/>
                  </a:lnTo>
                  <a:close/>
                </a:path>
              </a:pathLst>
            </a:custGeom>
            <a:ln w="25908">
              <a:solidFill>
                <a:srgbClr val="99FFCC"/>
              </a:solidFill>
            </a:ln>
          </p:spPr>
          <p:txBody>
            <a:bodyPr wrap="square" lIns="0" tIns="0" rIns="0" bIns="0" rtlCol="0"/>
            <a:lstStyle/>
            <a:p>
              <a:endParaRPr/>
            </a:p>
          </p:txBody>
        </p:sp>
      </p:grpSp>
      <p:grpSp>
        <p:nvGrpSpPr>
          <p:cNvPr id="33" name="object 32">
            <a:extLst>
              <a:ext uri="{FF2B5EF4-FFF2-40B4-BE49-F238E27FC236}">
                <a16:creationId xmlns:a16="http://schemas.microsoft.com/office/drawing/2014/main" id="{99785C72-D0F9-40CF-9745-254CDC51CD4F}"/>
              </a:ext>
            </a:extLst>
          </p:cNvPr>
          <p:cNvGrpSpPr/>
          <p:nvPr/>
        </p:nvGrpSpPr>
        <p:grpSpPr>
          <a:xfrm>
            <a:off x="6488991" y="2180346"/>
            <a:ext cx="1562100" cy="425450"/>
            <a:chOff x="3805428" y="1638300"/>
            <a:chExt cx="1562100" cy="425450"/>
          </a:xfrm>
        </p:grpSpPr>
        <p:sp>
          <p:nvSpPr>
            <p:cNvPr id="34" name="object 33">
              <a:extLst>
                <a:ext uri="{FF2B5EF4-FFF2-40B4-BE49-F238E27FC236}">
                  <a16:creationId xmlns:a16="http://schemas.microsoft.com/office/drawing/2014/main" id="{10C0E667-73FC-4D5C-80E3-A5963094E43E}"/>
                </a:ext>
              </a:extLst>
            </p:cNvPr>
            <p:cNvSpPr/>
            <p:nvPr/>
          </p:nvSpPr>
          <p:spPr>
            <a:xfrm>
              <a:off x="3818382" y="1651253"/>
              <a:ext cx="1536700" cy="399415"/>
            </a:xfrm>
            <a:custGeom>
              <a:avLst/>
              <a:gdLst/>
              <a:ahLst/>
              <a:cxnLst/>
              <a:rect l="l" t="t" r="r" b="b"/>
              <a:pathLst>
                <a:path w="1536700" h="399414">
                  <a:moveTo>
                    <a:pt x="1469643" y="0"/>
                  </a:moveTo>
                  <a:lnTo>
                    <a:pt x="66547" y="0"/>
                  </a:lnTo>
                  <a:lnTo>
                    <a:pt x="40665" y="5236"/>
                  </a:lnTo>
                  <a:lnTo>
                    <a:pt x="19510" y="19510"/>
                  </a:lnTo>
                  <a:lnTo>
                    <a:pt x="5236" y="40665"/>
                  </a:lnTo>
                  <a:lnTo>
                    <a:pt x="0" y="66548"/>
                  </a:lnTo>
                  <a:lnTo>
                    <a:pt x="0" y="332740"/>
                  </a:lnTo>
                  <a:lnTo>
                    <a:pt x="5236" y="358622"/>
                  </a:lnTo>
                  <a:lnTo>
                    <a:pt x="19510" y="379777"/>
                  </a:lnTo>
                  <a:lnTo>
                    <a:pt x="40665" y="394051"/>
                  </a:lnTo>
                  <a:lnTo>
                    <a:pt x="66547" y="399288"/>
                  </a:lnTo>
                  <a:lnTo>
                    <a:pt x="1469643" y="399288"/>
                  </a:lnTo>
                  <a:lnTo>
                    <a:pt x="1495526" y="394051"/>
                  </a:lnTo>
                  <a:lnTo>
                    <a:pt x="1516681" y="379777"/>
                  </a:lnTo>
                  <a:lnTo>
                    <a:pt x="1530955" y="358622"/>
                  </a:lnTo>
                  <a:lnTo>
                    <a:pt x="1536191" y="332740"/>
                  </a:lnTo>
                  <a:lnTo>
                    <a:pt x="1536191" y="66548"/>
                  </a:lnTo>
                  <a:lnTo>
                    <a:pt x="1530955" y="40665"/>
                  </a:lnTo>
                  <a:lnTo>
                    <a:pt x="1516681" y="19510"/>
                  </a:lnTo>
                  <a:lnTo>
                    <a:pt x="1495526" y="5236"/>
                  </a:lnTo>
                  <a:lnTo>
                    <a:pt x="1469643" y="0"/>
                  </a:lnTo>
                  <a:close/>
                </a:path>
              </a:pathLst>
            </a:custGeom>
            <a:solidFill>
              <a:srgbClr val="FFFFFF"/>
            </a:solidFill>
          </p:spPr>
          <p:txBody>
            <a:bodyPr wrap="square" lIns="0" tIns="0" rIns="0" bIns="0" rtlCol="0"/>
            <a:lstStyle/>
            <a:p>
              <a:endParaRPr/>
            </a:p>
          </p:txBody>
        </p:sp>
        <p:sp>
          <p:nvSpPr>
            <p:cNvPr id="35" name="object 34">
              <a:extLst>
                <a:ext uri="{FF2B5EF4-FFF2-40B4-BE49-F238E27FC236}">
                  <a16:creationId xmlns:a16="http://schemas.microsoft.com/office/drawing/2014/main" id="{2D6ABA7C-C59C-45FC-9340-9FDBE5FA6F13}"/>
                </a:ext>
              </a:extLst>
            </p:cNvPr>
            <p:cNvSpPr/>
            <p:nvPr/>
          </p:nvSpPr>
          <p:spPr>
            <a:xfrm>
              <a:off x="3818382" y="1651253"/>
              <a:ext cx="1536700" cy="399415"/>
            </a:xfrm>
            <a:custGeom>
              <a:avLst/>
              <a:gdLst/>
              <a:ahLst/>
              <a:cxnLst/>
              <a:rect l="l" t="t" r="r" b="b"/>
              <a:pathLst>
                <a:path w="1536700" h="399414">
                  <a:moveTo>
                    <a:pt x="0" y="66548"/>
                  </a:moveTo>
                  <a:lnTo>
                    <a:pt x="5236" y="40665"/>
                  </a:lnTo>
                  <a:lnTo>
                    <a:pt x="19510" y="19510"/>
                  </a:lnTo>
                  <a:lnTo>
                    <a:pt x="40665" y="5236"/>
                  </a:lnTo>
                  <a:lnTo>
                    <a:pt x="66547" y="0"/>
                  </a:lnTo>
                  <a:lnTo>
                    <a:pt x="1469643" y="0"/>
                  </a:lnTo>
                  <a:lnTo>
                    <a:pt x="1495526" y="5236"/>
                  </a:lnTo>
                  <a:lnTo>
                    <a:pt x="1516681" y="19510"/>
                  </a:lnTo>
                  <a:lnTo>
                    <a:pt x="1530955" y="40665"/>
                  </a:lnTo>
                  <a:lnTo>
                    <a:pt x="1536191" y="66548"/>
                  </a:lnTo>
                  <a:lnTo>
                    <a:pt x="1536191" y="332740"/>
                  </a:lnTo>
                  <a:lnTo>
                    <a:pt x="1530955" y="358622"/>
                  </a:lnTo>
                  <a:lnTo>
                    <a:pt x="1516681" y="379777"/>
                  </a:lnTo>
                  <a:lnTo>
                    <a:pt x="1495526" y="394051"/>
                  </a:lnTo>
                  <a:lnTo>
                    <a:pt x="1469643" y="399288"/>
                  </a:lnTo>
                  <a:lnTo>
                    <a:pt x="66547" y="399288"/>
                  </a:lnTo>
                  <a:lnTo>
                    <a:pt x="40665" y="394051"/>
                  </a:lnTo>
                  <a:lnTo>
                    <a:pt x="19510" y="379777"/>
                  </a:lnTo>
                  <a:lnTo>
                    <a:pt x="5236" y="358622"/>
                  </a:lnTo>
                  <a:lnTo>
                    <a:pt x="0" y="332740"/>
                  </a:lnTo>
                  <a:lnTo>
                    <a:pt x="0" y="66548"/>
                  </a:lnTo>
                  <a:close/>
                </a:path>
              </a:pathLst>
            </a:custGeom>
            <a:ln w="25908">
              <a:solidFill>
                <a:srgbClr val="F79546"/>
              </a:solidFill>
            </a:ln>
          </p:spPr>
          <p:txBody>
            <a:bodyPr wrap="square" lIns="0" tIns="0" rIns="0" bIns="0" rtlCol="0"/>
            <a:lstStyle/>
            <a:p>
              <a:endParaRPr/>
            </a:p>
          </p:txBody>
        </p:sp>
      </p:grpSp>
      <p:grpSp>
        <p:nvGrpSpPr>
          <p:cNvPr id="36" name="object 35">
            <a:extLst>
              <a:ext uri="{FF2B5EF4-FFF2-40B4-BE49-F238E27FC236}">
                <a16:creationId xmlns:a16="http://schemas.microsoft.com/office/drawing/2014/main" id="{307F53E5-EEB2-42FE-B4F5-FF57EFD48F2A}"/>
              </a:ext>
            </a:extLst>
          </p:cNvPr>
          <p:cNvGrpSpPr/>
          <p:nvPr/>
        </p:nvGrpSpPr>
        <p:grpSpPr>
          <a:xfrm>
            <a:off x="5719370" y="1444254"/>
            <a:ext cx="3074035" cy="426720"/>
            <a:chOff x="3035807" y="902208"/>
            <a:chExt cx="3074035" cy="426720"/>
          </a:xfrm>
        </p:grpSpPr>
        <p:sp>
          <p:nvSpPr>
            <p:cNvPr id="37" name="object 36">
              <a:extLst>
                <a:ext uri="{FF2B5EF4-FFF2-40B4-BE49-F238E27FC236}">
                  <a16:creationId xmlns:a16="http://schemas.microsoft.com/office/drawing/2014/main" id="{64AC3DC1-453E-48D8-8CD7-7EB64A37237A}"/>
                </a:ext>
              </a:extLst>
            </p:cNvPr>
            <p:cNvSpPr/>
            <p:nvPr/>
          </p:nvSpPr>
          <p:spPr>
            <a:xfrm>
              <a:off x="3048761" y="915162"/>
              <a:ext cx="3048000" cy="401320"/>
            </a:xfrm>
            <a:custGeom>
              <a:avLst/>
              <a:gdLst/>
              <a:ahLst/>
              <a:cxnLst/>
              <a:rect l="l" t="t" r="r" b="b"/>
              <a:pathLst>
                <a:path w="3048000" h="401319">
                  <a:moveTo>
                    <a:pt x="2981198" y="0"/>
                  </a:moveTo>
                  <a:lnTo>
                    <a:pt x="66801" y="0"/>
                  </a:lnTo>
                  <a:lnTo>
                    <a:pt x="40826" y="5258"/>
                  </a:lnTo>
                  <a:lnTo>
                    <a:pt x="19589" y="19589"/>
                  </a:lnTo>
                  <a:lnTo>
                    <a:pt x="5258" y="40826"/>
                  </a:lnTo>
                  <a:lnTo>
                    <a:pt x="0" y="66801"/>
                  </a:lnTo>
                  <a:lnTo>
                    <a:pt x="0" y="334010"/>
                  </a:lnTo>
                  <a:lnTo>
                    <a:pt x="5258" y="359985"/>
                  </a:lnTo>
                  <a:lnTo>
                    <a:pt x="19589" y="381222"/>
                  </a:lnTo>
                  <a:lnTo>
                    <a:pt x="40826" y="395553"/>
                  </a:lnTo>
                  <a:lnTo>
                    <a:pt x="66801" y="400812"/>
                  </a:lnTo>
                  <a:lnTo>
                    <a:pt x="2981198" y="400812"/>
                  </a:lnTo>
                  <a:lnTo>
                    <a:pt x="3007173" y="395553"/>
                  </a:lnTo>
                  <a:lnTo>
                    <a:pt x="3028410" y="381222"/>
                  </a:lnTo>
                  <a:lnTo>
                    <a:pt x="3042741" y="359985"/>
                  </a:lnTo>
                  <a:lnTo>
                    <a:pt x="3048000" y="334010"/>
                  </a:lnTo>
                  <a:lnTo>
                    <a:pt x="3048000" y="66801"/>
                  </a:lnTo>
                  <a:lnTo>
                    <a:pt x="3042741" y="40826"/>
                  </a:lnTo>
                  <a:lnTo>
                    <a:pt x="3028410" y="19589"/>
                  </a:lnTo>
                  <a:lnTo>
                    <a:pt x="3007173" y="5258"/>
                  </a:lnTo>
                  <a:lnTo>
                    <a:pt x="2981198" y="0"/>
                  </a:lnTo>
                  <a:close/>
                </a:path>
              </a:pathLst>
            </a:custGeom>
            <a:solidFill>
              <a:srgbClr val="FFFFFF"/>
            </a:solidFill>
          </p:spPr>
          <p:txBody>
            <a:bodyPr wrap="square" lIns="0" tIns="0" rIns="0" bIns="0" rtlCol="0"/>
            <a:lstStyle/>
            <a:p>
              <a:endParaRPr/>
            </a:p>
          </p:txBody>
        </p:sp>
        <p:sp>
          <p:nvSpPr>
            <p:cNvPr id="38" name="object 37">
              <a:extLst>
                <a:ext uri="{FF2B5EF4-FFF2-40B4-BE49-F238E27FC236}">
                  <a16:creationId xmlns:a16="http://schemas.microsoft.com/office/drawing/2014/main" id="{F32F45E3-91EB-4ED4-AA48-EE1F2709B145}"/>
                </a:ext>
              </a:extLst>
            </p:cNvPr>
            <p:cNvSpPr/>
            <p:nvPr/>
          </p:nvSpPr>
          <p:spPr>
            <a:xfrm>
              <a:off x="3048761" y="915162"/>
              <a:ext cx="3048000" cy="401320"/>
            </a:xfrm>
            <a:custGeom>
              <a:avLst/>
              <a:gdLst/>
              <a:ahLst/>
              <a:cxnLst/>
              <a:rect l="l" t="t" r="r" b="b"/>
              <a:pathLst>
                <a:path w="3048000" h="401319">
                  <a:moveTo>
                    <a:pt x="0" y="66801"/>
                  </a:moveTo>
                  <a:lnTo>
                    <a:pt x="5258" y="40826"/>
                  </a:lnTo>
                  <a:lnTo>
                    <a:pt x="19589" y="19589"/>
                  </a:lnTo>
                  <a:lnTo>
                    <a:pt x="40826" y="5258"/>
                  </a:lnTo>
                  <a:lnTo>
                    <a:pt x="66801" y="0"/>
                  </a:lnTo>
                  <a:lnTo>
                    <a:pt x="2981198" y="0"/>
                  </a:lnTo>
                  <a:lnTo>
                    <a:pt x="3007173" y="5258"/>
                  </a:lnTo>
                  <a:lnTo>
                    <a:pt x="3028410" y="19589"/>
                  </a:lnTo>
                  <a:lnTo>
                    <a:pt x="3042741" y="40826"/>
                  </a:lnTo>
                  <a:lnTo>
                    <a:pt x="3048000" y="66801"/>
                  </a:lnTo>
                  <a:lnTo>
                    <a:pt x="3048000" y="334010"/>
                  </a:lnTo>
                  <a:lnTo>
                    <a:pt x="3042741" y="359985"/>
                  </a:lnTo>
                  <a:lnTo>
                    <a:pt x="3028410" y="381222"/>
                  </a:lnTo>
                  <a:lnTo>
                    <a:pt x="3007173" y="395553"/>
                  </a:lnTo>
                  <a:lnTo>
                    <a:pt x="2981198" y="400812"/>
                  </a:lnTo>
                  <a:lnTo>
                    <a:pt x="66801" y="400812"/>
                  </a:lnTo>
                  <a:lnTo>
                    <a:pt x="40826" y="395553"/>
                  </a:lnTo>
                  <a:lnTo>
                    <a:pt x="19589" y="381222"/>
                  </a:lnTo>
                  <a:lnTo>
                    <a:pt x="5258" y="359985"/>
                  </a:lnTo>
                  <a:lnTo>
                    <a:pt x="0" y="334010"/>
                  </a:lnTo>
                  <a:lnTo>
                    <a:pt x="0" y="66801"/>
                  </a:lnTo>
                  <a:close/>
                </a:path>
              </a:pathLst>
            </a:custGeom>
            <a:ln w="25908">
              <a:solidFill>
                <a:srgbClr val="C0504D"/>
              </a:solidFill>
            </a:ln>
          </p:spPr>
          <p:txBody>
            <a:bodyPr wrap="square" lIns="0" tIns="0" rIns="0" bIns="0" rtlCol="0"/>
            <a:lstStyle/>
            <a:p>
              <a:endParaRPr/>
            </a:p>
          </p:txBody>
        </p:sp>
      </p:grpSp>
      <p:grpSp>
        <p:nvGrpSpPr>
          <p:cNvPr id="39" name="object 38">
            <a:extLst>
              <a:ext uri="{FF2B5EF4-FFF2-40B4-BE49-F238E27FC236}">
                <a16:creationId xmlns:a16="http://schemas.microsoft.com/office/drawing/2014/main" id="{B167BE06-55D8-4808-8A63-B291AB285F5E}"/>
              </a:ext>
            </a:extLst>
          </p:cNvPr>
          <p:cNvGrpSpPr/>
          <p:nvPr/>
        </p:nvGrpSpPr>
        <p:grpSpPr>
          <a:xfrm>
            <a:off x="6004944" y="647041"/>
            <a:ext cx="2464435" cy="427355"/>
            <a:chOff x="3340544" y="140144"/>
            <a:chExt cx="2464435" cy="427355"/>
          </a:xfrm>
        </p:grpSpPr>
        <p:sp>
          <p:nvSpPr>
            <p:cNvPr id="40" name="object 39">
              <a:extLst>
                <a:ext uri="{FF2B5EF4-FFF2-40B4-BE49-F238E27FC236}">
                  <a16:creationId xmlns:a16="http://schemas.microsoft.com/office/drawing/2014/main" id="{2614F51D-9A22-4A55-8EDD-8D69EE9A7204}"/>
                </a:ext>
              </a:extLst>
            </p:cNvPr>
            <p:cNvSpPr/>
            <p:nvPr/>
          </p:nvSpPr>
          <p:spPr>
            <a:xfrm>
              <a:off x="3353562" y="153161"/>
              <a:ext cx="2438400" cy="401320"/>
            </a:xfrm>
            <a:custGeom>
              <a:avLst/>
              <a:gdLst/>
              <a:ahLst/>
              <a:cxnLst/>
              <a:rect l="l" t="t" r="r" b="b"/>
              <a:pathLst>
                <a:path w="2438400" h="401320">
                  <a:moveTo>
                    <a:pt x="2371598" y="0"/>
                  </a:moveTo>
                  <a:lnTo>
                    <a:pt x="66801" y="0"/>
                  </a:lnTo>
                  <a:lnTo>
                    <a:pt x="40772" y="5258"/>
                  </a:lnTo>
                  <a:lnTo>
                    <a:pt x="19542" y="19589"/>
                  </a:lnTo>
                  <a:lnTo>
                    <a:pt x="5240" y="40826"/>
                  </a:lnTo>
                  <a:lnTo>
                    <a:pt x="0" y="66802"/>
                  </a:lnTo>
                  <a:lnTo>
                    <a:pt x="0" y="334010"/>
                  </a:lnTo>
                  <a:lnTo>
                    <a:pt x="5240" y="359985"/>
                  </a:lnTo>
                  <a:lnTo>
                    <a:pt x="19542" y="381222"/>
                  </a:lnTo>
                  <a:lnTo>
                    <a:pt x="40772" y="395553"/>
                  </a:lnTo>
                  <a:lnTo>
                    <a:pt x="66801" y="400812"/>
                  </a:lnTo>
                  <a:lnTo>
                    <a:pt x="2371598" y="400812"/>
                  </a:lnTo>
                  <a:lnTo>
                    <a:pt x="2397573" y="395553"/>
                  </a:lnTo>
                  <a:lnTo>
                    <a:pt x="2418810" y="381222"/>
                  </a:lnTo>
                  <a:lnTo>
                    <a:pt x="2433141" y="359985"/>
                  </a:lnTo>
                  <a:lnTo>
                    <a:pt x="2438400" y="334010"/>
                  </a:lnTo>
                  <a:lnTo>
                    <a:pt x="2438400" y="66802"/>
                  </a:lnTo>
                  <a:lnTo>
                    <a:pt x="2433141" y="40826"/>
                  </a:lnTo>
                  <a:lnTo>
                    <a:pt x="2418810" y="19589"/>
                  </a:lnTo>
                  <a:lnTo>
                    <a:pt x="2397573" y="5258"/>
                  </a:lnTo>
                  <a:lnTo>
                    <a:pt x="2371598" y="0"/>
                  </a:lnTo>
                  <a:close/>
                </a:path>
              </a:pathLst>
            </a:custGeom>
            <a:solidFill>
              <a:srgbClr val="FFFFFF"/>
            </a:solidFill>
          </p:spPr>
          <p:txBody>
            <a:bodyPr wrap="square" lIns="0" tIns="0" rIns="0" bIns="0" rtlCol="0"/>
            <a:lstStyle/>
            <a:p>
              <a:endParaRPr/>
            </a:p>
          </p:txBody>
        </p:sp>
        <p:sp>
          <p:nvSpPr>
            <p:cNvPr id="41" name="object 40">
              <a:extLst>
                <a:ext uri="{FF2B5EF4-FFF2-40B4-BE49-F238E27FC236}">
                  <a16:creationId xmlns:a16="http://schemas.microsoft.com/office/drawing/2014/main" id="{C933B41C-605C-4957-A717-DC39E112FF37}"/>
                </a:ext>
              </a:extLst>
            </p:cNvPr>
            <p:cNvSpPr/>
            <p:nvPr/>
          </p:nvSpPr>
          <p:spPr>
            <a:xfrm>
              <a:off x="3353562" y="153161"/>
              <a:ext cx="2438400" cy="401320"/>
            </a:xfrm>
            <a:custGeom>
              <a:avLst/>
              <a:gdLst/>
              <a:ahLst/>
              <a:cxnLst/>
              <a:rect l="l" t="t" r="r" b="b"/>
              <a:pathLst>
                <a:path w="2438400" h="401320">
                  <a:moveTo>
                    <a:pt x="0" y="66802"/>
                  </a:moveTo>
                  <a:lnTo>
                    <a:pt x="5240" y="40826"/>
                  </a:lnTo>
                  <a:lnTo>
                    <a:pt x="19542" y="19589"/>
                  </a:lnTo>
                  <a:lnTo>
                    <a:pt x="40772" y="5258"/>
                  </a:lnTo>
                  <a:lnTo>
                    <a:pt x="66801" y="0"/>
                  </a:lnTo>
                  <a:lnTo>
                    <a:pt x="2371598" y="0"/>
                  </a:lnTo>
                  <a:lnTo>
                    <a:pt x="2397573" y="5258"/>
                  </a:lnTo>
                  <a:lnTo>
                    <a:pt x="2418810" y="19589"/>
                  </a:lnTo>
                  <a:lnTo>
                    <a:pt x="2433141" y="40826"/>
                  </a:lnTo>
                  <a:lnTo>
                    <a:pt x="2438400" y="66802"/>
                  </a:lnTo>
                  <a:lnTo>
                    <a:pt x="2438400" y="334010"/>
                  </a:lnTo>
                  <a:lnTo>
                    <a:pt x="2433141" y="359985"/>
                  </a:lnTo>
                  <a:lnTo>
                    <a:pt x="2418810" y="381222"/>
                  </a:lnTo>
                  <a:lnTo>
                    <a:pt x="2397573" y="395553"/>
                  </a:lnTo>
                  <a:lnTo>
                    <a:pt x="2371598" y="400812"/>
                  </a:lnTo>
                  <a:lnTo>
                    <a:pt x="66801" y="400812"/>
                  </a:lnTo>
                  <a:lnTo>
                    <a:pt x="40772" y="395553"/>
                  </a:lnTo>
                  <a:lnTo>
                    <a:pt x="19542" y="381222"/>
                  </a:lnTo>
                  <a:lnTo>
                    <a:pt x="5240" y="359985"/>
                  </a:lnTo>
                  <a:lnTo>
                    <a:pt x="0" y="334010"/>
                  </a:lnTo>
                  <a:lnTo>
                    <a:pt x="0" y="66802"/>
                  </a:lnTo>
                  <a:close/>
                </a:path>
              </a:pathLst>
            </a:custGeom>
            <a:ln w="25908">
              <a:solidFill>
                <a:srgbClr val="000000"/>
              </a:solidFill>
            </a:ln>
          </p:spPr>
          <p:txBody>
            <a:bodyPr wrap="square" lIns="0" tIns="0" rIns="0" bIns="0" rtlCol="0"/>
            <a:lstStyle/>
            <a:p>
              <a:endParaRPr/>
            </a:p>
          </p:txBody>
        </p:sp>
      </p:grpSp>
      <p:sp>
        <p:nvSpPr>
          <p:cNvPr id="42" name="object 41">
            <a:extLst>
              <a:ext uri="{FF2B5EF4-FFF2-40B4-BE49-F238E27FC236}">
                <a16:creationId xmlns:a16="http://schemas.microsoft.com/office/drawing/2014/main" id="{48B14B7E-920D-4140-AD31-046E22435053}"/>
              </a:ext>
            </a:extLst>
          </p:cNvPr>
          <p:cNvSpPr txBox="1">
            <a:spLocks/>
          </p:cNvSpPr>
          <p:nvPr/>
        </p:nvSpPr>
        <p:spPr>
          <a:xfrm>
            <a:off x="6248579" y="709472"/>
            <a:ext cx="2015489" cy="330835"/>
          </a:xfrm>
          <a:prstGeom prst="rect">
            <a:avLst/>
          </a:prstGeom>
        </p:spPr>
        <p:txBody>
          <a:bodyPr vert="horz" wrap="square" lIns="0" tIns="12700"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00"/>
              </a:spcBef>
            </a:pPr>
            <a:r>
              <a:rPr lang="en-IN" sz="2000" spc="-5" dirty="0">
                <a:solidFill>
                  <a:srgbClr val="003300"/>
                </a:solidFill>
                <a:latin typeface="Calibri"/>
                <a:cs typeface="Calibri"/>
              </a:rPr>
              <a:t>Chemical</a:t>
            </a:r>
            <a:r>
              <a:rPr lang="en-IN" sz="2000" spc="-50" dirty="0">
                <a:solidFill>
                  <a:srgbClr val="003300"/>
                </a:solidFill>
                <a:latin typeface="Calibri"/>
                <a:cs typeface="Calibri"/>
              </a:rPr>
              <a:t> </a:t>
            </a:r>
            <a:r>
              <a:rPr lang="en-IN" sz="2000" spc="-10" dirty="0">
                <a:solidFill>
                  <a:srgbClr val="003300"/>
                </a:solidFill>
                <a:latin typeface="Calibri"/>
                <a:cs typeface="Calibri"/>
              </a:rPr>
              <a:t>reactions</a:t>
            </a:r>
            <a:endParaRPr lang="en-IN" sz="2000" dirty="0">
              <a:latin typeface="Calibri"/>
              <a:cs typeface="Calibri"/>
            </a:endParaRPr>
          </a:p>
        </p:txBody>
      </p:sp>
      <p:sp>
        <p:nvSpPr>
          <p:cNvPr id="43" name="object 42">
            <a:extLst>
              <a:ext uri="{FF2B5EF4-FFF2-40B4-BE49-F238E27FC236}">
                <a16:creationId xmlns:a16="http://schemas.microsoft.com/office/drawing/2014/main" id="{5CF9DC2A-64FF-4E9C-86B3-6AECAD51A758}"/>
              </a:ext>
            </a:extLst>
          </p:cNvPr>
          <p:cNvSpPr txBox="1"/>
          <p:nvPr/>
        </p:nvSpPr>
        <p:spPr>
          <a:xfrm>
            <a:off x="5780077" y="1472955"/>
            <a:ext cx="2952750" cy="1066800"/>
          </a:xfrm>
          <a:prstGeom prst="rect">
            <a:avLst/>
          </a:prstGeom>
        </p:spPr>
        <p:txBody>
          <a:bodyPr vert="horz" wrap="square" lIns="0" tIns="13335" rIns="0" bIns="0" rtlCol="0">
            <a:spAutoFit/>
          </a:bodyPr>
          <a:lstStyle/>
          <a:p>
            <a:pPr algn="ctr">
              <a:lnSpc>
                <a:spcPct val="100000"/>
              </a:lnSpc>
              <a:spcBef>
                <a:spcPts val="105"/>
              </a:spcBef>
            </a:pPr>
            <a:r>
              <a:rPr sz="2000" b="1" dirty="0">
                <a:solidFill>
                  <a:srgbClr val="003300"/>
                </a:solidFill>
                <a:latin typeface="Calibri"/>
                <a:cs typeface="Calibri"/>
              </a:rPr>
              <a:t>Bond </a:t>
            </a:r>
            <a:r>
              <a:rPr sz="2000" b="1" spc="-10" dirty="0">
                <a:solidFill>
                  <a:srgbClr val="003300"/>
                </a:solidFill>
                <a:latin typeface="Calibri"/>
                <a:cs typeface="Calibri"/>
              </a:rPr>
              <a:t>formation </a:t>
            </a:r>
            <a:r>
              <a:rPr sz="2000" b="1" dirty="0">
                <a:solidFill>
                  <a:srgbClr val="003300"/>
                </a:solidFill>
                <a:latin typeface="Calibri"/>
                <a:cs typeface="Calibri"/>
              </a:rPr>
              <a:t>or</a:t>
            </a:r>
            <a:r>
              <a:rPr sz="2000" b="1" spc="-55" dirty="0">
                <a:solidFill>
                  <a:srgbClr val="003300"/>
                </a:solidFill>
                <a:latin typeface="Calibri"/>
                <a:cs typeface="Calibri"/>
              </a:rPr>
              <a:t> </a:t>
            </a:r>
            <a:r>
              <a:rPr sz="2000" b="1" spc="-5" dirty="0">
                <a:solidFill>
                  <a:srgbClr val="003300"/>
                </a:solidFill>
                <a:latin typeface="Calibri"/>
                <a:cs typeface="Calibri"/>
              </a:rPr>
              <a:t>breaking</a:t>
            </a:r>
            <a:endParaRPr sz="2000" dirty="0">
              <a:latin typeface="Calibri"/>
              <a:cs typeface="Calibri"/>
            </a:endParaRPr>
          </a:p>
          <a:p>
            <a:pPr>
              <a:lnSpc>
                <a:spcPct val="100000"/>
              </a:lnSpc>
              <a:spcBef>
                <a:spcPts val="35"/>
              </a:spcBef>
            </a:pPr>
            <a:endParaRPr sz="2750" dirty="0">
              <a:latin typeface="Calibri"/>
              <a:cs typeface="Calibri"/>
            </a:endParaRPr>
          </a:p>
          <a:p>
            <a:pPr algn="ctr">
              <a:lnSpc>
                <a:spcPct val="100000"/>
              </a:lnSpc>
            </a:pPr>
            <a:r>
              <a:rPr sz="2000" b="1" spc="-10" dirty="0">
                <a:solidFill>
                  <a:srgbClr val="003300"/>
                </a:solidFill>
                <a:latin typeface="Calibri"/>
                <a:cs typeface="Calibri"/>
              </a:rPr>
              <a:t>Intermediate</a:t>
            </a:r>
            <a:endParaRPr sz="2000" dirty="0">
              <a:latin typeface="Calibri"/>
              <a:cs typeface="Calibri"/>
            </a:endParaRPr>
          </a:p>
        </p:txBody>
      </p:sp>
      <p:sp>
        <p:nvSpPr>
          <p:cNvPr id="44" name="object 43">
            <a:extLst>
              <a:ext uri="{FF2B5EF4-FFF2-40B4-BE49-F238E27FC236}">
                <a16:creationId xmlns:a16="http://schemas.microsoft.com/office/drawing/2014/main" id="{70027E32-B5DC-4F1A-B64A-9F1B6D843624}"/>
              </a:ext>
            </a:extLst>
          </p:cNvPr>
          <p:cNvSpPr txBox="1"/>
          <p:nvPr/>
        </p:nvSpPr>
        <p:spPr>
          <a:xfrm>
            <a:off x="3040585" y="3143005"/>
            <a:ext cx="2672715" cy="574040"/>
          </a:xfrm>
          <a:prstGeom prst="rect">
            <a:avLst/>
          </a:prstGeom>
        </p:spPr>
        <p:txBody>
          <a:bodyPr vert="horz" wrap="square" lIns="0" tIns="12700" rIns="0" bIns="0" rtlCol="0">
            <a:spAutoFit/>
          </a:bodyPr>
          <a:lstStyle/>
          <a:p>
            <a:pPr marL="50800" marR="5080" indent="-38100">
              <a:lnSpc>
                <a:spcPct val="100000"/>
              </a:lnSpc>
              <a:spcBef>
                <a:spcPts val="100"/>
              </a:spcBef>
            </a:pPr>
            <a:r>
              <a:rPr sz="1800" b="1" spc="-5" dirty="0">
                <a:solidFill>
                  <a:srgbClr val="003300"/>
                </a:solidFill>
                <a:latin typeface="Times New Roman"/>
                <a:cs typeface="Times New Roman"/>
              </a:rPr>
              <a:t>Ionic </a:t>
            </a:r>
            <a:r>
              <a:rPr sz="1800" b="1" dirty="0">
                <a:solidFill>
                  <a:srgbClr val="003300"/>
                </a:solidFill>
                <a:latin typeface="Times New Roman"/>
                <a:cs typeface="Times New Roman"/>
              </a:rPr>
              <a:t>intermediates </a:t>
            </a:r>
            <a:r>
              <a:rPr sz="1800" b="1" spc="-5" dirty="0">
                <a:solidFill>
                  <a:srgbClr val="003300"/>
                </a:solidFill>
                <a:latin typeface="Times New Roman"/>
                <a:cs typeface="Times New Roman"/>
              </a:rPr>
              <a:t>such</a:t>
            </a:r>
            <a:r>
              <a:rPr sz="1800" b="1" spc="-70" dirty="0">
                <a:solidFill>
                  <a:srgbClr val="003300"/>
                </a:solidFill>
                <a:latin typeface="Times New Roman"/>
                <a:cs typeface="Times New Roman"/>
              </a:rPr>
              <a:t> </a:t>
            </a:r>
            <a:r>
              <a:rPr sz="1800" b="1" spc="-5" dirty="0">
                <a:solidFill>
                  <a:srgbClr val="003300"/>
                </a:solidFill>
                <a:latin typeface="Times New Roman"/>
                <a:cs typeface="Times New Roman"/>
              </a:rPr>
              <a:t>as  </a:t>
            </a:r>
            <a:r>
              <a:rPr sz="1800" b="1" dirty="0">
                <a:solidFill>
                  <a:srgbClr val="003300"/>
                </a:solidFill>
                <a:latin typeface="Times New Roman"/>
                <a:cs typeface="Times New Roman"/>
              </a:rPr>
              <a:t>cation, </a:t>
            </a:r>
            <a:r>
              <a:rPr sz="1800" b="1" spc="-5" dirty="0">
                <a:solidFill>
                  <a:srgbClr val="003300"/>
                </a:solidFill>
                <a:latin typeface="Times New Roman"/>
                <a:cs typeface="Times New Roman"/>
              </a:rPr>
              <a:t>anion, ion </a:t>
            </a:r>
            <a:r>
              <a:rPr sz="1800" b="1" spc="-35" dirty="0">
                <a:solidFill>
                  <a:srgbClr val="003300"/>
                </a:solidFill>
                <a:latin typeface="Times New Roman"/>
                <a:cs typeface="Times New Roman"/>
              </a:rPr>
              <a:t>pair,</a:t>
            </a:r>
            <a:r>
              <a:rPr sz="1800" b="1" spc="-50" dirty="0">
                <a:solidFill>
                  <a:srgbClr val="003300"/>
                </a:solidFill>
                <a:latin typeface="Times New Roman"/>
                <a:cs typeface="Times New Roman"/>
              </a:rPr>
              <a:t> </a:t>
            </a:r>
            <a:r>
              <a:rPr sz="1800" b="1" dirty="0">
                <a:solidFill>
                  <a:srgbClr val="003300"/>
                </a:solidFill>
                <a:latin typeface="Times New Roman"/>
                <a:cs typeface="Times New Roman"/>
              </a:rPr>
              <a:t>etc.</a:t>
            </a:r>
            <a:endParaRPr sz="1800" dirty="0">
              <a:latin typeface="Times New Roman"/>
              <a:cs typeface="Times New Roman"/>
            </a:endParaRPr>
          </a:p>
        </p:txBody>
      </p:sp>
      <p:sp>
        <p:nvSpPr>
          <p:cNvPr id="45" name="object 44">
            <a:extLst>
              <a:ext uri="{FF2B5EF4-FFF2-40B4-BE49-F238E27FC236}">
                <a16:creationId xmlns:a16="http://schemas.microsoft.com/office/drawing/2014/main" id="{2B9EC66B-581C-42AC-81F8-B4D9406AEBBC}"/>
              </a:ext>
            </a:extLst>
          </p:cNvPr>
          <p:cNvSpPr txBox="1"/>
          <p:nvPr/>
        </p:nvSpPr>
        <p:spPr>
          <a:xfrm>
            <a:off x="10023908" y="3143005"/>
            <a:ext cx="1271270" cy="574040"/>
          </a:xfrm>
          <a:prstGeom prst="rect">
            <a:avLst/>
          </a:prstGeom>
        </p:spPr>
        <p:txBody>
          <a:bodyPr vert="horz" wrap="square" lIns="0" tIns="12700" rIns="0" bIns="0" rtlCol="0">
            <a:spAutoFit/>
          </a:bodyPr>
          <a:lstStyle/>
          <a:p>
            <a:pPr marL="12700" marR="5080" indent="30480">
              <a:lnSpc>
                <a:spcPct val="100000"/>
              </a:lnSpc>
              <a:spcBef>
                <a:spcPts val="100"/>
              </a:spcBef>
            </a:pPr>
            <a:r>
              <a:rPr sz="1800" b="1" spc="-10" dirty="0">
                <a:solidFill>
                  <a:srgbClr val="C00000"/>
                </a:solidFill>
                <a:latin typeface="Times New Roman"/>
                <a:cs typeface="Times New Roman"/>
              </a:rPr>
              <a:t>Free </a:t>
            </a:r>
            <a:r>
              <a:rPr sz="1800" b="1" dirty="0">
                <a:solidFill>
                  <a:srgbClr val="C00000"/>
                </a:solidFill>
                <a:latin typeface="Times New Roman"/>
                <a:cs typeface="Times New Roman"/>
              </a:rPr>
              <a:t>radical  inte</a:t>
            </a:r>
            <a:r>
              <a:rPr sz="1800" b="1" spc="5" dirty="0">
                <a:solidFill>
                  <a:srgbClr val="C00000"/>
                </a:solidFill>
                <a:latin typeface="Times New Roman"/>
                <a:cs typeface="Times New Roman"/>
              </a:rPr>
              <a:t>r</a:t>
            </a:r>
            <a:r>
              <a:rPr sz="1800" b="1" dirty="0">
                <a:solidFill>
                  <a:srgbClr val="C00000"/>
                </a:solidFill>
                <a:latin typeface="Times New Roman"/>
                <a:cs typeface="Times New Roman"/>
              </a:rPr>
              <a:t>mediate</a:t>
            </a:r>
            <a:endParaRPr sz="1800" dirty="0">
              <a:latin typeface="Times New Roman"/>
              <a:cs typeface="Times New Roman"/>
            </a:endParaRPr>
          </a:p>
        </p:txBody>
      </p:sp>
      <p:sp>
        <p:nvSpPr>
          <p:cNvPr id="46" name="object 45">
            <a:extLst>
              <a:ext uri="{FF2B5EF4-FFF2-40B4-BE49-F238E27FC236}">
                <a16:creationId xmlns:a16="http://schemas.microsoft.com/office/drawing/2014/main" id="{27E03474-7127-443E-8415-5B6E714A3C60}"/>
              </a:ext>
            </a:extLst>
          </p:cNvPr>
          <p:cNvSpPr txBox="1"/>
          <p:nvPr/>
        </p:nvSpPr>
        <p:spPr>
          <a:xfrm>
            <a:off x="6692445" y="3135386"/>
            <a:ext cx="1502410" cy="574040"/>
          </a:xfrm>
          <a:prstGeom prst="rect">
            <a:avLst/>
          </a:prstGeom>
        </p:spPr>
        <p:txBody>
          <a:bodyPr vert="horz" wrap="square" lIns="0" tIns="12700" rIns="0" bIns="0" rtlCol="0">
            <a:spAutoFit/>
          </a:bodyPr>
          <a:lstStyle/>
          <a:p>
            <a:pPr marL="274320" marR="5080" indent="-262255">
              <a:lnSpc>
                <a:spcPct val="100000"/>
              </a:lnSpc>
              <a:spcBef>
                <a:spcPts val="100"/>
              </a:spcBef>
            </a:pPr>
            <a:r>
              <a:rPr sz="1800" b="1" spc="-15" dirty="0">
                <a:solidFill>
                  <a:srgbClr val="C00000"/>
                </a:solidFill>
                <a:latin typeface="Calibri"/>
                <a:cs typeface="Calibri"/>
              </a:rPr>
              <a:t>Transition</a:t>
            </a:r>
            <a:r>
              <a:rPr sz="1800" b="1" spc="-114" dirty="0">
                <a:solidFill>
                  <a:srgbClr val="C00000"/>
                </a:solidFill>
                <a:latin typeface="Calibri"/>
                <a:cs typeface="Calibri"/>
              </a:rPr>
              <a:t> </a:t>
            </a:r>
            <a:r>
              <a:rPr sz="1800" b="1" spc="-15" dirty="0">
                <a:solidFill>
                  <a:srgbClr val="C00000"/>
                </a:solidFill>
                <a:latin typeface="Calibri"/>
                <a:cs typeface="Calibri"/>
              </a:rPr>
              <a:t>State  </a:t>
            </a:r>
            <a:r>
              <a:rPr sz="1800" b="1" spc="-5" dirty="0">
                <a:solidFill>
                  <a:srgbClr val="C00000"/>
                </a:solidFill>
                <a:latin typeface="Calibri"/>
                <a:cs typeface="Calibri"/>
              </a:rPr>
              <a:t>formation</a:t>
            </a:r>
            <a:endParaRPr sz="1800" dirty="0">
              <a:latin typeface="Calibri"/>
              <a:cs typeface="Calibri"/>
            </a:endParaRPr>
          </a:p>
        </p:txBody>
      </p:sp>
      <p:sp>
        <p:nvSpPr>
          <p:cNvPr id="47" name="object 46">
            <a:extLst>
              <a:ext uri="{FF2B5EF4-FFF2-40B4-BE49-F238E27FC236}">
                <a16:creationId xmlns:a16="http://schemas.microsoft.com/office/drawing/2014/main" id="{99992FA9-7B03-4777-A404-0FABEA713E72}"/>
              </a:ext>
            </a:extLst>
          </p:cNvPr>
          <p:cNvSpPr txBox="1"/>
          <p:nvPr/>
        </p:nvSpPr>
        <p:spPr>
          <a:xfrm>
            <a:off x="3555392" y="4295150"/>
            <a:ext cx="2066289" cy="299720"/>
          </a:xfrm>
          <a:prstGeom prst="rect">
            <a:avLst/>
          </a:prstGeom>
        </p:spPr>
        <p:txBody>
          <a:bodyPr vert="horz" wrap="square" lIns="0" tIns="12700" rIns="0" bIns="0" rtlCol="0">
            <a:spAutoFit/>
          </a:bodyPr>
          <a:lstStyle/>
          <a:p>
            <a:pPr marL="12700">
              <a:lnSpc>
                <a:spcPct val="100000"/>
              </a:lnSpc>
              <a:spcBef>
                <a:spcPts val="100"/>
              </a:spcBef>
            </a:pPr>
            <a:r>
              <a:rPr sz="1800" b="1" spc="-5" dirty="0">
                <a:solidFill>
                  <a:srgbClr val="003300"/>
                </a:solidFill>
                <a:latin typeface="Times New Roman"/>
                <a:cs typeface="Times New Roman"/>
              </a:rPr>
              <a:t>Electrophilic </a:t>
            </a:r>
            <a:r>
              <a:rPr sz="1800" b="1" dirty="0">
                <a:solidFill>
                  <a:srgbClr val="003300"/>
                </a:solidFill>
                <a:latin typeface="Times New Roman"/>
                <a:cs typeface="Times New Roman"/>
              </a:rPr>
              <a:t>-</a:t>
            </a:r>
            <a:r>
              <a:rPr sz="1800" b="1" spc="-70" dirty="0">
                <a:solidFill>
                  <a:srgbClr val="003300"/>
                </a:solidFill>
                <a:latin typeface="Times New Roman"/>
                <a:cs typeface="Times New Roman"/>
              </a:rPr>
              <a:t> </a:t>
            </a:r>
            <a:r>
              <a:rPr sz="1800" b="1" dirty="0">
                <a:solidFill>
                  <a:srgbClr val="003300"/>
                </a:solidFill>
                <a:latin typeface="Times New Roman"/>
                <a:cs typeface="Times New Roman"/>
              </a:rPr>
              <a:t>cation</a:t>
            </a:r>
            <a:endParaRPr sz="1800" dirty="0">
              <a:latin typeface="Times New Roman"/>
              <a:cs typeface="Times New Roman"/>
            </a:endParaRPr>
          </a:p>
        </p:txBody>
      </p:sp>
      <p:sp>
        <p:nvSpPr>
          <p:cNvPr id="48" name="object 47">
            <a:extLst>
              <a:ext uri="{FF2B5EF4-FFF2-40B4-BE49-F238E27FC236}">
                <a16:creationId xmlns:a16="http://schemas.microsoft.com/office/drawing/2014/main" id="{5FCECDF2-CC8B-4A4A-BA8E-C2EC921CF13A}"/>
              </a:ext>
            </a:extLst>
          </p:cNvPr>
          <p:cNvSpPr txBox="1"/>
          <p:nvPr/>
        </p:nvSpPr>
        <p:spPr>
          <a:xfrm>
            <a:off x="3116785" y="4985775"/>
            <a:ext cx="1981835" cy="299720"/>
          </a:xfrm>
          <a:prstGeom prst="rect">
            <a:avLst/>
          </a:prstGeom>
        </p:spPr>
        <p:txBody>
          <a:bodyPr vert="horz" wrap="square" lIns="0" tIns="12700" rIns="0" bIns="0" rtlCol="0">
            <a:spAutoFit/>
          </a:bodyPr>
          <a:lstStyle/>
          <a:p>
            <a:pPr marL="12700">
              <a:lnSpc>
                <a:spcPct val="100000"/>
              </a:lnSpc>
              <a:spcBef>
                <a:spcPts val="100"/>
              </a:spcBef>
            </a:pPr>
            <a:r>
              <a:rPr sz="1800" b="1" spc="-5" dirty="0">
                <a:solidFill>
                  <a:srgbClr val="003300"/>
                </a:solidFill>
                <a:latin typeface="Times New Roman"/>
                <a:cs typeface="Times New Roman"/>
              </a:rPr>
              <a:t>Nucleophilic </a:t>
            </a:r>
            <a:r>
              <a:rPr sz="1800" b="1" dirty="0">
                <a:solidFill>
                  <a:srgbClr val="003300"/>
                </a:solidFill>
                <a:latin typeface="Times New Roman"/>
                <a:cs typeface="Times New Roman"/>
              </a:rPr>
              <a:t>-</a:t>
            </a:r>
            <a:r>
              <a:rPr sz="1800" b="1" spc="-20" dirty="0">
                <a:solidFill>
                  <a:srgbClr val="003300"/>
                </a:solidFill>
                <a:latin typeface="Times New Roman"/>
                <a:cs typeface="Times New Roman"/>
              </a:rPr>
              <a:t> </a:t>
            </a:r>
            <a:r>
              <a:rPr sz="1800" b="1" spc="-5" dirty="0">
                <a:solidFill>
                  <a:srgbClr val="003300"/>
                </a:solidFill>
                <a:latin typeface="Times New Roman"/>
                <a:cs typeface="Times New Roman"/>
              </a:rPr>
              <a:t>anion</a:t>
            </a:r>
            <a:endParaRPr sz="1800" dirty="0">
              <a:latin typeface="Times New Roman"/>
              <a:cs typeface="Times New Roman"/>
            </a:endParaRPr>
          </a:p>
        </p:txBody>
      </p:sp>
      <p:sp>
        <p:nvSpPr>
          <p:cNvPr id="49" name="object 48">
            <a:extLst>
              <a:ext uri="{FF2B5EF4-FFF2-40B4-BE49-F238E27FC236}">
                <a16:creationId xmlns:a16="http://schemas.microsoft.com/office/drawing/2014/main" id="{32D277E4-2C8D-4C5F-88BA-79FE9DB55C5A}"/>
              </a:ext>
            </a:extLst>
          </p:cNvPr>
          <p:cNvSpPr txBox="1"/>
          <p:nvPr/>
        </p:nvSpPr>
        <p:spPr>
          <a:xfrm>
            <a:off x="6653709" y="4978155"/>
            <a:ext cx="1824989" cy="299720"/>
          </a:xfrm>
          <a:prstGeom prst="rect">
            <a:avLst/>
          </a:prstGeom>
        </p:spPr>
        <p:txBody>
          <a:bodyPr vert="horz" wrap="square" lIns="0" tIns="12700" rIns="0" bIns="0" rtlCol="0">
            <a:spAutoFit/>
          </a:bodyPr>
          <a:lstStyle/>
          <a:p>
            <a:pPr marL="12700">
              <a:lnSpc>
                <a:spcPct val="100000"/>
              </a:lnSpc>
              <a:spcBef>
                <a:spcPts val="100"/>
              </a:spcBef>
            </a:pPr>
            <a:r>
              <a:rPr sz="1800" b="1" spc="-10" dirty="0">
                <a:solidFill>
                  <a:srgbClr val="C00000"/>
                </a:solidFill>
                <a:latin typeface="Calibri"/>
                <a:cs typeface="Calibri"/>
              </a:rPr>
              <a:t>Pericyclic</a:t>
            </a:r>
            <a:r>
              <a:rPr sz="1800" b="1" spc="-80" dirty="0">
                <a:solidFill>
                  <a:srgbClr val="C00000"/>
                </a:solidFill>
                <a:latin typeface="Calibri"/>
                <a:cs typeface="Calibri"/>
              </a:rPr>
              <a:t> </a:t>
            </a:r>
            <a:r>
              <a:rPr sz="1800" b="1" spc="-5" dirty="0">
                <a:solidFill>
                  <a:srgbClr val="C00000"/>
                </a:solidFill>
                <a:latin typeface="Calibri"/>
                <a:cs typeface="Calibri"/>
              </a:rPr>
              <a:t>reactions</a:t>
            </a:r>
            <a:endParaRPr sz="1800" dirty="0">
              <a:latin typeface="Calibri"/>
              <a:cs typeface="Calibri"/>
            </a:endParaRPr>
          </a:p>
        </p:txBody>
      </p:sp>
      <p:sp>
        <p:nvSpPr>
          <p:cNvPr id="50" name="object 49">
            <a:extLst>
              <a:ext uri="{FF2B5EF4-FFF2-40B4-BE49-F238E27FC236}">
                <a16:creationId xmlns:a16="http://schemas.microsoft.com/office/drawing/2014/main" id="{CD3F3BF7-D233-43E3-8002-F4C48D0510CA}"/>
              </a:ext>
            </a:extLst>
          </p:cNvPr>
          <p:cNvSpPr txBox="1"/>
          <p:nvPr/>
        </p:nvSpPr>
        <p:spPr>
          <a:xfrm>
            <a:off x="7078524" y="4313438"/>
            <a:ext cx="1584325" cy="299720"/>
          </a:xfrm>
          <a:prstGeom prst="rect">
            <a:avLst/>
          </a:prstGeom>
        </p:spPr>
        <p:txBody>
          <a:bodyPr vert="horz" wrap="square" lIns="0" tIns="12700" rIns="0" bIns="0" rtlCol="0">
            <a:spAutoFit/>
          </a:bodyPr>
          <a:lstStyle/>
          <a:p>
            <a:pPr marL="12700">
              <a:lnSpc>
                <a:spcPct val="100000"/>
              </a:lnSpc>
              <a:spcBef>
                <a:spcPts val="100"/>
              </a:spcBef>
            </a:pPr>
            <a:r>
              <a:rPr sz="1800" b="1" spc="-30" dirty="0">
                <a:solidFill>
                  <a:srgbClr val="C00000"/>
                </a:solidFill>
                <a:latin typeface="Calibri"/>
                <a:cs typeface="Calibri"/>
              </a:rPr>
              <a:t>R</a:t>
            </a:r>
            <a:r>
              <a:rPr sz="1800" b="1" dirty="0">
                <a:solidFill>
                  <a:srgbClr val="C00000"/>
                </a:solidFill>
                <a:latin typeface="Calibri"/>
                <a:cs typeface="Calibri"/>
              </a:rPr>
              <a:t>ear</a:t>
            </a:r>
            <a:r>
              <a:rPr sz="1800" b="1" spc="-45" dirty="0">
                <a:solidFill>
                  <a:srgbClr val="C00000"/>
                </a:solidFill>
                <a:latin typeface="Calibri"/>
                <a:cs typeface="Calibri"/>
              </a:rPr>
              <a:t>r</a:t>
            </a:r>
            <a:r>
              <a:rPr sz="1800" b="1" dirty="0">
                <a:solidFill>
                  <a:srgbClr val="C00000"/>
                </a:solidFill>
                <a:latin typeface="Calibri"/>
                <a:cs typeface="Calibri"/>
              </a:rPr>
              <a:t>an</a:t>
            </a:r>
            <a:r>
              <a:rPr sz="1800" b="1" spc="-25" dirty="0">
                <a:solidFill>
                  <a:srgbClr val="C00000"/>
                </a:solidFill>
                <a:latin typeface="Calibri"/>
                <a:cs typeface="Calibri"/>
              </a:rPr>
              <a:t>g</a:t>
            </a:r>
            <a:r>
              <a:rPr sz="1800" b="1" dirty="0">
                <a:solidFill>
                  <a:srgbClr val="C00000"/>
                </a:solidFill>
                <a:latin typeface="Calibri"/>
                <a:cs typeface="Calibri"/>
              </a:rPr>
              <a:t>e</a:t>
            </a:r>
            <a:r>
              <a:rPr sz="1800" b="1" spc="-5" dirty="0">
                <a:solidFill>
                  <a:srgbClr val="C00000"/>
                </a:solidFill>
                <a:latin typeface="Calibri"/>
                <a:cs typeface="Calibri"/>
              </a:rPr>
              <a:t>me</a:t>
            </a:r>
            <a:r>
              <a:rPr sz="1800" b="1" spc="-25" dirty="0">
                <a:solidFill>
                  <a:srgbClr val="C00000"/>
                </a:solidFill>
                <a:latin typeface="Calibri"/>
                <a:cs typeface="Calibri"/>
              </a:rPr>
              <a:t>n</a:t>
            </a:r>
            <a:r>
              <a:rPr sz="1800" b="1" dirty="0">
                <a:solidFill>
                  <a:srgbClr val="C00000"/>
                </a:solidFill>
                <a:latin typeface="Calibri"/>
                <a:cs typeface="Calibri"/>
              </a:rPr>
              <a:t>ts</a:t>
            </a:r>
            <a:endParaRPr sz="1800" dirty="0">
              <a:latin typeface="Calibri"/>
              <a:cs typeface="Calibri"/>
            </a:endParaRPr>
          </a:p>
        </p:txBody>
      </p:sp>
      <p:sp>
        <p:nvSpPr>
          <p:cNvPr id="51" name="object 50">
            <a:extLst>
              <a:ext uri="{FF2B5EF4-FFF2-40B4-BE49-F238E27FC236}">
                <a16:creationId xmlns:a16="http://schemas.microsoft.com/office/drawing/2014/main" id="{CEB1FEE8-54D2-49E2-9E2F-DEC5F18D4FC0}"/>
              </a:ext>
            </a:extLst>
          </p:cNvPr>
          <p:cNvSpPr txBox="1"/>
          <p:nvPr/>
        </p:nvSpPr>
        <p:spPr>
          <a:xfrm>
            <a:off x="9544992" y="4314326"/>
            <a:ext cx="2045970" cy="299720"/>
          </a:xfrm>
          <a:prstGeom prst="rect">
            <a:avLst/>
          </a:prstGeom>
        </p:spPr>
        <p:txBody>
          <a:bodyPr vert="horz" wrap="square" lIns="0" tIns="12700" rIns="0" bIns="0" rtlCol="0">
            <a:spAutoFit/>
          </a:bodyPr>
          <a:lstStyle/>
          <a:p>
            <a:pPr marL="12700">
              <a:lnSpc>
                <a:spcPct val="100000"/>
              </a:lnSpc>
              <a:spcBef>
                <a:spcPts val="100"/>
              </a:spcBef>
            </a:pPr>
            <a:r>
              <a:rPr sz="1800" b="1" spc="-10" dirty="0">
                <a:solidFill>
                  <a:srgbClr val="C00000"/>
                </a:solidFill>
                <a:latin typeface="Calibri"/>
                <a:cs typeface="Calibri"/>
              </a:rPr>
              <a:t>Free radical</a:t>
            </a:r>
            <a:r>
              <a:rPr sz="1800" b="1" spc="-80" dirty="0">
                <a:solidFill>
                  <a:srgbClr val="C00000"/>
                </a:solidFill>
                <a:latin typeface="Calibri"/>
                <a:cs typeface="Calibri"/>
              </a:rPr>
              <a:t> </a:t>
            </a:r>
            <a:r>
              <a:rPr sz="1800" b="1" spc="-5" dirty="0">
                <a:solidFill>
                  <a:srgbClr val="C00000"/>
                </a:solidFill>
                <a:latin typeface="Calibri"/>
                <a:cs typeface="Calibri"/>
              </a:rPr>
              <a:t>reactions</a:t>
            </a:r>
            <a:endParaRPr sz="1800" dirty="0">
              <a:latin typeface="Calibri"/>
              <a:cs typeface="Calibri"/>
            </a:endParaRPr>
          </a:p>
        </p:txBody>
      </p:sp>
      <p:sp>
        <p:nvSpPr>
          <p:cNvPr id="52" name="object 51">
            <a:extLst>
              <a:ext uri="{FF2B5EF4-FFF2-40B4-BE49-F238E27FC236}">
                <a16:creationId xmlns:a16="http://schemas.microsoft.com/office/drawing/2014/main" id="{284F4E9E-CF3F-43AF-B9D0-A3B6F341A7E5}"/>
              </a:ext>
            </a:extLst>
          </p:cNvPr>
          <p:cNvSpPr txBox="1"/>
          <p:nvPr/>
        </p:nvSpPr>
        <p:spPr>
          <a:xfrm>
            <a:off x="6485180" y="5643000"/>
            <a:ext cx="813435" cy="299720"/>
          </a:xfrm>
          <a:prstGeom prst="rect">
            <a:avLst/>
          </a:prstGeom>
        </p:spPr>
        <p:txBody>
          <a:bodyPr vert="horz" wrap="square" lIns="0" tIns="12700" rIns="0" bIns="0" rtlCol="0">
            <a:spAutoFit/>
          </a:bodyPr>
          <a:lstStyle/>
          <a:p>
            <a:pPr marL="12700">
              <a:lnSpc>
                <a:spcPct val="100000"/>
              </a:lnSpc>
              <a:spcBef>
                <a:spcPts val="100"/>
              </a:spcBef>
            </a:pPr>
            <a:r>
              <a:rPr sz="1800" b="1" spc="-5" dirty="0">
                <a:solidFill>
                  <a:srgbClr val="C00000"/>
                </a:solidFill>
                <a:latin typeface="Calibri"/>
                <a:cs typeface="Calibri"/>
              </a:rPr>
              <a:t>Th</a:t>
            </a:r>
            <a:r>
              <a:rPr sz="1800" b="1" spc="5" dirty="0">
                <a:solidFill>
                  <a:srgbClr val="C00000"/>
                </a:solidFill>
                <a:latin typeface="Calibri"/>
                <a:cs typeface="Calibri"/>
              </a:rPr>
              <a:t>e</a:t>
            </a:r>
            <a:r>
              <a:rPr sz="1800" b="1" spc="-5" dirty="0">
                <a:solidFill>
                  <a:srgbClr val="C00000"/>
                </a:solidFill>
                <a:latin typeface="Calibri"/>
                <a:cs typeface="Calibri"/>
              </a:rPr>
              <a:t>rmal</a:t>
            </a:r>
            <a:endParaRPr sz="1800" dirty="0">
              <a:latin typeface="Calibri"/>
              <a:cs typeface="Calibri"/>
            </a:endParaRPr>
          </a:p>
        </p:txBody>
      </p:sp>
      <p:sp>
        <p:nvSpPr>
          <p:cNvPr id="53" name="object 52">
            <a:extLst>
              <a:ext uri="{FF2B5EF4-FFF2-40B4-BE49-F238E27FC236}">
                <a16:creationId xmlns:a16="http://schemas.microsoft.com/office/drawing/2014/main" id="{F8E0FD70-C580-4C93-94F5-45F10B87FBDF}"/>
              </a:ext>
            </a:extLst>
          </p:cNvPr>
          <p:cNvSpPr txBox="1"/>
          <p:nvPr/>
        </p:nvSpPr>
        <p:spPr>
          <a:xfrm>
            <a:off x="9038134" y="5643000"/>
            <a:ext cx="1431290" cy="299720"/>
          </a:xfrm>
          <a:prstGeom prst="rect">
            <a:avLst/>
          </a:prstGeom>
        </p:spPr>
        <p:txBody>
          <a:bodyPr vert="horz" wrap="square" lIns="0" tIns="12700" rIns="0" bIns="0" rtlCol="0">
            <a:spAutoFit/>
          </a:bodyPr>
          <a:lstStyle/>
          <a:p>
            <a:pPr marL="12700">
              <a:lnSpc>
                <a:spcPct val="100000"/>
              </a:lnSpc>
              <a:spcBef>
                <a:spcPts val="100"/>
              </a:spcBef>
            </a:pPr>
            <a:r>
              <a:rPr sz="1800" b="1" spc="-5" dirty="0">
                <a:solidFill>
                  <a:srgbClr val="C00000"/>
                </a:solidFill>
                <a:latin typeface="Calibri"/>
                <a:cs typeface="Calibri"/>
              </a:rPr>
              <a:t>P</a:t>
            </a:r>
            <a:r>
              <a:rPr sz="1800" b="1" spc="5" dirty="0">
                <a:solidFill>
                  <a:srgbClr val="C00000"/>
                </a:solidFill>
                <a:latin typeface="Calibri"/>
                <a:cs typeface="Calibri"/>
              </a:rPr>
              <a:t>h</a:t>
            </a:r>
            <a:r>
              <a:rPr sz="1800" b="1" dirty="0">
                <a:solidFill>
                  <a:srgbClr val="C00000"/>
                </a:solidFill>
                <a:latin typeface="Calibri"/>
                <a:cs typeface="Calibri"/>
              </a:rPr>
              <a:t>o</a:t>
            </a:r>
            <a:r>
              <a:rPr sz="1800" b="1" spc="-10" dirty="0">
                <a:solidFill>
                  <a:srgbClr val="C00000"/>
                </a:solidFill>
                <a:latin typeface="Calibri"/>
                <a:cs typeface="Calibri"/>
              </a:rPr>
              <a:t>t</a:t>
            </a:r>
            <a:r>
              <a:rPr sz="1800" b="1" dirty="0">
                <a:solidFill>
                  <a:srgbClr val="C00000"/>
                </a:solidFill>
                <a:latin typeface="Calibri"/>
                <a:cs typeface="Calibri"/>
              </a:rPr>
              <a:t>o</a:t>
            </a:r>
            <a:r>
              <a:rPr sz="1800" b="1" spc="5" dirty="0">
                <a:solidFill>
                  <a:srgbClr val="C00000"/>
                </a:solidFill>
                <a:latin typeface="Calibri"/>
                <a:cs typeface="Calibri"/>
              </a:rPr>
              <a:t>c</a:t>
            </a:r>
            <a:r>
              <a:rPr sz="1800" b="1" spc="-10" dirty="0">
                <a:solidFill>
                  <a:srgbClr val="C00000"/>
                </a:solidFill>
                <a:latin typeface="Calibri"/>
                <a:cs typeface="Calibri"/>
              </a:rPr>
              <a:t>he</a:t>
            </a:r>
            <a:r>
              <a:rPr sz="1800" b="1" spc="-5" dirty="0">
                <a:solidFill>
                  <a:srgbClr val="C00000"/>
                </a:solidFill>
                <a:latin typeface="Calibri"/>
                <a:cs typeface="Calibri"/>
              </a:rPr>
              <a:t>m</a:t>
            </a:r>
            <a:r>
              <a:rPr sz="1800" b="1" spc="-15" dirty="0">
                <a:solidFill>
                  <a:srgbClr val="C00000"/>
                </a:solidFill>
                <a:latin typeface="Calibri"/>
                <a:cs typeface="Calibri"/>
              </a:rPr>
              <a:t>i</a:t>
            </a:r>
            <a:r>
              <a:rPr sz="1800" b="1" spc="-10" dirty="0">
                <a:solidFill>
                  <a:srgbClr val="C00000"/>
                </a:solidFill>
                <a:latin typeface="Calibri"/>
                <a:cs typeface="Calibri"/>
              </a:rPr>
              <a:t>c</a:t>
            </a:r>
            <a:r>
              <a:rPr sz="1800" b="1" dirty="0">
                <a:solidFill>
                  <a:srgbClr val="C00000"/>
                </a:solidFill>
                <a:latin typeface="Calibri"/>
                <a:cs typeface="Calibri"/>
              </a:rPr>
              <a:t>al</a:t>
            </a:r>
            <a:endParaRPr sz="1800" dirty="0">
              <a:latin typeface="Calibri"/>
              <a:cs typeface="Calibri"/>
            </a:endParaRPr>
          </a:p>
        </p:txBody>
      </p:sp>
      <p:grpSp>
        <p:nvGrpSpPr>
          <p:cNvPr id="54" name="object 53">
            <a:extLst>
              <a:ext uri="{FF2B5EF4-FFF2-40B4-BE49-F238E27FC236}">
                <a16:creationId xmlns:a16="http://schemas.microsoft.com/office/drawing/2014/main" id="{D08F48E1-69DA-41C9-B07E-8860D67C63BB}"/>
              </a:ext>
            </a:extLst>
          </p:cNvPr>
          <p:cNvGrpSpPr/>
          <p:nvPr/>
        </p:nvGrpSpPr>
        <p:grpSpPr>
          <a:xfrm>
            <a:off x="7147359" y="1083065"/>
            <a:ext cx="307975" cy="387350"/>
            <a:chOff x="4463796" y="541019"/>
            <a:chExt cx="307975" cy="387350"/>
          </a:xfrm>
        </p:grpSpPr>
        <p:sp>
          <p:nvSpPr>
            <p:cNvPr id="55" name="object 54">
              <a:extLst>
                <a:ext uri="{FF2B5EF4-FFF2-40B4-BE49-F238E27FC236}">
                  <a16:creationId xmlns:a16="http://schemas.microsoft.com/office/drawing/2014/main" id="{01D1A914-F427-42A7-8D54-3027D527C7D7}"/>
                </a:ext>
              </a:extLst>
            </p:cNvPr>
            <p:cNvSpPr/>
            <p:nvPr/>
          </p:nvSpPr>
          <p:spPr>
            <a:xfrm>
              <a:off x="4476750" y="553973"/>
              <a:ext cx="281940" cy="361315"/>
            </a:xfrm>
            <a:custGeom>
              <a:avLst/>
              <a:gdLst/>
              <a:ahLst/>
              <a:cxnLst/>
              <a:rect l="l" t="t" r="r" b="b"/>
              <a:pathLst>
                <a:path w="281939" h="361315">
                  <a:moveTo>
                    <a:pt x="211454" y="0"/>
                  </a:moveTo>
                  <a:lnTo>
                    <a:pt x="70485" y="0"/>
                  </a:lnTo>
                  <a:lnTo>
                    <a:pt x="70485" y="220217"/>
                  </a:lnTo>
                  <a:lnTo>
                    <a:pt x="0" y="220217"/>
                  </a:lnTo>
                  <a:lnTo>
                    <a:pt x="140970" y="361188"/>
                  </a:lnTo>
                  <a:lnTo>
                    <a:pt x="281939" y="220217"/>
                  </a:lnTo>
                  <a:lnTo>
                    <a:pt x="211454" y="220217"/>
                  </a:lnTo>
                  <a:lnTo>
                    <a:pt x="211454" y="0"/>
                  </a:lnTo>
                  <a:close/>
                </a:path>
              </a:pathLst>
            </a:custGeom>
            <a:solidFill>
              <a:srgbClr val="FFFFFF"/>
            </a:solidFill>
          </p:spPr>
          <p:txBody>
            <a:bodyPr wrap="square" lIns="0" tIns="0" rIns="0" bIns="0" rtlCol="0"/>
            <a:lstStyle/>
            <a:p>
              <a:endParaRPr/>
            </a:p>
          </p:txBody>
        </p:sp>
        <p:sp>
          <p:nvSpPr>
            <p:cNvPr id="56" name="object 55">
              <a:extLst>
                <a:ext uri="{FF2B5EF4-FFF2-40B4-BE49-F238E27FC236}">
                  <a16:creationId xmlns:a16="http://schemas.microsoft.com/office/drawing/2014/main" id="{9999AF89-D78A-4585-8DB2-DB12E2867C33}"/>
                </a:ext>
              </a:extLst>
            </p:cNvPr>
            <p:cNvSpPr/>
            <p:nvPr/>
          </p:nvSpPr>
          <p:spPr>
            <a:xfrm>
              <a:off x="4476750" y="553973"/>
              <a:ext cx="281940" cy="361315"/>
            </a:xfrm>
            <a:custGeom>
              <a:avLst/>
              <a:gdLst/>
              <a:ahLst/>
              <a:cxnLst/>
              <a:rect l="l" t="t" r="r" b="b"/>
              <a:pathLst>
                <a:path w="281939" h="361315">
                  <a:moveTo>
                    <a:pt x="0" y="220217"/>
                  </a:moveTo>
                  <a:lnTo>
                    <a:pt x="70485" y="220217"/>
                  </a:lnTo>
                  <a:lnTo>
                    <a:pt x="70485" y="0"/>
                  </a:lnTo>
                  <a:lnTo>
                    <a:pt x="211454" y="0"/>
                  </a:lnTo>
                  <a:lnTo>
                    <a:pt x="211454" y="220217"/>
                  </a:lnTo>
                  <a:lnTo>
                    <a:pt x="281939" y="220217"/>
                  </a:lnTo>
                  <a:lnTo>
                    <a:pt x="140970" y="361188"/>
                  </a:lnTo>
                  <a:lnTo>
                    <a:pt x="0" y="220217"/>
                  </a:lnTo>
                  <a:close/>
                </a:path>
              </a:pathLst>
            </a:custGeom>
            <a:ln w="25907">
              <a:solidFill>
                <a:srgbClr val="FF0000"/>
              </a:solidFill>
            </a:ln>
          </p:spPr>
          <p:txBody>
            <a:bodyPr wrap="square" lIns="0" tIns="0" rIns="0" bIns="0" rtlCol="0"/>
            <a:lstStyle/>
            <a:p>
              <a:endParaRPr/>
            </a:p>
          </p:txBody>
        </p:sp>
      </p:grpSp>
      <p:grpSp>
        <p:nvGrpSpPr>
          <p:cNvPr id="57" name="object 56">
            <a:extLst>
              <a:ext uri="{FF2B5EF4-FFF2-40B4-BE49-F238E27FC236}">
                <a16:creationId xmlns:a16="http://schemas.microsoft.com/office/drawing/2014/main" id="{25A4292C-FCEC-4CF2-AF2F-FC894C4B3F92}"/>
              </a:ext>
            </a:extLst>
          </p:cNvPr>
          <p:cNvGrpSpPr/>
          <p:nvPr/>
        </p:nvGrpSpPr>
        <p:grpSpPr>
          <a:xfrm>
            <a:off x="7112307" y="1845065"/>
            <a:ext cx="311150" cy="367665"/>
            <a:chOff x="4428744" y="1303019"/>
            <a:chExt cx="311150" cy="367665"/>
          </a:xfrm>
        </p:grpSpPr>
        <p:sp>
          <p:nvSpPr>
            <p:cNvPr id="58" name="object 57">
              <a:extLst>
                <a:ext uri="{FF2B5EF4-FFF2-40B4-BE49-F238E27FC236}">
                  <a16:creationId xmlns:a16="http://schemas.microsoft.com/office/drawing/2014/main" id="{B4DA131A-BCB8-4135-A452-9332A7F4C7BA}"/>
                </a:ext>
              </a:extLst>
            </p:cNvPr>
            <p:cNvSpPr/>
            <p:nvPr/>
          </p:nvSpPr>
          <p:spPr>
            <a:xfrm>
              <a:off x="4441698" y="1315973"/>
              <a:ext cx="285115" cy="341630"/>
            </a:xfrm>
            <a:custGeom>
              <a:avLst/>
              <a:gdLst/>
              <a:ahLst/>
              <a:cxnLst/>
              <a:rect l="l" t="t" r="r" b="b"/>
              <a:pathLst>
                <a:path w="285114" h="341630">
                  <a:moveTo>
                    <a:pt x="213740" y="0"/>
                  </a:moveTo>
                  <a:lnTo>
                    <a:pt x="71247" y="0"/>
                  </a:lnTo>
                  <a:lnTo>
                    <a:pt x="71247" y="198881"/>
                  </a:lnTo>
                  <a:lnTo>
                    <a:pt x="0" y="198881"/>
                  </a:lnTo>
                  <a:lnTo>
                    <a:pt x="142493" y="341375"/>
                  </a:lnTo>
                  <a:lnTo>
                    <a:pt x="284988" y="198881"/>
                  </a:lnTo>
                  <a:lnTo>
                    <a:pt x="213740" y="198881"/>
                  </a:lnTo>
                  <a:lnTo>
                    <a:pt x="213740" y="0"/>
                  </a:lnTo>
                  <a:close/>
                </a:path>
              </a:pathLst>
            </a:custGeom>
            <a:solidFill>
              <a:srgbClr val="4F81BC"/>
            </a:solidFill>
          </p:spPr>
          <p:txBody>
            <a:bodyPr wrap="square" lIns="0" tIns="0" rIns="0" bIns="0" rtlCol="0"/>
            <a:lstStyle/>
            <a:p>
              <a:endParaRPr/>
            </a:p>
          </p:txBody>
        </p:sp>
        <p:sp>
          <p:nvSpPr>
            <p:cNvPr id="59" name="object 58">
              <a:extLst>
                <a:ext uri="{FF2B5EF4-FFF2-40B4-BE49-F238E27FC236}">
                  <a16:creationId xmlns:a16="http://schemas.microsoft.com/office/drawing/2014/main" id="{002167E1-1E9D-4F24-BFCD-500B78A672FC}"/>
                </a:ext>
              </a:extLst>
            </p:cNvPr>
            <p:cNvSpPr/>
            <p:nvPr/>
          </p:nvSpPr>
          <p:spPr>
            <a:xfrm>
              <a:off x="4441698" y="1315973"/>
              <a:ext cx="285115" cy="341630"/>
            </a:xfrm>
            <a:custGeom>
              <a:avLst/>
              <a:gdLst/>
              <a:ahLst/>
              <a:cxnLst/>
              <a:rect l="l" t="t" r="r" b="b"/>
              <a:pathLst>
                <a:path w="285114" h="341630">
                  <a:moveTo>
                    <a:pt x="0" y="198881"/>
                  </a:moveTo>
                  <a:lnTo>
                    <a:pt x="71247" y="198881"/>
                  </a:lnTo>
                  <a:lnTo>
                    <a:pt x="71247" y="0"/>
                  </a:lnTo>
                  <a:lnTo>
                    <a:pt x="213740" y="0"/>
                  </a:lnTo>
                  <a:lnTo>
                    <a:pt x="213740" y="198881"/>
                  </a:lnTo>
                  <a:lnTo>
                    <a:pt x="284988" y="198881"/>
                  </a:lnTo>
                  <a:lnTo>
                    <a:pt x="142493" y="341375"/>
                  </a:lnTo>
                  <a:lnTo>
                    <a:pt x="0" y="198881"/>
                  </a:lnTo>
                  <a:close/>
                </a:path>
              </a:pathLst>
            </a:custGeom>
            <a:ln w="25908">
              <a:solidFill>
                <a:srgbClr val="385D89"/>
              </a:solidFill>
            </a:ln>
          </p:spPr>
          <p:txBody>
            <a:bodyPr wrap="square" lIns="0" tIns="0" rIns="0" bIns="0" rtlCol="0"/>
            <a:lstStyle/>
            <a:p>
              <a:endParaRPr/>
            </a:p>
          </p:txBody>
        </p:sp>
      </p:grpSp>
      <p:sp>
        <p:nvSpPr>
          <p:cNvPr id="60" name="object 59">
            <a:extLst>
              <a:ext uri="{FF2B5EF4-FFF2-40B4-BE49-F238E27FC236}">
                <a16:creationId xmlns:a16="http://schemas.microsoft.com/office/drawing/2014/main" id="{215304F1-D862-42A6-9D56-886DDA04AEEC}"/>
              </a:ext>
            </a:extLst>
          </p:cNvPr>
          <p:cNvSpPr/>
          <p:nvPr/>
        </p:nvSpPr>
        <p:spPr>
          <a:xfrm>
            <a:off x="4378251" y="2591825"/>
            <a:ext cx="6154420" cy="558800"/>
          </a:xfrm>
          <a:custGeom>
            <a:avLst/>
            <a:gdLst/>
            <a:ahLst/>
            <a:cxnLst/>
            <a:rect l="l" t="t" r="r" b="b"/>
            <a:pathLst>
              <a:path w="6154420" h="558800">
                <a:moveTo>
                  <a:pt x="0" y="246887"/>
                </a:moveTo>
                <a:lnTo>
                  <a:pt x="6154420" y="312800"/>
                </a:lnTo>
              </a:path>
              <a:path w="6154420" h="558800">
                <a:moveTo>
                  <a:pt x="2877312" y="0"/>
                </a:moveTo>
                <a:lnTo>
                  <a:pt x="2877312" y="284734"/>
                </a:lnTo>
              </a:path>
              <a:path w="6154420" h="558800">
                <a:moveTo>
                  <a:pt x="6153912" y="312420"/>
                </a:moveTo>
                <a:lnTo>
                  <a:pt x="6153912" y="558419"/>
                </a:lnTo>
              </a:path>
              <a:path w="6154420" h="558800">
                <a:moveTo>
                  <a:pt x="3067812" y="541401"/>
                </a:moveTo>
                <a:lnTo>
                  <a:pt x="3063240" y="284988"/>
                </a:lnTo>
              </a:path>
              <a:path w="6154420" h="558800">
                <a:moveTo>
                  <a:pt x="0" y="542290"/>
                </a:moveTo>
                <a:lnTo>
                  <a:pt x="0" y="246887"/>
                </a:lnTo>
              </a:path>
            </a:pathLst>
          </a:custGeom>
          <a:ln w="9144">
            <a:solidFill>
              <a:srgbClr val="FF0000"/>
            </a:solidFill>
          </a:ln>
        </p:spPr>
        <p:txBody>
          <a:bodyPr wrap="square" lIns="0" tIns="0" rIns="0" bIns="0" rtlCol="0"/>
          <a:lstStyle/>
          <a:p>
            <a:endParaRPr/>
          </a:p>
        </p:txBody>
      </p:sp>
      <p:sp>
        <p:nvSpPr>
          <p:cNvPr id="61" name="object 60">
            <a:extLst>
              <a:ext uri="{FF2B5EF4-FFF2-40B4-BE49-F238E27FC236}">
                <a16:creationId xmlns:a16="http://schemas.microsoft.com/office/drawing/2014/main" id="{EBBFC6BC-9F28-476F-BB6E-DAD606314DFC}"/>
              </a:ext>
            </a:extLst>
          </p:cNvPr>
          <p:cNvSpPr/>
          <p:nvPr/>
        </p:nvSpPr>
        <p:spPr>
          <a:xfrm>
            <a:off x="4420923" y="3789690"/>
            <a:ext cx="0" cy="480059"/>
          </a:xfrm>
          <a:custGeom>
            <a:avLst/>
            <a:gdLst/>
            <a:ahLst/>
            <a:cxnLst/>
            <a:rect l="l" t="t" r="r" b="b"/>
            <a:pathLst>
              <a:path h="480060">
                <a:moveTo>
                  <a:pt x="0" y="0"/>
                </a:moveTo>
                <a:lnTo>
                  <a:pt x="0" y="480059"/>
                </a:lnTo>
              </a:path>
            </a:pathLst>
          </a:custGeom>
          <a:ln w="9144">
            <a:solidFill>
              <a:srgbClr val="FF0000"/>
            </a:solidFill>
          </a:ln>
        </p:spPr>
        <p:txBody>
          <a:bodyPr wrap="square" lIns="0" tIns="0" rIns="0" bIns="0" rtlCol="0"/>
          <a:lstStyle/>
          <a:p>
            <a:endParaRPr/>
          </a:p>
        </p:txBody>
      </p:sp>
      <p:sp>
        <p:nvSpPr>
          <p:cNvPr id="62" name="object 61">
            <a:extLst>
              <a:ext uri="{FF2B5EF4-FFF2-40B4-BE49-F238E27FC236}">
                <a16:creationId xmlns:a16="http://schemas.microsoft.com/office/drawing/2014/main" id="{4A962606-BB3C-4C41-9D1D-E43E7233493B}"/>
              </a:ext>
            </a:extLst>
          </p:cNvPr>
          <p:cNvSpPr/>
          <p:nvPr/>
        </p:nvSpPr>
        <p:spPr>
          <a:xfrm>
            <a:off x="3140763" y="3814074"/>
            <a:ext cx="0" cy="1144905"/>
          </a:xfrm>
          <a:custGeom>
            <a:avLst/>
            <a:gdLst/>
            <a:ahLst/>
            <a:cxnLst/>
            <a:rect l="l" t="t" r="r" b="b"/>
            <a:pathLst>
              <a:path h="1144904">
                <a:moveTo>
                  <a:pt x="0" y="0"/>
                </a:moveTo>
                <a:lnTo>
                  <a:pt x="0" y="1144651"/>
                </a:lnTo>
              </a:path>
            </a:pathLst>
          </a:custGeom>
          <a:ln w="9144">
            <a:solidFill>
              <a:srgbClr val="FF0000"/>
            </a:solidFill>
          </a:ln>
        </p:spPr>
        <p:txBody>
          <a:bodyPr wrap="square" lIns="0" tIns="0" rIns="0" bIns="0" rtlCol="0"/>
          <a:lstStyle/>
          <a:p>
            <a:endParaRPr/>
          </a:p>
        </p:txBody>
      </p:sp>
      <p:sp>
        <p:nvSpPr>
          <p:cNvPr id="63" name="object 62">
            <a:extLst>
              <a:ext uri="{FF2B5EF4-FFF2-40B4-BE49-F238E27FC236}">
                <a16:creationId xmlns:a16="http://schemas.microsoft.com/office/drawing/2014/main" id="{A28C079C-33AE-4E4D-9FAC-2B4742D2F11C}"/>
              </a:ext>
            </a:extLst>
          </p:cNvPr>
          <p:cNvSpPr/>
          <p:nvPr/>
        </p:nvSpPr>
        <p:spPr>
          <a:xfrm>
            <a:off x="7865163" y="3754638"/>
            <a:ext cx="10160" cy="540385"/>
          </a:xfrm>
          <a:custGeom>
            <a:avLst/>
            <a:gdLst/>
            <a:ahLst/>
            <a:cxnLst/>
            <a:rect l="l" t="t" r="r" b="b"/>
            <a:pathLst>
              <a:path w="10160" h="540385">
                <a:moveTo>
                  <a:pt x="0" y="0"/>
                </a:moveTo>
                <a:lnTo>
                  <a:pt x="10033" y="539877"/>
                </a:lnTo>
              </a:path>
            </a:pathLst>
          </a:custGeom>
          <a:ln w="9144">
            <a:solidFill>
              <a:srgbClr val="FF0000"/>
            </a:solidFill>
          </a:ln>
        </p:spPr>
        <p:txBody>
          <a:bodyPr wrap="square" lIns="0" tIns="0" rIns="0" bIns="0" rtlCol="0"/>
          <a:lstStyle/>
          <a:p>
            <a:endParaRPr/>
          </a:p>
        </p:txBody>
      </p:sp>
      <p:sp>
        <p:nvSpPr>
          <p:cNvPr id="64" name="object 63">
            <a:extLst>
              <a:ext uri="{FF2B5EF4-FFF2-40B4-BE49-F238E27FC236}">
                <a16:creationId xmlns:a16="http://schemas.microsoft.com/office/drawing/2014/main" id="{1F993B3E-BAE5-4351-8B78-99736836776C}"/>
              </a:ext>
            </a:extLst>
          </p:cNvPr>
          <p:cNvSpPr/>
          <p:nvPr/>
        </p:nvSpPr>
        <p:spPr>
          <a:xfrm>
            <a:off x="6674918" y="3759210"/>
            <a:ext cx="0" cy="1200785"/>
          </a:xfrm>
          <a:custGeom>
            <a:avLst/>
            <a:gdLst/>
            <a:ahLst/>
            <a:cxnLst/>
            <a:rect l="l" t="t" r="r" b="b"/>
            <a:pathLst>
              <a:path h="1200785">
                <a:moveTo>
                  <a:pt x="0" y="0"/>
                </a:moveTo>
                <a:lnTo>
                  <a:pt x="0" y="1200404"/>
                </a:lnTo>
              </a:path>
            </a:pathLst>
          </a:custGeom>
          <a:ln w="9144">
            <a:solidFill>
              <a:srgbClr val="FF0000"/>
            </a:solidFill>
          </a:ln>
        </p:spPr>
        <p:txBody>
          <a:bodyPr wrap="square" lIns="0" tIns="0" rIns="0" bIns="0" rtlCol="0"/>
          <a:lstStyle/>
          <a:p>
            <a:endParaRPr/>
          </a:p>
        </p:txBody>
      </p:sp>
      <p:sp>
        <p:nvSpPr>
          <p:cNvPr id="65" name="object 64">
            <a:extLst>
              <a:ext uri="{FF2B5EF4-FFF2-40B4-BE49-F238E27FC236}">
                <a16:creationId xmlns:a16="http://schemas.microsoft.com/office/drawing/2014/main" id="{54580F32-598D-4269-A3EA-2649459A567F}"/>
              </a:ext>
            </a:extLst>
          </p:cNvPr>
          <p:cNvSpPr/>
          <p:nvPr/>
        </p:nvSpPr>
        <p:spPr>
          <a:xfrm>
            <a:off x="7875830" y="4690374"/>
            <a:ext cx="0" cy="269875"/>
          </a:xfrm>
          <a:custGeom>
            <a:avLst/>
            <a:gdLst/>
            <a:ahLst/>
            <a:cxnLst/>
            <a:rect l="l" t="t" r="r" b="b"/>
            <a:pathLst>
              <a:path h="269875">
                <a:moveTo>
                  <a:pt x="0" y="0"/>
                </a:moveTo>
                <a:lnTo>
                  <a:pt x="0" y="269621"/>
                </a:lnTo>
              </a:path>
            </a:pathLst>
          </a:custGeom>
          <a:ln w="9144">
            <a:solidFill>
              <a:srgbClr val="FF0000"/>
            </a:solidFill>
          </a:ln>
        </p:spPr>
        <p:txBody>
          <a:bodyPr wrap="square" lIns="0" tIns="0" rIns="0" bIns="0" rtlCol="0"/>
          <a:lstStyle/>
          <a:p>
            <a:endParaRPr/>
          </a:p>
        </p:txBody>
      </p:sp>
      <p:sp>
        <p:nvSpPr>
          <p:cNvPr id="66" name="object 65">
            <a:extLst>
              <a:ext uri="{FF2B5EF4-FFF2-40B4-BE49-F238E27FC236}">
                <a16:creationId xmlns:a16="http://schemas.microsoft.com/office/drawing/2014/main" id="{ED27F3C6-281C-4748-B6EF-3810C55BE322}"/>
              </a:ext>
            </a:extLst>
          </p:cNvPr>
          <p:cNvSpPr/>
          <p:nvPr/>
        </p:nvSpPr>
        <p:spPr>
          <a:xfrm>
            <a:off x="6874563" y="5328930"/>
            <a:ext cx="3048000" cy="321310"/>
          </a:xfrm>
          <a:custGeom>
            <a:avLst/>
            <a:gdLst/>
            <a:ahLst/>
            <a:cxnLst/>
            <a:rect l="l" t="t" r="r" b="b"/>
            <a:pathLst>
              <a:path w="3048000" h="321310">
                <a:moveTo>
                  <a:pt x="0" y="166116"/>
                </a:moveTo>
                <a:lnTo>
                  <a:pt x="3048000" y="166116"/>
                </a:lnTo>
              </a:path>
              <a:path w="3048000" h="321310">
                <a:moveTo>
                  <a:pt x="664463" y="0"/>
                </a:moveTo>
                <a:lnTo>
                  <a:pt x="664463" y="166243"/>
                </a:lnTo>
              </a:path>
              <a:path w="3048000" h="321310">
                <a:moveTo>
                  <a:pt x="3048000" y="147828"/>
                </a:moveTo>
                <a:lnTo>
                  <a:pt x="3048000" y="321183"/>
                </a:lnTo>
              </a:path>
              <a:path w="3048000" h="321310">
                <a:moveTo>
                  <a:pt x="0" y="166116"/>
                </a:moveTo>
                <a:lnTo>
                  <a:pt x="29845" y="320929"/>
                </a:lnTo>
              </a:path>
            </a:pathLst>
          </a:custGeom>
          <a:ln w="9144">
            <a:solidFill>
              <a:srgbClr val="FF0000"/>
            </a:solidFill>
          </a:ln>
        </p:spPr>
        <p:txBody>
          <a:bodyPr wrap="square" lIns="0" tIns="0" rIns="0" bIns="0" rtlCol="0"/>
          <a:lstStyle/>
          <a:p>
            <a:endParaRPr/>
          </a:p>
        </p:txBody>
      </p:sp>
      <p:sp>
        <p:nvSpPr>
          <p:cNvPr id="69" name="object 73">
            <a:extLst>
              <a:ext uri="{FF2B5EF4-FFF2-40B4-BE49-F238E27FC236}">
                <a16:creationId xmlns:a16="http://schemas.microsoft.com/office/drawing/2014/main" id="{4D6CD7E0-F25F-48FA-84F7-8B3E6A8E74E4}"/>
              </a:ext>
            </a:extLst>
          </p:cNvPr>
          <p:cNvSpPr/>
          <p:nvPr/>
        </p:nvSpPr>
        <p:spPr>
          <a:xfrm>
            <a:off x="10567215" y="3789690"/>
            <a:ext cx="0" cy="480059"/>
          </a:xfrm>
          <a:custGeom>
            <a:avLst/>
            <a:gdLst/>
            <a:ahLst/>
            <a:cxnLst/>
            <a:rect l="l" t="t" r="r" b="b"/>
            <a:pathLst>
              <a:path h="480060">
                <a:moveTo>
                  <a:pt x="0" y="0"/>
                </a:moveTo>
                <a:lnTo>
                  <a:pt x="0" y="480059"/>
                </a:lnTo>
              </a:path>
            </a:pathLst>
          </a:custGeom>
          <a:ln w="9144">
            <a:solidFill>
              <a:srgbClr val="FF0000"/>
            </a:solidFill>
          </a:ln>
        </p:spPr>
        <p:txBody>
          <a:bodyPr wrap="square" lIns="0" tIns="0" rIns="0" bIns="0" rtlCol="0"/>
          <a:lstStyle/>
          <a:p>
            <a:endParaRPr/>
          </a:p>
        </p:txBody>
      </p:sp>
    </p:spTree>
    <p:extLst>
      <p:ext uri="{BB962C8B-B14F-4D97-AF65-F5344CB8AC3E}">
        <p14:creationId xmlns:p14="http://schemas.microsoft.com/office/powerpoint/2010/main" val="811252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44" grpId="0"/>
      <p:bldP spid="45" grpId="0"/>
      <p:bldP spid="46" grpId="0"/>
      <p:bldP spid="47" grpId="0"/>
      <p:bldP spid="48" grpId="0"/>
      <p:bldP spid="49" grpId="0"/>
      <p:bldP spid="50" grpId="0"/>
      <p:bldP spid="51" grpId="0"/>
      <p:bldP spid="52" grpId="0"/>
      <p:bldP spid="5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577442" y="149942"/>
            <a:ext cx="8888361" cy="6322142"/>
          </a:xfrm>
          <a:prstGeom prst="rect">
            <a:avLst/>
          </a:prstGeom>
          <a:noFill/>
        </p:spPr>
        <p:txBody>
          <a:bodyPr wrap="square" lIns="0" tIns="0" rIns="0" bIns="0" rtlCol="0"/>
          <a:lstStyle/>
          <a:p>
            <a:endParaRPr b="1" dirty="0">
              <a:latin typeface="Maiandra GD" panose="020E0502030308020204" pitchFamily="34" charset="0"/>
            </a:endParaRPr>
          </a:p>
        </p:txBody>
      </p:sp>
      <p:grpSp>
        <p:nvGrpSpPr>
          <p:cNvPr id="4" name="object 4"/>
          <p:cNvGrpSpPr/>
          <p:nvPr/>
        </p:nvGrpSpPr>
        <p:grpSpPr>
          <a:xfrm>
            <a:off x="3866311" y="103911"/>
            <a:ext cx="6248394" cy="1368041"/>
            <a:chOff x="1282589" y="368621"/>
            <a:chExt cx="6428105" cy="1483995"/>
          </a:xfrm>
        </p:grpSpPr>
        <p:sp>
          <p:nvSpPr>
            <p:cNvPr id="5" name="object 5"/>
            <p:cNvSpPr/>
            <p:nvPr/>
          </p:nvSpPr>
          <p:spPr>
            <a:xfrm>
              <a:off x="1295607" y="381639"/>
              <a:ext cx="6402070" cy="1457960"/>
            </a:xfrm>
            <a:custGeom>
              <a:avLst/>
              <a:gdLst/>
              <a:ahLst/>
              <a:cxnLst/>
              <a:rect l="l" t="t" r="r" b="b"/>
              <a:pathLst>
                <a:path w="6402070" h="1457960">
                  <a:moveTo>
                    <a:pt x="3209087" y="0"/>
                  </a:moveTo>
                  <a:lnTo>
                    <a:pt x="3095420" y="374"/>
                  </a:lnTo>
                  <a:lnTo>
                    <a:pt x="2982081" y="1562"/>
                  </a:lnTo>
                  <a:lnTo>
                    <a:pt x="2869177" y="3559"/>
                  </a:lnTo>
                  <a:lnTo>
                    <a:pt x="2756820" y="6357"/>
                  </a:lnTo>
                  <a:lnTo>
                    <a:pt x="2645116" y="9951"/>
                  </a:lnTo>
                  <a:lnTo>
                    <a:pt x="2534176" y="14335"/>
                  </a:lnTo>
                  <a:lnTo>
                    <a:pt x="2424109" y="19502"/>
                  </a:lnTo>
                  <a:lnTo>
                    <a:pt x="2315023" y="25446"/>
                  </a:lnTo>
                  <a:lnTo>
                    <a:pt x="2207028" y="32161"/>
                  </a:lnTo>
                  <a:lnTo>
                    <a:pt x="2100232" y="39641"/>
                  </a:lnTo>
                  <a:lnTo>
                    <a:pt x="1994745" y="47879"/>
                  </a:lnTo>
                  <a:lnTo>
                    <a:pt x="1890675" y="56870"/>
                  </a:lnTo>
                  <a:lnTo>
                    <a:pt x="1788133" y="66608"/>
                  </a:lnTo>
                  <a:lnTo>
                    <a:pt x="1687226" y="77086"/>
                  </a:lnTo>
                  <a:lnTo>
                    <a:pt x="1588064" y="88298"/>
                  </a:lnTo>
                  <a:lnTo>
                    <a:pt x="1490756" y="100238"/>
                  </a:lnTo>
                  <a:lnTo>
                    <a:pt x="1395411" y="112899"/>
                  </a:lnTo>
                  <a:lnTo>
                    <a:pt x="1302137" y="126277"/>
                  </a:lnTo>
                  <a:lnTo>
                    <a:pt x="1256312" y="133232"/>
                  </a:lnTo>
                  <a:lnTo>
                    <a:pt x="1211045" y="140363"/>
                  </a:lnTo>
                  <a:lnTo>
                    <a:pt x="1166351" y="147671"/>
                  </a:lnTo>
                  <a:lnTo>
                    <a:pt x="1122243" y="155154"/>
                  </a:lnTo>
                  <a:lnTo>
                    <a:pt x="1078735" y="162810"/>
                  </a:lnTo>
                  <a:lnTo>
                    <a:pt x="1035840" y="170641"/>
                  </a:lnTo>
                  <a:lnTo>
                    <a:pt x="993572" y="178644"/>
                  </a:lnTo>
                  <a:lnTo>
                    <a:pt x="951945" y="186819"/>
                  </a:lnTo>
                  <a:lnTo>
                    <a:pt x="910972" y="195165"/>
                  </a:lnTo>
                  <a:lnTo>
                    <a:pt x="870667" y="203682"/>
                  </a:lnTo>
                  <a:lnTo>
                    <a:pt x="831044" y="212369"/>
                  </a:lnTo>
                  <a:lnTo>
                    <a:pt x="792115" y="221224"/>
                  </a:lnTo>
                  <a:lnTo>
                    <a:pt x="753896" y="230247"/>
                  </a:lnTo>
                  <a:lnTo>
                    <a:pt x="716399" y="239438"/>
                  </a:lnTo>
                  <a:lnTo>
                    <a:pt x="643627" y="258319"/>
                  </a:lnTo>
                  <a:lnTo>
                    <a:pt x="573908" y="277860"/>
                  </a:lnTo>
                  <a:lnTo>
                    <a:pt x="507352" y="298055"/>
                  </a:lnTo>
                  <a:lnTo>
                    <a:pt x="444067" y="318898"/>
                  </a:lnTo>
                  <a:lnTo>
                    <a:pt x="372756" y="344698"/>
                  </a:lnTo>
                  <a:lnTo>
                    <a:pt x="334020" y="359959"/>
                  </a:lnTo>
                  <a:lnTo>
                    <a:pt x="297467" y="375334"/>
                  </a:lnTo>
                  <a:lnTo>
                    <a:pt x="230872" y="406400"/>
                  </a:lnTo>
                  <a:lnTo>
                    <a:pt x="172884" y="437834"/>
                  </a:lnTo>
                  <a:lnTo>
                    <a:pt x="123422" y="469576"/>
                  </a:lnTo>
                  <a:lnTo>
                    <a:pt x="82399" y="501565"/>
                  </a:lnTo>
                  <a:lnTo>
                    <a:pt x="49733" y="533740"/>
                  </a:lnTo>
                  <a:lnTo>
                    <a:pt x="25340" y="566039"/>
                  </a:lnTo>
                  <a:lnTo>
                    <a:pt x="4078" y="614589"/>
                  </a:lnTo>
                  <a:lnTo>
                    <a:pt x="0" y="646935"/>
                  </a:lnTo>
                  <a:lnTo>
                    <a:pt x="957" y="663078"/>
                  </a:lnTo>
                  <a:lnTo>
                    <a:pt x="15695" y="711300"/>
                  </a:lnTo>
                  <a:lnTo>
                    <a:pt x="48006" y="759048"/>
                  </a:lnTo>
                  <a:lnTo>
                    <a:pt x="79171" y="790516"/>
                  </a:lnTo>
                  <a:lnTo>
                    <a:pt x="117937" y="821622"/>
                  </a:lnTo>
                  <a:lnTo>
                    <a:pt x="164221" y="852304"/>
                  </a:lnTo>
                  <a:lnTo>
                    <a:pt x="217937" y="882502"/>
                  </a:lnTo>
                  <a:lnTo>
                    <a:pt x="279003" y="912154"/>
                  </a:lnTo>
                  <a:lnTo>
                    <a:pt x="347334" y="941200"/>
                  </a:lnTo>
                  <a:lnTo>
                    <a:pt x="384198" y="955477"/>
                  </a:lnTo>
                  <a:lnTo>
                    <a:pt x="422846" y="969580"/>
                  </a:lnTo>
                  <a:lnTo>
                    <a:pt x="463269" y="983500"/>
                  </a:lnTo>
                  <a:lnTo>
                    <a:pt x="505456" y="997231"/>
                  </a:lnTo>
                  <a:lnTo>
                    <a:pt x="549396" y="1010764"/>
                  </a:lnTo>
                  <a:lnTo>
                    <a:pt x="595080" y="1024093"/>
                  </a:lnTo>
                  <a:lnTo>
                    <a:pt x="642495" y="1037209"/>
                  </a:lnTo>
                  <a:lnTo>
                    <a:pt x="691633" y="1050105"/>
                  </a:lnTo>
                  <a:lnTo>
                    <a:pt x="742481" y="1062774"/>
                  </a:lnTo>
                  <a:lnTo>
                    <a:pt x="795031" y="1075207"/>
                  </a:lnTo>
                  <a:lnTo>
                    <a:pt x="849271" y="1087397"/>
                  </a:lnTo>
                  <a:lnTo>
                    <a:pt x="905191" y="1099336"/>
                  </a:lnTo>
                  <a:lnTo>
                    <a:pt x="962781" y="1111018"/>
                  </a:lnTo>
                  <a:lnTo>
                    <a:pt x="1022029" y="1122433"/>
                  </a:lnTo>
                  <a:lnTo>
                    <a:pt x="1082926" y="1133575"/>
                  </a:lnTo>
                  <a:lnTo>
                    <a:pt x="1145461" y="1144436"/>
                  </a:lnTo>
                  <a:lnTo>
                    <a:pt x="1209623" y="1155009"/>
                  </a:lnTo>
                  <a:lnTo>
                    <a:pt x="1275403" y="1165285"/>
                  </a:lnTo>
                  <a:lnTo>
                    <a:pt x="1342789" y="1175258"/>
                  </a:lnTo>
                  <a:lnTo>
                    <a:pt x="1411770" y="1184919"/>
                  </a:lnTo>
                  <a:lnTo>
                    <a:pt x="1482337" y="1194260"/>
                  </a:lnTo>
                  <a:lnTo>
                    <a:pt x="1554480" y="1203275"/>
                  </a:lnTo>
                  <a:lnTo>
                    <a:pt x="1628186" y="1211956"/>
                  </a:lnTo>
                  <a:lnTo>
                    <a:pt x="1867454" y="1457447"/>
                  </a:lnTo>
                  <a:lnTo>
                    <a:pt x="2786807" y="1290061"/>
                  </a:lnTo>
                  <a:lnTo>
                    <a:pt x="2907987" y="1292790"/>
                  </a:lnTo>
                  <a:lnTo>
                    <a:pt x="3028900" y="1294579"/>
                  </a:lnTo>
                  <a:lnTo>
                    <a:pt x="3149435" y="1295440"/>
                  </a:lnTo>
                  <a:lnTo>
                    <a:pt x="3269484" y="1295382"/>
                  </a:lnTo>
                  <a:lnTo>
                    <a:pt x="3388937" y="1294418"/>
                  </a:lnTo>
                  <a:lnTo>
                    <a:pt x="3507684" y="1292558"/>
                  </a:lnTo>
                  <a:lnTo>
                    <a:pt x="3625615" y="1289814"/>
                  </a:lnTo>
                  <a:lnTo>
                    <a:pt x="3742621" y="1286196"/>
                  </a:lnTo>
                  <a:lnTo>
                    <a:pt x="3858593" y="1281715"/>
                  </a:lnTo>
                  <a:lnTo>
                    <a:pt x="3973420" y="1276383"/>
                  </a:lnTo>
                  <a:lnTo>
                    <a:pt x="4086993" y="1270211"/>
                  </a:lnTo>
                  <a:lnTo>
                    <a:pt x="4199203" y="1263210"/>
                  </a:lnTo>
                  <a:lnTo>
                    <a:pt x="4309939" y="1255390"/>
                  </a:lnTo>
                  <a:lnTo>
                    <a:pt x="4419093" y="1246763"/>
                  </a:lnTo>
                  <a:lnTo>
                    <a:pt x="4526554" y="1237340"/>
                  </a:lnTo>
                  <a:lnTo>
                    <a:pt x="4632213" y="1227133"/>
                  </a:lnTo>
                  <a:lnTo>
                    <a:pt x="4735960" y="1216151"/>
                  </a:lnTo>
                  <a:lnTo>
                    <a:pt x="4837686" y="1204407"/>
                  </a:lnTo>
                  <a:lnTo>
                    <a:pt x="4937281" y="1191910"/>
                  </a:lnTo>
                  <a:lnTo>
                    <a:pt x="4986245" y="1185384"/>
                  </a:lnTo>
                  <a:lnTo>
                    <a:pt x="5034636" y="1178673"/>
                  </a:lnTo>
                  <a:lnTo>
                    <a:pt x="5082438" y="1171780"/>
                  </a:lnTo>
                  <a:lnTo>
                    <a:pt x="5129640" y="1164707"/>
                  </a:lnTo>
                  <a:lnTo>
                    <a:pt x="5176226" y="1157453"/>
                  </a:lnTo>
                  <a:lnTo>
                    <a:pt x="5222184" y="1150021"/>
                  </a:lnTo>
                  <a:lnTo>
                    <a:pt x="5267500" y="1142413"/>
                  </a:lnTo>
                  <a:lnTo>
                    <a:pt x="5312159" y="1134629"/>
                  </a:lnTo>
                  <a:lnTo>
                    <a:pt x="5356149" y="1126671"/>
                  </a:lnTo>
                  <a:lnTo>
                    <a:pt x="5399455" y="1118540"/>
                  </a:lnTo>
                  <a:lnTo>
                    <a:pt x="5442065" y="1110238"/>
                  </a:lnTo>
                  <a:lnTo>
                    <a:pt x="5483963" y="1101765"/>
                  </a:lnTo>
                  <a:lnTo>
                    <a:pt x="5525136" y="1093125"/>
                  </a:lnTo>
                  <a:lnTo>
                    <a:pt x="5565572" y="1084317"/>
                  </a:lnTo>
                  <a:lnTo>
                    <a:pt x="5605255" y="1075343"/>
                  </a:lnTo>
                  <a:lnTo>
                    <a:pt x="5644173" y="1066205"/>
                  </a:lnTo>
                  <a:lnTo>
                    <a:pt x="5682311" y="1056903"/>
                  </a:lnTo>
                  <a:lnTo>
                    <a:pt x="5719657" y="1047441"/>
                  </a:lnTo>
                  <a:lnTo>
                    <a:pt x="5791913" y="1028035"/>
                  </a:lnTo>
                  <a:lnTo>
                    <a:pt x="5860833" y="1008000"/>
                  </a:lnTo>
                  <a:lnTo>
                    <a:pt x="5926306" y="987346"/>
                  </a:lnTo>
                  <a:lnTo>
                    <a:pt x="5988223" y="966084"/>
                  </a:lnTo>
                  <a:lnTo>
                    <a:pt x="6029156" y="950946"/>
                  </a:lnTo>
                  <a:lnTo>
                    <a:pt x="6067894" y="935685"/>
                  </a:lnTo>
                  <a:lnTo>
                    <a:pt x="6104448" y="920309"/>
                  </a:lnTo>
                  <a:lnTo>
                    <a:pt x="6171048" y="889242"/>
                  </a:lnTo>
                  <a:lnTo>
                    <a:pt x="6229038" y="857806"/>
                  </a:lnTo>
                  <a:lnTo>
                    <a:pt x="6278504" y="826061"/>
                  </a:lnTo>
                  <a:lnTo>
                    <a:pt x="6319528" y="794070"/>
                  </a:lnTo>
                  <a:lnTo>
                    <a:pt x="6352195" y="761892"/>
                  </a:lnTo>
                  <a:lnTo>
                    <a:pt x="6376590" y="729588"/>
                  </a:lnTo>
                  <a:lnTo>
                    <a:pt x="6397853" y="681032"/>
                  </a:lnTo>
                  <a:lnTo>
                    <a:pt x="6401932" y="648683"/>
                  </a:lnTo>
                  <a:lnTo>
                    <a:pt x="6400974" y="632537"/>
                  </a:lnTo>
                  <a:lnTo>
                    <a:pt x="6386237" y="584310"/>
                  </a:lnTo>
                  <a:lnTo>
                    <a:pt x="6353924" y="536556"/>
                  </a:lnTo>
                  <a:lnTo>
                    <a:pt x="6322758" y="505084"/>
                  </a:lnTo>
                  <a:lnTo>
                    <a:pt x="6283991" y="473975"/>
                  </a:lnTo>
                  <a:lnTo>
                    <a:pt x="6237706" y="443290"/>
                  </a:lnTo>
                  <a:lnTo>
                    <a:pt x="6183988" y="413090"/>
                  </a:lnTo>
                  <a:lnTo>
                    <a:pt x="6122921" y="383435"/>
                  </a:lnTo>
                  <a:lnTo>
                    <a:pt x="6054588" y="354388"/>
                  </a:lnTo>
                  <a:lnTo>
                    <a:pt x="6017724" y="340111"/>
                  </a:lnTo>
                  <a:lnTo>
                    <a:pt x="5979074" y="326008"/>
                  </a:lnTo>
                  <a:lnTo>
                    <a:pt x="5938650" y="312088"/>
                  </a:lnTo>
                  <a:lnTo>
                    <a:pt x="5896463" y="298357"/>
                  </a:lnTo>
                  <a:lnTo>
                    <a:pt x="5852522" y="284824"/>
                  </a:lnTo>
                  <a:lnTo>
                    <a:pt x="5806838" y="271496"/>
                  </a:lnTo>
                  <a:lnTo>
                    <a:pt x="5759421" y="258381"/>
                  </a:lnTo>
                  <a:lnTo>
                    <a:pt x="5710283" y="245486"/>
                  </a:lnTo>
                  <a:lnTo>
                    <a:pt x="5659434" y="232819"/>
                  </a:lnTo>
                  <a:lnTo>
                    <a:pt x="5606883" y="220388"/>
                  </a:lnTo>
                  <a:lnTo>
                    <a:pt x="5552642" y="208200"/>
                  </a:lnTo>
                  <a:lnTo>
                    <a:pt x="5496722" y="196262"/>
                  </a:lnTo>
                  <a:lnTo>
                    <a:pt x="5439131" y="184584"/>
                  </a:lnTo>
                  <a:lnTo>
                    <a:pt x="5379882" y="173171"/>
                  </a:lnTo>
                  <a:lnTo>
                    <a:pt x="5318985" y="162032"/>
                  </a:lnTo>
                  <a:lnTo>
                    <a:pt x="5256450" y="151174"/>
                  </a:lnTo>
                  <a:lnTo>
                    <a:pt x="5192287" y="140605"/>
                  </a:lnTo>
                  <a:lnTo>
                    <a:pt x="5126507" y="130333"/>
                  </a:lnTo>
                  <a:lnTo>
                    <a:pt x="5059121" y="120365"/>
                  </a:lnTo>
                  <a:lnTo>
                    <a:pt x="4990139" y="110709"/>
                  </a:lnTo>
                  <a:lnTo>
                    <a:pt x="4919572" y="101373"/>
                  </a:lnTo>
                  <a:lnTo>
                    <a:pt x="4847429" y="92363"/>
                  </a:lnTo>
                  <a:lnTo>
                    <a:pt x="4773722" y="83688"/>
                  </a:lnTo>
                  <a:lnTo>
                    <a:pt x="4720480" y="77740"/>
                  </a:lnTo>
                  <a:lnTo>
                    <a:pt x="4666923" y="72018"/>
                  </a:lnTo>
                  <a:lnTo>
                    <a:pt x="4558925" y="61249"/>
                  </a:lnTo>
                  <a:lnTo>
                    <a:pt x="4449836" y="51374"/>
                  </a:lnTo>
                  <a:lnTo>
                    <a:pt x="4339766" y="42387"/>
                  </a:lnTo>
                  <a:lnTo>
                    <a:pt x="4228824" y="34281"/>
                  </a:lnTo>
                  <a:lnTo>
                    <a:pt x="4117118" y="27051"/>
                  </a:lnTo>
                  <a:lnTo>
                    <a:pt x="4004759" y="20691"/>
                  </a:lnTo>
                  <a:lnTo>
                    <a:pt x="3891854" y="15194"/>
                  </a:lnTo>
                  <a:lnTo>
                    <a:pt x="3778514" y="10555"/>
                  </a:lnTo>
                  <a:lnTo>
                    <a:pt x="3664846" y="6766"/>
                  </a:lnTo>
                  <a:lnTo>
                    <a:pt x="3550960" y="3823"/>
                  </a:lnTo>
                  <a:lnTo>
                    <a:pt x="3436966" y="1718"/>
                  </a:lnTo>
                  <a:lnTo>
                    <a:pt x="3322972" y="445"/>
                  </a:lnTo>
                  <a:lnTo>
                    <a:pt x="3209087" y="0"/>
                  </a:lnTo>
                  <a:close/>
                </a:path>
              </a:pathLst>
            </a:custGeom>
            <a:solidFill>
              <a:srgbClr val="003300"/>
            </a:solidFill>
          </p:spPr>
          <p:txBody>
            <a:bodyPr wrap="square" lIns="0" tIns="0" rIns="0" bIns="0" rtlCol="0"/>
            <a:lstStyle/>
            <a:p>
              <a:endParaRPr b="1">
                <a:latin typeface="Maiandra GD" panose="020E0502030308020204" pitchFamily="34" charset="0"/>
              </a:endParaRPr>
            </a:p>
          </p:txBody>
        </p:sp>
        <p:sp>
          <p:nvSpPr>
            <p:cNvPr id="6" name="object 6"/>
            <p:cNvSpPr/>
            <p:nvPr/>
          </p:nvSpPr>
          <p:spPr>
            <a:xfrm>
              <a:off x="1295607" y="381639"/>
              <a:ext cx="6402070" cy="1457960"/>
            </a:xfrm>
            <a:custGeom>
              <a:avLst/>
              <a:gdLst/>
              <a:ahLst/>
              <a:cxnLst/>
              <a:rect l="l" t="t" r="r" b="b"/>
              <a:pathLst>
                <a:path w="6402070" h="1457960">
                  <a:moveTo>
                    <a:pt x="1867454" y="1457447"/>
                  </a:moveTo>
                  <a:lnTo>
                    <a:pt x="1628186" y="1211956"/>
                  </a:lnTo>
                  <a:lnTo>
                    <a:pt x="1554480" y="1203275"/>
                  </a:lnTo>
                  <a:lnTo>
                    <a:pt x="1482337" y="1194260"/>
                  </a:lnTo>
                  <a:lnTo>
                    <a:pt x="1411770" y="1184919"/>
                  </a:lnTo>
                  <a:lnTo>
                    <a:pt x="1342789" y="1175258"/>
                  </a:lnTo>
                  <a:lnTo>
                    <a:pt x="1275403" y="1165285"/>
                  </a:lnTo>
                  <a:lnTo>
                    <a:pt x="1209623" y="1155009"/>
                  </a:lnTo>
                  <a:lnTo>
                    <a:pt x="1145461" y="1144436"/>
                  </a:lnTo>
                  <a:lnTo>
                    <a:pt x="1082926" y="1133575"/>
                  </a:lnTo>
                  <a:lnTo>
                    <a:pt x="1022029" y="1122433"/>
                  </a:lnTo>
                  <a:lnTo>
                    <a:pt x="962781" y="1111018"/>
                  </a:lnTo>
                  <a:lnTo>
                    <a:pt x="905191" y="1099336"/>
                  </a:lnTo>
                  <a:lnTo>
                    <a:pt x="849271" y="1087397"/>
                  </a:lnTo>
                  <a:lnTo>
                    <a:pt x="795031" y="1075207"/>
                  </a:lnTo>
                  <a:lnTo>
                    <a:pt x="742481" y="1062774"/>
                  </a:lnTo>
                  <a:lnTo>
                    <a:pt x="691633" y="1050105"/>
                  </a:lnTo>
                  <a:lnTo>
                    <a:pt x="642495" y="1037209"/>
                  </a:lnTo>
                  <a:lnTo>
                    <a:pt x="595080" y="1024093"/>
                  </a:lnTo>
                  <a:lnTo>
                    <a:pt x="549396" y="1010764"/>
                  </a:lnTo>
                  <a:lnTo>
                    <a:pt x="505456" y="997231"/>
                  </a:lnTo>
                  <a:lnTo>
                    <a:pt x="463269" y="983500"/>
                  </a:lnTo>
                  <a:lnTo>
                    <a:pt x="422846" y="969580"/>
                  </a:lnTo>
                  <a:lnTo>
                    <a:pt x="384198" y="955477"/>
                  </a:lnTo>
                  <a:lnTo>
                    <a:pt x="347334" y="941200"/>
                  </a:lnTo>
                  <a:lnTo>
                    <a:pt x="279003" y="912154"/>
                  </a:lnTo>
                  <a:lnTo>
                    <a:pt x="217937" y="882502"/>
                  </a:lnTo>
                  <a:lnTo>
                    <a:pt x="164221" y="852304"/>
                  </a:lnTo>
                  <a:lnTo>
                    <a:pt x="117937" y="821622"/>
                  </a:lnTo>
                  <a:lnTo>
                    <a:pt x="79171" y="790516"/>
                  </a:lnTo>
                  <a:lnTo>
                    <a:pt x="48006" y="759048"/>
                  </a:lnTo>
                  <a:lnTo>
                    <a:pt x="24526" y="727278"/>
                  </a:lnTo>
                  <a:lnTo>
                    <a:pt x="3900" y="679192"/>
                  </a:lnTo>
                  <a:lnTo>
                    <a:pt x="0" y="646935"/>
                  </a:lnTo>
                  <a:lnTo>
                    <a:pt x="1036" y="630769"/>
                  </a:lnTo>
                  <a:lnTo>
                    <a:pt x="16220" y="582217"/>
                  </a:lnTo>
                  <a:lnTo>
                    <a:pt x="36508" y="549878"/>
                  </a:lnTo>
                  <a:lnTo>
                    <a:pt x="65027" y="517633"/>
                  </a:lnTo>
                  <a:lnTo>
                    <a:pt x="101861" y="485544"/>
                  </a:lnTo>
                  <a:lnTo>
                    <a:pt x="147093" y="453671"/>
                  </a:lnTo>
                  <a:lnTo>
                    <a:pt x="200807" y="422075"/>
                  </a:lnTo>
                  <a:lnTo>
                    <a:pt x="263088" y="390817"/>
                  </a:lnTo>
                  <a:lnTo>
                    <a:pt x="334020" y="359959"/>
                  </a:lnTo>
                  <a:lnTo>
                    <a:pt x="372756" y="344698"/>
                  </a:lnTo>
                  <a:lnTo>
                    <a:pt x="413685" y="329560"/>
                  </a:lnTo>
                  <a:lnTo>
                    <a:pt x="475294" y="308396"/>
                  </a:lnTo>
                  <a:lnTo>
                    <a:pt x="540228" y="287876"/>
                  </a:lnTo>
                  <a:lnTo>
                    <a:pt x="608379" y="268007"/>
                  </a:lnTo>
                  <a:lnTo>
                    <a:pt x="679638" y="248796"/>
                  </a:lnTo>
                  <a:lnTo>
                    <a:pt x="753896" y="230247"/>
                  </a:lnTo>
                  <a:lnTo>
                    <a:pt x="792115" y="221224"/>
                  </a:lnTo>
                  <a:lnTo>
                    <a:pt x="831044" y="212369"/>
                  </a:lnTo>
                  <a:lnTo>
                    <a:pt x="870667" y="203682"/>
                  </a:lnTo>
                  <a:lnTo>
                    <a:pt x="910972" y="195165"/>
                  </a:lnTo>
                  <a:lnTo>
                    <a:pt x="951945" y="186819"/>
                  </a:lnTo>
                  <a:lnTo>
                    <a:pt x="993572" y="178644"/>
                  </a:lnTo>
                  <a:lnTo>
                    <a:pt x="1035840" y="170641"/>
                  </a:lnTo>
                  <a:lnTo>
                    <a:pt x="1078735" y="162810"/>
                  </a:lnTo>
                  <a:lnTo>
                    <a:pt x="1122243" y="155154"/>
                  </a:lnTo>
                  <a:lnTo>
                    <a:pt x="1166351" y="147671"/>
                  </a:lnTo>
                  <a:lnTo>
                    <a:pt x="1211045" y="140363"/>
                  </a:lnTo>
                  <a:lnTo>
                    <a:pt x="1256312" y="133232"/>
                  </a:lnTo>
                  <a:lnTo>
                    <a:pt x="1302137" y="126277"/>
                  </a:lnTo>
                  <a:lnTo>
                    <a:pt x="1348508" y="119499"/>
                  </a:lnTo>
                  <a:lnTo>
                    <a:pt x="1395411" y="112899"/>
                  </a:lnTo>
                  <a:lnTo>
                    <a:pt x="1442831" y="106479"/>
                  </a:lnTo>
                  <a:lnTo>
                    <a:pt x="1490756" y="100238"/>
                  </a:lnTo>
                  <a:lnTo>
                    <a:pt x="1539171" y="94177"/>
                  </a:lnTo>
                  <a:lnTo>
                    <a:pt x="1588064" y="88298"/>
                  </a:lnTo>
                  <a:lnTo>
                    <a:pt x="1637420" y="82600"/>
                  </a:lnTo>
                  <a:lnTo>
                    <a:pt x="1687226" y="77086"/>
                  </a:lnTo>
                  <a:lnTo>
                    <a:pt x="1737468" y="71755"/>
                  </a:lnTo>
                  <a:lnTo>
                    <a:pt x="1788133" y="66608"/>
                  </a:lnTo>
                  <a:lnTo>
                    <a:pt x="1839206" y="61646"/>
                  </a:lnTo>
                  <a:lnTo>
                    <a:pt x="1890675" y="56870"/>
                  </a:lnTo>
                  <a:lnTo>
                    <a:pt x="1942526" y="52281"/>
                  </a:lnTo>
                  <a:lnTo>
                    <a:pt x="1994745" y="47879"/>
                  </a:lnTo>
                  <a:lnTo>
                    <a:pt x="2047318" y="43665"/>
                  </a:lnTo>
                  <a:lnTo>
                    <a:pt x="2100232" y="39641"/>
                  </a:lnTo>
                  <a:lnTo>
                    <a:pt x="2153473" y="35805"/>
                  </a:lnTo>
                  <a:lnTo>
                    <a:pt x="2207028" y="32161"/>
                  </a:lnTo>
                  <a:lnTo>
                    <a:pt x="2260882" y="28707"/>
                  </a:lnTo>
                  <a:lnTo>
                    <a:pt x="2315023" y="25446"/>
                  </a:lnTo>
                  <a:lnTo>
                    <a:pt x="2369436" y="22377"/>
                  </a:lnTo>
                  <a:lnTo>
                    <a:pt x="2424109" y="19502"/>
                  </a:lnTo>
                  <a:lnTo>
                    <a:pt x="2479027" y="16821"/>
                  </a:lnTo>
                  <a:lnTo>
                    <a:pt x="2534176" y="14335"/>
                  </a:lnTo>
                  <a:lnTo>
                    <a:pt x="2589544" y="12045"/>
                  </a:lnTo>
                  <a:lnTo>
                    <a:pt x="2645116" y="9951"/>
                  </a:lnTo>
                  <a:lnTo>
                    <a:pt x="2700879" y="8055"/>
                  </a:lnTo>
                  <a:lnTo>
                    <a:pt x="2756820" y="6357"/>
                  </a:lnTo>
                  <a:lnTo>
                    <a:pt x="2812924" y="4858"/>
                  </a:lnTo>
                  <a:lnTo>
                    <a:pt x="2869177" y="3559"/>
                  </a:lnTo>
                  <a:lnTo>
                    <a:pt x="2925568" y="2460"/>
                  </a:lnTo>
                  <a:lnTo>
                    <a:pt x="2982081" y="1562"/>
                  </a:lnTo>
                  <a:lnTo>
                    <a:pt x="3038703" y="867"/>
                  </a:lnTo>
                  <a:lnTo>
                    <a:pt x="3095420" y="374"/>
                  </a:lnTo>
                  <a:lnTo>
                    <a:pt x="3152219" y="85"/>
                  </a:lnTo>
                  <a:lnTo>
                    <a:pt x="3209087" y="0"/>
                  </a:lnTo>
                  <a:lnTo>
                    <a:pt x="3266009" y="120"/>
                  </a:lnTo>
                  <a:lnTo>
                    <a:pt x="3322972" y="445"/>
                  </a:lnTo>
                  <a:lnTo>
                    <a:pt x="3379962" y="978"/>
                  </a:lnTo>
                  <a:lnTo>
                    <a:pt x="3436966" y="1718"/>
                  </a:lnTo>
                  <a:lnTo>
                    <a:pt x="3493970" y="2666"/>
                  </a:lnTo>
                  <a:lnTo>
                    <a:pt x="3550960" y="3823"/>
                  </a:lnTo>
                  <a:lnTo>
                    <a:pt x="3607924" y="5189"/>
                  </a:lnTo>
                  <a:lnTo>
                    <a:pt x="3664846" y="6766"/>
                  </a:lnTo>
                  <a:lnTo>
                    <a:pt x="3721714" y="8554"/>
                  </a:lnTo>
                  <a:lnTo>
                    <a:pt x="3778514" y="10555"/>
                  </a:lnTo>
                  <a:lnTo>
                    <a:pt x="3835231" y="12768"/>
                  </a:lnTo>
                  <a:lnTo>
                    <a:pt x="3891854" y="15194"/>
                  </a:lnTo>
                  <a:lnTo>
                    <a:pt x="3948368" y="17835"/>
                  </a:lnTo>
                  <a:lnTo>
                    <a:pt x="4004759" y="20691"/>
                  </a:lnTo>
                  <a:lnTo>
                    <a:pt x="4061013" y="23763"/>
                  </a:lnTo>
                  <a:lnTo>
                    <a:pt x="4117118" y="27051"/>
                  </a:lnTo>
                  <a:lnTo>
                    <a:pt x="4173059" y="30557"/>
                  </a:lnTo>
                  <a:lnTo>
                    <a:pt x="4228824" y="34281"/>
                  </a:lnTo>
                  <a:lnTo>
                    <a:pt x="4284397" y="38224"/>
                  </a:lnTo>
                  <a:lnTo>
                    <a:pt x="4339766" y="42387"/>
                  </a:lnTo>
                  <a:lnTo>
                    <a:pt x="4394917" y="46770"/>
                  </a:lnTo>
                  <a:lnTo>
                    <a:pt x="4449836" y="51374"/>
                  </a:lnTo>
                  <a:lnTo>
                    <a:pt x="4504510" y="56200"/>
                  </a:lnTo>
                  <a:lnTo>
                    <a:pt x="4558925" y="61249"/>
                  </a:lnTo>
                  <a:lnTo>
                    <a:pt x="4613067" y="66522"/>
                  </a:lnTo>
                  <a:lnTo>
                    <a:pt x="4666923" y="72018"/>
                  </a:lnTo>
                  <a:lnTo>
                    <a:pt x="4720480" y="77740"/>
                  </a:lnTo>
                  <a:lnTo>
                    <a:pt x="4773722" y="83688"/>
                  </a:lnTo>
                  <a:lnTo>
                    <a:pt x="4847429" y="92363"/>
                  </a:lnTo>
                  <a:lnTo>
                    <a:pt x="4919572" y="101373"/>
                  </a:lnTo>
                  <a:lnTo>
                    <a:pt x="4990139" y="110709"/>
                  </a:lnTo>
                  <a:lnTo>
                    <a:pt x="5059121" y="120365"/>
                  </a:lnTo>
                  <a:lnTo>
                    <a:pt x="5126507" y="130333"/>
                  </a:lnTo>
                  <a:lnTo>
                    <a:pt x="5192287" y="140605"/>
                  </a:lnTo>
                  <a:lnTo>
                    <a:pt x="5256450" y="151174"/>
                  </a:lnTo>
                  <a:lnTo>
                    <a:pt x="5318985" y="162032"/>
                  </a:lnTo>
                  <a:lnTo>
                    <a:pt x="5379882" y="173171"/>
                  </a:lnTo>
                  <a:lnTo>
                    <a:pt x="5439131" y="184584"/>
                  </a:lnTo>
                  <a:lnTo>
                    <a:pt x="5496722" y="196262"/>
                  </a:lnTo>
                  <a:lnTo>
                    <a:pt x="5552642" y="208200"/>
                  </a:lnTo>
                  <a:lnTo>
                    <a:pt x="5606883" y="220388"/>
                  </a:lnTo>
                  <a:lnTo>
                    <a:pt x="5659434" y="232819"/>
                  </a:lnTo>
                  <a:lnTo>
                    <a:pt x="5710283" y="245486"/>
                  </a:lnTo>
                  <a:lnTo>
                    <a:pt x="5759421" y="258381"/>
                  </a:lnTo>
                  <a:lnTo>
                    <a:pt x="5806838" y="271496"/>
                  </a:lnTo>
                  <a:lnTo>
                    <a:pt x="5852522" y="284824"/>
                  </a:lnTo>
                  <a:lnTo>
                    <a:pt x="5896463" y="298357"/>
                  </a:lnTo>
                  <a:lnTo>
                    <a:pt x="5938650" y="312088"/>
                  </a:lnTo>
                  <a:lnTo>
                    <a:pt x="5979074" y="326008"/>
                  </a:lnTo>
                  <a:lnTo>
                    <a:pt x="6017724" y="340111"/>
                  </a:lnTo>
                  <a:lnTo>
                    <a:pt x="6054588" y="354388"/>
                  </a:lnTo>
                  <a:lnTo>
                    <a:pt x="6122921" y="383435"/>
                  </a:lnTo>
                  <a:lnTo>
                    <a:pt x="6183988" y="413090"/>
                  </a:lnTo>
                  <a:lnTo>
                    <a:pt x="6237706" y="443290"/>
                  </a:lnTo>
                  <a:lnTo>
                    <a:pt x="6283991" y="473975"/>
                  </a:lnTo>
                  <a:lnTo>
                    <a:pt x="6322758" y="505084"/>
                  </a:lnTo>
                  <a:lnTo>
                    <a:pt x="6353924" y="536556"/>
                  </a:lnTo>
                  <a:lnTo>
                    <a:pt x="6377404" y="568329"/>
                  </a:lnTo>
                  <a:lnTo>
                    <a:pt x="6398032" y="616422"/>
                  </a:lnTo>
                  <a:lnTo>
                    <a:pt x="6401932" y="648683"/>
                  </a:lnTo>
                  <a:lnTo>
                    <a:pt x="6400895" y="664850"/>
                  </a:lnTo>
                  <a:lnTo>
                    <a:pt x="6385711" y="713409"/>
                  </a:lnTo>
                  <a:lnTo>
                    <a:pt x="6365422" y="745752"/>
                  </a:lnTo>
                  <a:lnTo>
                    <a:pt x="6336901" y="778000"/>
                  </a:lnTo>
                  <a:lnTo>
                    <a:pt x="6300066" y="810092"/>
                  </a:lnTo>
                  <a:lnTo>
                    <a:pt x="6254831" y="841968"/>
                  </a:lnTo>
                  <a:lnTo>
                    <a:pt x="6201114" y="873566"/>
                  </a:lnTo>
                  <a:lnTo>
                    <a:pt x="6138829" y="904826"/>
                  </a:lnTo>
                  <a:lnTo>
                    <a:pt x="6067894" y="935685"/>
                  </a:lnTo>
                  <a:lnTo>
                    <a:pt x="6029156" y="950946"/>
                  </a:lnTo>
                  <a:lnTo>
                    <a:pt x="5988223" y="966084"/>
                  </a:lnTo>
                  <a:lnTo>
                    <a:pt x="5926306" y="987346"/>
                  </a:lnTo>
                  <a:lnTo>
                    <a:pt x="5860833" y="1008000"/>
                  </a:lnTo>
                  <a:lnTo>
                    <a:pt x="5791913" y="1028035"/>
                  </a:lnTo>
                  <a:lnTo>
                    <a:pt x="5719657" y="1047441"/>
                  </a:lnTo>
                  <a:lnTo>
                    <a:pt x="5682311" y="1056903"/>
                  </a:lnTo>
                  <a:lnTo>
                    <a:pt x="5644173" y="1066205"/>
                  </a:lnTo>
                  <a:lnTo>
                    <a:pt x="5605255" y="1075343"/>
                  </a:lnTo>
                  <a:lnTo>
                    <a:pt x="5565572" y="1084317"/>
                  </a:lnTo>
                  <a:lnTo>
                    <a:pt x="5525136" y="1093125"/>
                  </a:lnTo>
                  <a:lnTo>
                    <a:pt x="5483963" y="1101765"/>
                  </a:lnTo>
                  <a:lnTo>
                    <a:pt x="5442065" y="1110238"/>
                  </a:lnTo>
                  <a:lnTo>
                    <a:pt x="5399455" y="1118540"/>
                  </a:lnTo>
                  <a:lnTo>
                    <a:pt x="5356149" y="1126671"/>
                  </a:lnTo>
                  <a:lnTo>
                    <a:pt x="5312159" y="1134629"/>
                  </a:lnTo>
                  <a:lnTo>
                    <a:pt x="5267500" y="1142413"/>
                  </a:lnTo>
                  <a:lnTo>
                    <a:pt x="5222184" y="1150021"/>
                  </a:lnTo>
                  <a:lnTo>
                    <a:pt x="5176226" y="1157453"/>
                  </a:lnTo>
                  <a:lnTo>
                    <a:pt x="5129640" y="1164707"/>
                  </a:lnTo>
                  <a:lnTo>
                    <a:pt x="5082438" y="1171780"/>
                  </a:lnTo>
                  <a:lnTo>
                    <a:pt x="5034636" y="1178673"/>
                  </a:lnTo>
                  <a:lnTo>
                    <a:pt x="4986245" y="1185384"/>
                  </a:lnTo>
                  <a:lnTo>
                    <a:pt x="4937281" y="1191910"/>
                  </a:lnTo>
                  <a:lnTo>
                    <a:pt x="4887757" y="1198252"/>
                  </a:lnTo>
                  <a:lnTo>
                    <a:pt x="4837686" y="1204407"/>
                  </a:lnTo>
                  <a:lnTo>
                    <a:pt x="4787083" y="1210373"/>
                  </a:lnTo>
                  <a:lnTo>
                    <a:pt x="4735960" y="1216151"/>
                  </a:lnTo>
                  <a:lnTo>
                    <a:pt x="4684332" y="1221738"/>
                  </a:lnTo>
                  <a:lnTo>
                    <a:pt x="4632213" y="1227133"/>
                  </a:lnTo>
                  <a:lnTo>
                    <a:pt x="4579615" y="1232334"/>
                  </a:lnTo>
                  <a:lnTo>
                    <a:pt x="4526554" y="1237340"/>
                  </a:lnTo>
                  <a:lnTo>
                    <a:pt x="4473042" y="1242151"/>
                  </a:lnTo>
                  <a:lnTo>
                    <a:pt x="4419093" y="1246763"/>
                  </a:lnTo>
                  <a:lnTo>
                    <a:pt x="4364721" y="1251177"/>
                  </a:lnTo>
                  <a:lnTo>
                    <a:pt x="4309939" y="1255390"/>
                  </a:lnTo>
                  <a:lnTo>
                    <a:pt x="4254762" y="1259401"/>
                  </a:lnTo>
                  <a:lnTo>
                    <a:pt x="4199203" y="1263210"/>
                  </a:lnTo>
                  <a:lnTo>
                    <a:pt x="4143275" y="1266813"/>
                  </a:lnTo>
                  <a:lnTo>
                    <a:pt x="4086993" y="1270211"/>
                  </a:lnTo>
                  <a:lnTo>
                    <a:pt x="4030370" y="1273402"/>
                  </a:lnTo>
                  <a:lnTo>
                    <a:pt x="3973420" y="1276383"/>
                  </a:lnTo>
                  <a:lnTo>
                    <a:pt x="3916156" y="1279155"/>
                  </a:lnTo>
                  <a:lnTo>
                    <a:pt x="3858593" y="1281715"/>
                  </a:lnTo>
                  <a:lnTo>
                    <a:pt x="3800743" y="1284062"/>
                  </a:lnTo>
                  <a:lnTo>
                    <a:pt x="3742621" y="1286196"/>
                  </a:lnTo>
                  <a:lnTo>
                    <a:pt x="3684241" y="1288113"/>
                  </a:lnTo>
                  <a:lnTo>
                    <a:pt x="3625615" y="1289814"/>
                  </a:lnTo>
                  <a:lnTo>
                    <a:pt x="3566758" y="1291296"/>
                  </a:lnTo>
                  <a:lnTo>
                    <a:pt x="3507684" y="1292558"/>
                  </a:lnTo>
                  <a:lnTo>
                    <a:pt x="3448406" y="1293599"/>
                  </a:lnTo>
                  <a:lnTo>
                    <a:pt x="3388937" y="1294418"/>
                  </a:lnTo>
                  <a:lnTo>
                    <a:pt x="3329292" y="1295013"/>
                  </a:lnTo>
                  <a:lnTo>
                    <a:pt x="3269484" y="1295382"/>
                  </a:lnTo>
                  <a:lnTo>
                    <a:pt x="3209528" y="1295525"/>
                  </a:lnTo>
                  <a:lnTo>
                    <a:pt x="3149435" y="1295440"/>
                  </a:lnTo>
                  <a:lnTo>
                    <a:pt x="3089222" y="1295125"/>
                  </a:lnTo>
                  <a:lnTo>
                    <a:pt x="3028900" y="1294579"/>
                  </a:lnTo>
                  <a:lnTo>
                    <a:pt x="2968484" y="1293802"/>
                  </a:lnTo>
                  <a:lnTo>
                    <a:pt x="2907987" y="1292790"/>
                  </a:lnTo>
                  <a:lnTo>
                    <a:pt x="2847424" y="1291544"/>
                  </a:lnTo>
                  <a:lnTo>
                    <a:pt x="2786807" y="1290061"/>
                  </a:lnTo>
                  <a:lnTo>
                    <a:pt x="1867454" y="1457447"/>
                  </a:lnTo>
                  <a:close/>
                </a:path>
              </a:pathLst>
            </a:custGeom>
            <a:ln w="25908">
              <a:solidFill>
                <a:srgbClr val="FF0000"/>
              </a:solidFill>
            </a:ln>
          </p:spPr>
          <p:txBody>
            <a:bodyPr wrap="square" lIns="0" tIns="0" rIns="0" bIns="0" rtlCol="0"/>
            <a:lstStyle/>
            <a:p>
              <a:endParaRPr b="1">
                <a:latin typeface="Maiandra GD" panose="020E0502030308020204" pitchFamily="34" charset="0"/>
              </a:endParaRPr>
            </a:p>
          </p:txBody>
        </p:sp>
      </p:grpSp>
      <p:sp>
        <p:nvSpPr>
          <p:cNvPr id="7" name="object 7"/>
          <p:cNvSpPr txBox="1"/>
          <p:nvPr/>
        </p:nvSpPr>
        <p:spPr>
          <a:xfrm>
            <a:off x="4878905" y="244823"/>
            <a:ext cx="4223206" cy="929485"/>
          </a:xfrm>
          <a:prstGeom prst="rect">
            <a:avLst/>
          </a:prstGeom>
        </p:spPr>
        <p:txBody>
          <a:bodyPr vert="horz" wrap="square" lIns="0" tIns="15240" rIns="0" bIns="0" rtlCol="0">
            <a:spAutoFit/>
          </a:bodyPr>
          <a:lstStyle/>
          <a:p>
            <a:pPr marL="12700" marR="5080" indent="-635" algn="ctr">
              <a:lnSpc>
                <a:spcPct val="99200"/>
              </a:lnSpc>
              <a:spcBef>
                <a:spcPts val="120"/>
              </a:spcBef>
            </a:pPr>
            <a:r>
              <a:rPr sz="2400" b="1" spc="-5" dirty="0">
                <a:solidFill>
                  <a:srgbClr val="FF66CC"/>
                </a:solidFill>
                <a:latin typeface="Maiandra GD" panose="020E0502030308020204" pitchFamily="34" charset="0"/>
                <a:cs typeface="Times New Roman"/>
              </a:rPr>
              <a:t>Electrocyclic </a:t>
            </a:r>
            <a:r>
              <a:rPr sz="2400" b="1" dirty="0">
                <a:solidFill>
                  <a:srgbClr val="FF66CC"/>
                </a:solidFill>
                <a:latin typeface="Maiandra GD" panose="020E0502030308020204" pitchFamily="34" charset="0"/>
                <a:cs typeface="Times New Roman"/>
              </a:rPr>
              <a:t>reactions</a:t>
            </a:r>
            <a:r>
              <a:rPr b="1" dirty="0">
                <a:solidFill>
                  <a:srgbClr val="FF66CC"/>
                </a:solidFill>
                <a:latin typeface="Maiandra GD" panose="020E0502030308020204" pitchFamily="34" charset="0"/>
                <a:cs typeface="Calibri"/>
              </a:rPr>
              <a:t>- </a:t>
            </a:r>
            <a:r>
              <a:rPr b="1" spc="-10" dirty="0">
                <a:solidFill>
                  <a:srgbClr val="FF66CC"/>
                </a:solidFill>
                <a:latin typeface="Maiandra GD" panose="020E0502030308020204" pitchFamily="34" charset="0"/>
                <a:cs typeface="Calibri"/>
              </a:rPr>
              <a:t>Process </a:t>
            </a:r>
            <a:r>
              <a:rPr b="1" spc="-5" dirty="0">
                <a:solidFill>
                  <a:srgbClr val="FF66CC"/>
                </a:solidFill>
                <a:latin typeface="Maiandra GD" panose="020E0502030308020204" pitchFamily="34" charset="0"/>
                <a:cs typeface="Calibri"/>
              </a:rPr>
              <a:t>in  which </a:t>
            </a:r>
            <a:r>
              <a:rPr b="1" spc="-10" dirty="0">
                <a:solidFill>
                  <a:srgbClr val="FF66CC"/>
                </a:solidFill>
                <a:latin typeface="Maiandra GD" panose="020E0502030308020204" pitchFamily="34" charset="0"/>
                <a:cs typeface="Calibri"/>
              </a:rPr>
              <a:t>two </a:t>
            </a:r>
            <a:r>
              <a:rPr b="1" dirty="0">
                <a:solidFill>
                  <a:srgbClr val="FF66CC"/>
                </a:solidFill>
                <a:latin typeface="Maiandra GD" panose="020E0502030308020204" pitchFamily="34" charset="0"/>
                <a:cs typeface="Calibri"/>
              </a:rPr>
              <a:t>π </a:t>
            </a:r>
            <a:r>
              <a:rPr b="1" spc="-5" dirty="0">
                <a:solidFill>
                  <a:srgbClr val="FF66CC"/>
                </a:solidFill>
                <a:latin typeface="Maiandra GD" panose="020E0502030308020204" pitchFamily="34" charset="0"/>
                <a:cs typeface="Calibri"/>
              </a:rPr>
              <a:t>bonds </a:t>
            </a:r>
            <a:r>
              <a:rPr b="1" spc="-10" dirty="0">
                <a:solidFill>
                  <a:srgbClr val="FF66CC"/>
                </a:solidFill>
                <a:latin typeface="Maiandra GD" panose="020E0502030308020204" pitchFamily="34" charset="0"/>
                <a:cs typeface="Calibri"/>
              </a:rPr>
              <a:t>convert into </a:t>
            </a:r>
            <a:r>
              <a:rPr b="1" spc="-5" dirty="0">
                <a:solidFill>
                  <a:srgbClr val="FF66CC"/>
                </a:solidFill>
                <a:latin typeface="Maiandra GD" panose="020E0502030308020204" pitchFamily="34" charset="0"/>
                <a:cs typeface="Calibri"/>
              </a:rPr>
              <a:t>one </a:t>
            </a:r>
            <a:r>
              <a:rPr b="1" dirty="0">
                <a:solidFill>
                  <a:srgbClr val="FF66CC"/>
                </a:solidFill>
                <a:latin typeface="Maiandra GD" panose="020E0502030308020204" pitchFamily="34" charset="0"/>
                <a:cs typeface="Calibri"/>
              </a:rPr>
              <a:t>π &amp; </a:t>
            </a:r>
            <a:r>
              <a:rPr b="1" spc="-5" dirty="0">
                <a:solidFill>
                  <a:srgbClr val="FF66CC"/>
                </a:solidFill>
                <a:latin typeface="Maiandra GD" panose="020E0502030308020204" pitchFamily="34" charset="0"/>
                <a:cs typeface="Calibri"/>
              </a:rPr>
              <a:t>one </a:t>
            </a:r>
            <a:r>
              <a:rPr b="1" dirty="0">
                <a:solidFill>
                  <a:srgbClr val="FF66CC"/>
                </a:solidFill>
                <a:latin typeface="Maiandra GD" panose="020E0502030308020204" pitchFamily="34" charset="0"/>
                <a:cs typeface="Calibri"/>
              </a:rPr>
              <a:t>σ  </a:t>
            </a:r>
            <a:r>
              <a:rPr b="1" spc="-5" dirty="0">
                <a:solidFill>
                  <a:srgbClr val="FF66CC"/>
                </a:solidFill>
                <a:latin typeface="Maiandra GD" panose="020E0502030308020204" pitchFamily="34" charset="0"/>
                <a:cs typeface="Calibri"/>
              </a:rPr>
              <a:t>bond </a:t>
            </a:r>
            <a:r>
              <a:rPr b="1" dirty="0">
                <a:solidFill>
                  <a:srgbClr val="FF66CC"/>
                </a:solidFill>
                <a:latin typeface="Maiandra GD" panose="020E0502030308020204" pitchFamily="34" charset="0"/>
                <a:cs typeface="Calibri"/>
              </a:rPr>
              <a:t>and </a:t>
            </a:r>
            <a:r>
              <a:rPr b="1" spc="-5" dirty="0">
                <a:solidFill>
                  <a:srgbClr val="FF66CC"/>
                </a:solidFill>
                <a:latin typeface="Maiandra GD" panose="020E0502030308020204" pitchFamily="34" charset="0"/>
                <a:cs typeface="Calibri"/>
              </a:rPr>
              <a:t>vice</a:t>
            </a:r>
            <a:r>
              <a:rPr b="1" spc="40" dirty="0">
                <a:solidFill>
                  <a:srgbClr val="FF66CC"/>
                </a:solidFill>
                <a:latin typeface="Maiandra GD" panose="020E0502030308020204" pitchFamily="34" charset="0"/>
                <a:cs typeface="Calibri"/>
              </a:rPr>
              <a:t> </a:t>
            </a:r>
            <a:r>
              <a:rPr b="1" spc="-10" dirty="0">
                <a:solidFill>
                  <a:srgbClr val="FF66CC"/>
                </a:solidFill>
                <a:latin typeface="Maiandra GD" panose="020E0502030308020204" pitchFamily="34" charset="0"/>
                <a:cs typeface="Calibri"/>
              </a:rPr>
              <a:t>versa.</a:t>
            </a:r>
            <a:endParaRPr b="1" dirty="0">
              <a:latin typeface="Maiandra GD" panose="020E0502030308020204" pitchFamily="34" charset="0"/>
              <a:cs typeface="Calibri"/>
            </a:endParaRPr>
          </a:p>
        </p:txBody>
      </p:sp>
      <p:grpSp>
        <p:nvGrpSpPr>
          <p:cNvPr id="8" name="object 8"/>
          <p:cNvGrpSpPr/>
          <p:nvPr/>
        </p:nvGrpSpPr>
        <p:grpSpPr>
          <a:xfrm>
            <a:off x="2517910" y="1499157"/>
            <a:ext cx="7272375" cy="1857577"/>
            <a:chOff x="-13429" y="1652650"/>
            <a:chExt cx="7481537" cy="2015023"/>
          </a:xfrm>
        </p:grpSpPr>
        <p:sp>
          <p:nvSpPr>
            <p:cNvPr id="9" name="object 9"/>
            <p:cNvSpPr/>
            <p:nvPr/>
          </p:nvSpPr>
          <p:spPr>
            <a:xfrm>
              <a:off x="1447673" y="1652650"/>
              <a:ext cx="6020435" cy="709930"/>
            </a:xfrm>
            <a:custGeom>
              <a:avLst/>
              <a:gdLst/>
              <a:ahLst/>
              <a:cxnLst/>
              <a:rect l="l" t="t" r="r" b="b"/>
              <a:pathLst>
                <a:path w="6020434" h="709930">
                  <a:moveTo>
                    <a:pt x="856615" y="46101"/>
                  </a:moveTo>
                  <a:lnTo>
                    <a:pt x="820039" y="1397"/>
                  </a:lnTo>
                  <a:lnTo>
                    <a:pt x="108991" y="583107"/>
                  </a:lnTo>
                  <a:lnTo>
                    <a:pt x="141859" y="494919"/>
                  </a:lnTo>
                  <a:lnTo>
                    <a:pt x="124968" y="457708"/>
                  </a:lnTo>
                  <a:lnTo>
                    <a:pt x="113588" y="455904"/>
                  </a:lnTo>
                  <a:lnTo>
                    <a:pt x="102768" y="458508"/>
                  </a:lnTo>
                  <a:lnTo>
                    <a:pt x="93713" y="464959"/>
                  </a:lnTo>
                  <a:lnTo>
                    <a:pt x="87630" y="474726"/>
                  </a:lnTo>
                  <a:lnTo>
                    <a:pt x="0" y="709676"/>
                  </a:lnTo>
                  <a:lnTo>
                    <a:pt x="87871" y="695706"/>
                  </a:lnTo>
                  <a:lnTo>
                    <a:pt x="247650" y="670306"/>
                  </a:lnTo>
                  <a:lnTo>
                    <a:pt x="258445" y="666280"/>
                  </a:lnTo>
                  <a:lnTo>
                    <a:pt x="266573" y="658685"/>
                  </a:lnTo>
                  <a:lnTo>
                    <a:pt x="271259" y="648627"/>
                  </a:lnTo>
                  <a:lnTo>
                    <a:pt x="271780" y="637159"/>
                  </a:lnTo>
                  <a:lnTo>
                    <a:pt x="267741" y="626364"/>
                  </a:lnTo>
                  <a:lnTo>
                    <a:pt x="260159" y="618236"/>
                  </a:lnTo>
                  <a:lnTo>
                    <a:pt x="250088" y="613549"/>
                  </a:lnTo>
                  <a:lnTo>
                    <a:pt x="238633" y="613029"/>
                  </a:lnTo>
                  <a:lnTo>
                    <a:pt x="145834" y="627811"/>
                  </a:lnTo>
                  <a:lnTo>
                    <a:pt x="856615" y="46101"/>
                  </a:lnTo>
                  <a:close/>
                </a:path>
                <a:path w="6020434" h="709930">
                  <a:moveTo>
                    <a:pt x="6020054" y="709676"/>
                  </a:moveTo>
                  <a:lnTo>
                    <a:pt x="6015837" y="700659"/>
                  </a:lnTo>
                  <a:lnTo>
                    <a:pt x="5913882" y="482473"/>
                  </a:lnTo>
                  <a:lnTo>
                    <a:pt x="5907062" y="473227"/>
                  </a:lnTo>
                  <a:lnTo>
                    <a:pt x="5897537" y="467487"/>
                  </a:lnTo>
                  <a:lnTo>
                    <a:pt x="5886564" y="465759"/>
                  </a:lnTo>
                  <a:lnTo>
                    <a:pt x="5875401" y="468503"/>
                  </a:lnTo>
                  <a:lnTo>
                    <a:pt x="5866142" y="475322"/>
                  </a:lnTo>
                  <a:lnTo>
                    <a:pt x="5860415" y="484847"/>
                  </a:lnTo>
                  <a:lnTo>
                    <a:pt x="5858675" y="495820"/>
                  </a:lnTo>
                  <a:lnTo>
                    <a:pt x="5861431" y="506984"/>
                  </a:lnTo>
                  <a:lnTo>
                    <a:pt x="5901194" y="592162"/>
                  </a:lnTo>
                  <a:lnTo>
                    <a:pt x="5045837" y="0"/>
                  </a:lnTo>
                  <a:lnTo>
                    <a:pt x="5012817" y="47498"/>
                  </a:lnTo>
                  <a:lnTo>
                    <a:pt x="5868352" y="639787"/>
                  </a:lnTo>
                  <a:lnTo>
                    <a:pt x="5774436" y="632460"/>
                  </a:lnTo>
                  <a:lnTo>
                    <a:pt x="5763057" y="633844"/>
                  </a:lnTo>
                  <a:lnTo>
                    <a:pt x="5753417" y="639318"/>
                  </a:lnTo>
                  <a:lnTo>
                    <a:pt x="5746534" y="648042"/>
                  </a:lnTo>
                  <a:lnTo>
                    <a:pt x="5743448" y="659130"/>
                  </a:lnTo>
                  <a:lnTo>
                    <a:pt x="5744819" y="670521"/>
                  </a:lnTo>
                  <a:lnTo>
                    <a:pt x="5750280" y="680173"/>
                  </a:lnTo>
                  <a:lnTo>
                    <a:pt x="5758967" y="687082"/>
                  </a:lnTo>
                  <a:lnTo>
                    <a:pt x="5769991" y="690245"/>
                  </a:lnTo>
                  <a:lnTo>
                    <a:pt x="6020054" y="709676"/>
                  </a:lnTo>
                  <a:close/>
                </a:path>
              </a:pathLst>
            </a:custGeom>
            <a:solidFill>
              <a:srgbClr val="C00000"/>
            </a:solidFill>
          </p:spPr>
          <p:txBody>
            <a:bodyPr wrap="square" lIns="0" tIns="0" rIns="0" bIns="0" rtlCol="0"/>
            <a:lstStyle/>
            <a:p>
              <a:endParaRPr b="1">
                <a:latin typeface="Maiandra GD" panose="020E0502030308020204" pitchFamily="34" charset="0"/>
              </a:endParaRPr>
            </a:p>
          </p:txBody>
        </p:sp>
        <p:sp>
          <p:nvSpPr>
            <p:cNvPr id="10" name="object 10"/>
            <p:cNvSpPr/>
            <p:nvPr/>
          </p:nvSpPr>
          <p:spPr>
            <a:xfrm>
              <a:off x="-13429" y="2524673"/>
              <a:ext cx="3124200" cy="1143000"/>
            </a:xfrm>
            <a:custGeom>
              <a:avLst/>
              <a:gdLst/>
              <a:ahLst/>
              <a:cxnLst/>
              <a:rect l="l" t="t" r="r" b="b"/>
              <a:pathLst>
                <a:path w="3124200" h="1143000">
                  <a:moveTo>
                    <a:pt x="1562096" y="0"/>
                  </a:moveTo>
                  <a:lnTo>
                    <a:pt x="0" y="436625"/>
                  </a:lnTo>
                  <a:lnTo>
                    <a:pt x="596667" y="1143000"/>
                  </a:lnTo>
                  <a:lnTo>
                    <a:pt x="2527550" y="1143000"/>
                  </a:lnTo>
                  <a:lnTo>
                    <a:pt x="3124196" y="436625"/>
                  </a:lnTo>
                  <a:lnTo>
                    <a:pt x="1562096" y="0"/>
                  </a:lnTo>
                  <a:close/>
                </a:path>
              </a:pathLst>
            </a:custGeom>
            <a:solidFill>
              <a:srgbClr val="4F81BC"/>
            </a:solidFill>
          </p:spPr>
          <p:txBody>
            <a:bodyPr wrap="square" lIns="0" tIns="0" rIns="0" bIns="0" rtlCol="0"/>
            <a:lstStyle/>
            <a:p>
              <a:endParaRPr b="1" dirty="0">
                <a:latin typeface="Maiandra GD" panose="020E0502030308020204" pitchFamily="34" charset="0"/>
              </a:endParaRPr>
            </a:p>
          </p:txBody>
        </p:sp>
        <p:sp>
          <p:nvSpPr>
            <p:cNvPr id="11" name="object 11"/>
            <p:cNvSpPr/>
            <p:nvPr/>
          </p:nvSpPr>
          <p:spPr>
            <a:xfrm>
              <a:off x="765" y="2515362"/>
              <a:ext cx="3124200" cy="1143000"/>
            </a:xfrm>
            <a:custGeom>
              <a:avLst/>
              <a:gdLst/>
              <a:ahLst/>
              <a:cxnLst/>
              <a:rect l="l" t="t" r="r" b="b"/>
              <a:pathLst>
                <a:path w="3124200" h="1143000">
                  <a:moveTo>
                    <a:pt x="0" y="436625"/>
                  </a:moveTo>
                  <a:lnTo>
                    <a:pt x="1562096" y="0"/>
                  </a:lnTo>
                  <a:lnTo>
                    <a:pt x="3124196" y="436625"/>
                  </a:lnTo>
                  <a:lnTo>
                    <a:pt x="2527550" y="1143000"/>
                  </a:lnTo>
                  <a:lnTo>
                    <a:pt x="596667" y="1143000"/>
                  </a:lnTo>
                  <a:lnTo>
                    <a:pt x="0" y="436625"/>
                  </a:lnTo>
                  <a:close/>
                </a:path>
              </a:pathLst>
            </a:custGeom>
            <a:ln w="25907">
              <a:solidFill>
                <a:srgbClr val="385D89"/>
              </a:solidFill>
            </a:ln>
          </p:spPr>
          <p:txBody>
            <a:bodyPr wrap="square" lIns="0" tIns="0" rIns="0" bIns="0" rtlCol="0"/>
            <a:lstStyle/>
            <a:p>
              <a:endParaRPr b="1">
                <a:latin typeface="Maiandra GD" panose="020E0502030308020204" pitchFamily="34" charset="0"/>
              </a:endParaRPr>
            </a:p>
          </p:txBody>
        </p:sp>
      </p:grpSp>
      <p:sp>
        <p:nvSpPr>
          <p:cNvPr id="12" name="object 12"/>
          <p:cNvSpPr txBox="1"/>
          <p:nvPr/>
        </p:nvSpPr>
        <p:spPr>
          <a:xfrm>
            <a:off x="3277364" y="3050244"/>
            <a:ext cx="1696998" cy="289823"/>
          </a:xfrm>
          <a:prstGeom prst="rect">
            <a:avLst/>
          </a:prstGeom>
        </p:spPr>
        <p:txBody>
          <a:bodyPr vert="horz" wrap="square" lIns="0" tIns="12700" rIns="0" bIns="0" rtlCol="0">
            <a:spAutoFit/>
          </a:bodyPr>
          <a:lstStyle/>
          <a:p>
            <a:pPr marL="12700">
              <a:spcBef>
                <a:spcPts val="100"/>
              </a:spcBef>
            </a:pPr>
            <a:r>
              <a:rPr b="1" spc="-5" dirty="0">
                <a:solidFill>
                  <a:srgbClr val="FFFF00"/>
                </a:solidFill>
                <a:latin typeface="Maiandra GD" panose="020E0502030308020204" pitchFamily="34" charset="0"/>
                <a:cs typeface="Calibri"/>
              </a:rPr>
              <a:t>Ring</a:t>
            </a:r>
            <a:r>
              <a:rPr b="1" spc="-40" dirty="0">
                <a:solidFill>
                  <a:srgbClr val="FFFF00"/>
                </a:solidFill>
                <a:latin typeface="Maiandra GD" panose="020E0502030308020204" pitchFamily="34" charset="0"/>
                <a:cs typeface="Calibri"/>
              </a:rPr>
              <a:t> </a:t>
            </a:r>
            <a:r>
              <a:rPr b="1" spc="-5" dirty="0">
                <a:solidFill>
                  <a:srgbClr val="FFFF00"/>
                </a:solidFill>
                <a:latin typeface="Maiandra GD" panose="020E0502030308020204" pitchFamily="34" charset="0"/>
                <a:cs typeface="Calibri"/>
              </a:rPr>
              <a:t>opening-</a:t>
            </a:r>
            <a:endParaRPr b="1" dirty="0">
              <a:solidFill>
                <a:srgbClr val="FFFF00"/>
              </a:solidFill>
              <a:latin typeface="Maiandra GD" panose="020E0502030308020204" pitchFamily="34" charset="0"/>
              <a:cs typeface="Calibri"/>
            </a:endParaRPr>
          </a:p>
        </p:txBody>
      </p:sp>
      <p:grpSp>
        <p:nvGrpSpPr>
          <p:cNvPr id="33" name="object 33"/>
          <p:cNvGrpSpPr/>
          <p:nvPr/>
        </p:nvGrpSpPr>
        <p:grpSpPr>
          <a:xfrm>
            <a:off x="3079333" y="1382760"/>
            <a:ext cx="7558309" cy="5272114"/>
            <a:chOff x="636783" y="1811908"/>
            <a:chExt cx="7775695" cy="5718973"/>
          </a:xfrm>
        </p:grpSpPr>
        <p:sp>
          <p:nvSpPr>
            <p:cNvPr id="34" name="object 34"/>
            <p:cNvSpPr/>
            <p:nvPr/>
          </p:nvSpPr>
          <p:spPr>
            <a:xfrm>
              <a:off x="2127443" y="1937506"/>
              <a:ext cx="2232660" cy="2837815"/>
            </a:xfrm>
            <a:custGeom>
              <a:avLst/>
              <a:gdLst/>
              <a:ahLst/>
              <a:cxnLst/>
              <a:rect l="l" t="t" r="r" b="b"/>
              <a:pathLst>
                <a:path w="2232660" h="2837815">
                  <a:moveTo>
                    <a:pt x="66801" y="2564257"/>
                  </a:moveTo>
                  <a:lnTo>
                    <a:pt x="34162" y="2589022"/>
                  </a:lnTo>
                  <a:lnTo>
                    <a:pt x="0" y="2837434"/>
                  </a:lnTo>
                  <a:lnTo>
                    <a:pt x="68768" y="2810129"/>
                  </a:lnTo>
                  <a:lnTo>
                    <a:pt x="58293" y="2810129"/>
                  </a:lnTo>
                  <a:lnTo>
                    <a:pt x="12700" y="2774315"/>
                  </a:lnTo>
                  <a:lnTo>
                    <a:pt x="78741" y="2690055"/>
                  </a:lnTo>
                  <a:lnTo>
                    <a:pt x="91566" y="2596896"/>
                  </a:lnTo>
                  <a:lnTo>
                    <a:pt x="90840" y="2585402"/>
                  </a:lnTo>
                  <a:lnTo>
                    <a:pt x="85947" y="2575433"/>
                  </a:lnTo>
                  <a:lnTo>
                    <a:pt x="77672" y="2568035"/>
                  </a:lnTo>
                  <a:lnTo>
                    <a:pt x="66801" y="2564257"/>
                  </a:lnTo>
                  <a:close/>
                </a:path>
                <a:path w="2232660" h="2837815">
                  <a:moveTo>
                    <a:pt x="78741" y="2690055"/>
                  </a:moveTo>
                  <a:lnTo>
                    <a:pt x="12700" y="2774315"/>
                  </a:lnTo>
                  <a:lnTo>
                    <a:pt x="58293" y="2810129"/>
                  </a:lnTo>
                  <a:lnTo>
                    <a:pt x="69241" y="2796159"/>
                  </a:lnTo>
                  <a:lnTo>
                    <a:pt x="64134" y="2796159"/>
                  </a:lnTo>
                  <a:lnTo>
                    <a:pt x="24764" y="2765298"/>
                  </a:lnTo>
                  <a:lnTo>
                    <a:pt x="70908" y="2746959"/>
                  </a:lnTo>
                  <a:lnTo>
                    <a:pt x="78741" y="2690055"/>
                  </a:lnTo>
                  <a:close/>
                </a:path>
                <a:path w="2232660" h="2837815">
                  <a:moveTo>
                    <a:pt x="223029" y="2688988"/>
                  </a:moveTo>
                  <a:lnTo>
                    <a:pt x="211708" y="2691003"/>
                  </a:lnTo>
                  <a:lnTo>
                    <a:pt x="124491" y="2725664"/>
                  </a:lnTo>
                  <a:lnTo>
                    <a:pt x="58293" y="2810129"/>
                  </a:lnTo>
                  <a:lnTo>
                    <a:pt x="68768" y="2810129"/>
                  </a:lnTo>
                  <a:lnTo>
                    <a:pt x="233171" y="2744851"/>
                  </a:lnTo>
                  <a:lnTo>
                    <a:pt x="242800" y="2738602"/>
                  </a:lnTo>
                  <a:lnTo>
                    <a:pt x="249047" y="2729436"/>
                  </a:lnTo>
                  <a:lnTo>
                    <a:pt x="251388" y="2718579"/>
                  </a:lnTo>
                  <a:lnTo>
                    <a:pt x="249300" y="2707259"/>
                  </a:lnTo>
                  <a:lnTo>
                    <a:pt x="243052" y="2697628"/>
                  </a:lnTo>
                  <a:lnTo>
                    <a:pt x="233886" y="2691368"/>
                  </a:lnTo>
                  <a:lnTo>
                    <a:pt x="223029" y="2688988"/>
                  </a:lnTo>
                  <a:close/>
                </a:path>
                <a:path w="2232660" h="2837815">
                  <a:moveTo>
                    <a:pt x="70908" y="2746959"/>
                  </a:moveTo>
                  <a:lnTo>
                    <a:pt x="24764" y="2765298"/>
                  </a:lnTo>
                  <a:lnTo>
                    <a:pt x="64134" y="2796159"/>
                  </a:lnTo>
                  <a:lnTo>
                    <a:pt x="70908" y="2746959"/>
                  </a:lnTo>
                  <a:close/>
                </a:path>
                <a:path w="2232660" h="2837815">
                  <a:moveTo>
                    <a:pt x="124491" y="2725664"/>
                  </a:moveTo>
                  <a:lnTo>
                    <a:pt x="70908" y="2746959"/>
                  </a:lnTo>
                  <a:lnTo>
                    <a:pt x="64134" y="2796159"/>
                  </a:lnTo>
                  <a:lnTo>
                    <a:pt x="69241" y="2796159"/>
                  </a:lnTo>
                  <a:lnTo>
                    <a:pt x="124491" y="2725664"/>
                  </a:lnTo>
                  <a:close/>
                </a:path>
                <a:path w="2232660" h="2837815">
                  <a:moveTo>
                    <a:pt x="2187193" y="0"/>
                  </a:moveTo>
                  <a:lnTo>
                    <a:pt x="78741" y="2690055"/>
                  </a:lnTo>
                  <a:lnTo>
                    <a:pt x="70908" y="2746959"/>
                  </a:lnTo>
                  <a:lnTo>
                    <a:pt x="124491" y="2725664"/>
                  </a:lnTo>
                  <a:lnTo>
                    <a:pt x="2232660" y="35814"/>
                  </a:lnTo>
                  <a:lnTo>
                    <a:pt x="2187193" y="0"/>
                  </a:lnTo>
                  <a:close/>
                </a:path>
              </a:pathLst>
            </a:custGeom>
            <a:solidFill>
              <a:srgbClr val="C00000"/>
            </a:solidFill>
          </p:spPr>
          <p:txBody>
            <a:bodyPr wrap="square" lIns="0" tIns="0" rIns="0" bIns="0" rtlCol="0"/>
            <a:lstStyle/>
            <a:p>
              <a:endParaRPr b="1">
                <a:latin typeface="Maiandra GD" panose="020E0502030308020204" pitchFamily="34" charset="0"/>
              </a:endParaRPr>
            </a:p>
          </p:txBody>
        </p:sp>
        <p:sp>
          <p:nvSpPr>
            <p:cNvPr id="35" name="object 35"/>
            <p:cNvSpPr/>
            <p:nvPr/>
          </p:nvSpPr>
          <p:spPr>
            <a:xfrm>
              <a:off x="7818119" y="2791967"/>
              <a:ext cx="408431" cy="185927"/>
            </a:xfrm>
            <a:prstGeom prst="rect">
              <a:avLst/>
            </a:prstGeom>
            <a:blipFill>
              <a:blip r:embed="rId2" cstate="print"/>
              <a:stretch>
                <a:fillRect/>
              </a:stretch>
            </a:blipFill>
          </p:spPr>
          <p:txBody>
            <a:bodyPr wrap="square" lIns="0" tIns="0" rIns="0" bIns="0" rtlCol="0"/>
            <a:lstStyle/>
            <a:p>
              <a:endParaRPr b="1">
                <a:latin typeface="Maiandra GD" panose="020E0502030308020204" pitchFamily="34" charset="0"/>
              </a:endParaRPr>
            </a:p>
          </p:txBody>
        </p:sp>
        <p:sp>
          <p:nvSpPr>
            <p:cNvPr id="36" name="object 36"/>
            <p:cNvSpPr/>
            <p:nvPr/>
          </p:nvSpPr>
          <p:spPr>
            <a:xfrm>
              <a:off x="7829041" y="2806572"/>
              <a:ext cx="372745" cy="148844"/>
            </a:xfrm>
            <a:prstGeom prst="rect">
              <a:avLst/>
            </a:prstGeom>
            <a:blipFill>
              <a:blip r:embed="rId3" cstate="print"/>
              <a:stretch>
                <a:fillRect/>
              </a:stretch>
            </a:blipFill>
          </p:spPr>
          <p:txBody>
            <a:bodyPr wrap="square" lIns="0" tIns="0" rIns="0" bIns="0" rtlCol="0"/>
            <a:lstStyle/>
            <a:p>
              <a:endParaRPr b="1" dirty="0">
                <a:latin typeface="Maiandra GD" panose="020E0502030308020204" pitchFamily="34" charset="0"/>
              </a:endParaRPr>
            </a:p>
          </p:txBody>
        </p:sp>
        <p:sp>
          <p:nvSpPr>
            <p:cNvPr id="37" name="object 37"/>
            <p:cNvSpPr/>
            <p:nvPr/>
          </p:nvSpPr>
          <p:spPr>
            <a:xfrm>
              <a:off x="8240267" y="2819400"/>
              <a:ext cx="172211" cy="156972"/>
            </a:xfrm>
            <a:prstGeom prst="rect">
              <a:avLst/>
            </a:prstGeom>
            <a:blipFill>
              <a:blip r:embed="rId4" cstate="print"/>
              <a:stretch>
                <a:fillRect/>
              </a:stretch>
            </a:blipFill>
          </p:spPr>
          <p:txBody>
            <a:bodyPr wrap="square" lIns="0" tIns="0" rIns="0" bIns="0" rtlCol="0"/>
            <a:lstStyle/>
            <a:p>
              <a:endParaRPr b="1">
                <a:latin typeface="Maiandra GD" panose="020E0502030308020204" pitchFamily="34" charset="0"/>
              </a:endParaRPr>
            </a:p>
          </p:txBody>
        </p:sp>
        <p:sp>
          <p:nvSpPr>
            <p:cNvPr id="38" name="object 38"/>
            <p:cNvSpPr/>
            <p:nvPr/>
          </p:nvSpPr>
          <p:spPr>
            <a:xfrm>
              <a:off x="8252205" y="2833496"/>
              <a:ext cx="136017" cy="121412"/>
            </a:xfrm>
            <a:prstGeom prst="rect">
              <a:avLst/>
            </a:prstGeom>
            <a:blipFill>
              <a:blip r:embed="rId5" cstate="print"/>
              <a:stretch>
                <a:fillRect/>
              </a:stretch>
            </a:blipFill>
          </p:spPr>
          <p:txBody>
            <a:bodyPr wrap="square" lIns="0" tIns="0" rIns="0" bIns="0" rtlCol="0"/>
            <a:lstStyle/>
            <a:p>
              <a:endParaRPr b="1">
                <a:latin typeface="Maiandra GD" panose="020E0502030308020204" pitchFamily="34" charset="0"/>
              </a:endParaRPr>
            </a:p>
          </p:txBody>
        </p:sp>
        <p:sp>
          <p:nvSpPr>
            <p:cNvPr id="39" name="object 39"/>
            <p:cNvSpPr/>
            <p:nvPr/>
          </p:nvSpPr>
          <p:spPr>
            <a:xfrm>
              <a:off x="6742176" y="3044951"/>
              <a:ext cx="1446276" cy="207263"/>
            </a:xfrm>
            <a:prstGeom prst="rect">
              <a:avLst/>
            </a:prstGeom>
            <a:blipFill>
              <a:blip r:embed="rId6" cstate="print"/>
              <a:stretch>
                <a:fillRect/>
              </a:stretch>
            </a:blipFill>
          </p:spPr>
          <p:txBody>
            <a:bodyPr wrap="square" lIns="0" tIns="0" rIns="0" bIns="0" rtlCol="0"/>
            <a:lstStyle/>
            <a:p>
              <a:endParaRPr b="1">
                <a:latin typeface="Maiandra GD" panose="020E0502030308020204" pitchFamily="34" charset="0"/>
              </a:endParaRPr>
            </a:p>
          </p:txBody>
        </p:sp>
        <p:sp>
          <p:nvSpPr>
            <p:cNvPr id="40" name="object 40"/>
            <p:cNvSpPr/>
            <p:nvPr/>
          </p:nvSpPr>
          <p:spPr>
            <a:xfrm>
              <a:off x="6753860" y="3059556"/>
              <a:ext cx="1410335" cy="170180"/>
            </a:xfrm>
            <a:prstGeom prst="rect">
              <a:avLst/>
            </a:prstGeom>
            <a:blipFill>
              <a:blip r:embed="rId7" cstate="print"/>
              <a:stretch>
                <a:fillRect/>
              </a:stretch>
            </a:blipFill>
          </p:spPr>
          <p:txBody>
            <a:bodyPr wrap="square" lIns="0" tIns="0" rIns="0" bIns="0" rtlCol="0"/>
            <a:lstStyle/>
            <a:p>
              <a:endParaRPr b="1" dirty="0">
                <a:latin typeface="Maiandra GD" panose="020E0502030308020204" pitchFamily="34" charset="0"/>
              </a:endParaRPr>
            </a:p>
          </p:txBody>
        </p:sp>
        <p:sp>
          <p:nvSpPr>
            <p:cNvPr id="41" name="object 41"/>
            <p:cNvSpPr/>
            <p:nvPr/>
          </p:nvSpPr>
          <p:spPr>
            <a:xfrm>
              <a:off x="8206739" y="3093719"/>
              <a:ext cx="161544" cy="158496"/>
            </a:xfrm>
            <a:prstGeom prst="rect">
              <a:avLst/>
            </a:prstGeom>
            <a:blipFill>
              <a:blip r:embed="rId8" cstate="print"/>
              <a:stretch>
                <a:fillRect/>
              </a:stretch>
            </a:blipFill>
          </p:spPr>
          <p:txBody>
            <a:bodyPr wrap="square" lIns="0" tIns="0" rIns="0" bIns="0" rtlCol="0"/>
            <a:lstStyle/>
            <a:p>
              <a:endParaRPr b="1">
                <a:latin typeface="Maiandra GD" panose="020E0502030308020204" pitchFamily="34" charset="0"/>
              </a:endParaRPr>
            </a:p>
          </p:txBody>
        </p:sp>
        <p:sp>
          <p:nvSpPr>
            <p:cNvPr id="42" name="object 42"/>
            <p:cNvSpPr/>
            <p:nvPr/>
          </p:nvSpPr>
          <p:spPr>
            <a:xfrm>
              <a:off x="8218297" y="3107816"/>
              <a:ext cx="125729" cy="121920"/>
            </a:xfrm>
            <a:prstGeom prst="rect">
              <a:avLst/>
            </a:prstGeom>
            <a:blipFill>
              <a:blip r:embed="rId9" cstate="print"/>
              <a:stretch>
                <a:fillRect/>
              </a:stretch>
            </a:blipFill>
          </p:spPr>
          <p:txBody>
            <a:bodyPr wrap="square" lIns="0" tIns="0" rIns="0" bIns="0" rtlCol="0"/>
            <a:lstStyle/>
            <a:p>
              <a:endParaRPr b="1">
                <a:latin typeface="Maiandra GD" panose="020E0502030308020204" pitchFamily="34" charset="0"/>
              </a:endParaRPr>
            </a:p>
          </p:txBody>
        </p:sp>
        <p:sp>
          <p:nvSpPr>
            <p:cNvPr id="43" name="object 43"/>
            <p:cNvSpPr/>
            <p:nvPr/>
          </p:nvSpPr>
          <p:spPr>
            <a:xfrm>
              <a:off x="6963155" y="3319271"/>
              <a:ext cx="385572" cy="207263"/>
            </a:xfrm>
            <a:prstGeom prst="rect">
              <a:avLst/>
            </a:prstGeom>
            <a:blipFill>
              <a:blip r:embed="rId10" cstate="print"/>
              <a:stretch>
                <a:fillRect/>
              </a:stretch>
            </a:blipFill>
          </p:spPr>
          <p:txBody>
            <a:bodyPr wrap="square" lIns="0" tIns="0" rIns="0" bIns="0" rtlCol="0"/>
            <a:lstStyle/>
            <a:p>
              <a:endParaRPr b="1">
                <a:latin typeface="Maiandra GD" panose="020E0502030308020204" pitchFamily="34" charset="0"/>
              </a:endParaRPr>
            </a:p>
          </p:txBody>
        </p:sp>
        <p:sp>
          <p:nvSpPr>
            <p:cNvPr id="44" name="object 44"/>
            <p:cNvSpPr/>
            <p:nvPr/>
          </p:nvSpPr>
          <p:spPr>
            <a:xfrm>
              <a:off x="6974839" y="3334130"/>
              <a:ext cx="348996" cy="169926"/>
            </a:xfrm>
            <a:prstGeom prst="rect">
              <a:avLst/>
            </a:prstGeom>
            <a:blipFill>
              <a:blip r:embed="rId11" cstate="print"/>
              <a:stretch>
                <a:fillRect/>
              </a:stretch>
            </a:blipFill>
          </p:spPr>
          <p:txBody>
            <a:bodyPr wrap="square" lIns="0" tIns="0" rIns="0" bIns="0" rtlCol="0"/>
            <a:lstStyle/>
            <a:p>
              <a:endParaRPr b="1">
                <a:latin typeface="Maiandra GD" panose="020E0502030308020204" pitchFamily="34" charset="0"/>
              </a:endParaRPr>
            </a:p>
          </p:txBody>
        </p:sp>
        <p:sp>
          <p:nvSpPr>
            <p:cNvPr id="45" name="object 45"/>
            <p:cNvSpPr/>
            <p:nvPr/>
          </p:nvSpPr>
          <p:spPr>
            <a:xfrm>
              <a:off x="7368539" y="3368039"/>
              <a:ext cx="172211" cy="156972"/>
            </a:xfrm>
            <a:prstGeom prst="rect">
              <a:avLst/>
            </a:prstGeom>
            <a:blipFill>
              <a:blip r:embed="rId4" cstate="print"/>
              <a:stretch>
                <a:fillRect/>
              </a:stretch>
            </a:blipFill>
          </p:spPr>
          <p:txBody>
            <a:bodyPr wrap="square" lIns="0" tIns="0" rIns="0" bIns="0" rtlCol="0"/>
            <a:lstStyle/>
            <a:p>
              <a:endParaRPr b="1">
                <a:latin typeface="Maiandra GD" panose="020E0502030308020204" pitchFamily="34" charset="0"/>
              </a:endParaRPr>
            </a:p>
          </p:txBody>
        </p:sp>
        <p:sp>
          <p:nvSpPr>
            <p:cNvPr id="46" name="object 46"/>
            <p:cNvSpPr/>
            <p:nvPr/>
          </p:nvSpPr>
          <p:spPr>
            <a:xfrm>
              <a:off x="7380477" y="3382136"/>
              <a:ext cx="136017" cy="121412"/>
            </a:xfrm>
            <a:prstGeom prst="rect">
              <a:avLst/>
            </a:prstGeom>
            <a:blipFill>
              <a:blip r:embed="rId12" cstate="print"/>
              <a:stretch>
                <a:fillRect/>
              </a:stretch>
            </a:blipFill>
          </p:spPr>
          <p:txBody>
            <a:bodyPr wrap="square" lIns="0" tIns="0" rIns="0" bIns="0" rtlCol="0"/>
            <a:lstStyle/>
            <a:p>
              <a:endParaRPr b="1">
                <a:latin typeface="Maiandra GD" panose="020E0502030308020204" pitchFamily="34" charset="0"/>
              </a:endParaRPr>
            </a:p>
          </p:txBody>
        </p:sp>
        <p:sp>
          <p:nvSpPr>
            <p:cNvPr id="47" name="object 47"/>
            <p:cNvSpPr/>
            <p:nvPr/>
          </p:nvSpPr>
          <p:spPr>
            <a:xfrm>
              <a:off x="7615427" y="3319271"/>
              <a:ext cx="513587" cy="207263"/>
            </a:xfrm>
            <a:prstGeom prst="rect">
              <a:avLst/>
            </a:prstGeom>
            <a:blipFill>
              <a:blip r:embed="rId13" cstate="print"/>
              <a:stretch>
                <a:fillRect/>
              </a:stretch>
            </a:blipFill>
          </p:spPr>
          <p:txBody>
            <a:bodyPr wrap="square" lIns="0" tIns="0" rIns="0" bIns="0" rtlCol="0"/>
            <a:lstStyle/>
            <a:p>
              <a:endParaRPr b="1">
                <a:latin typeface="Maiandra GD" panose="020E0502030308020204" pitchFamily="34" charset="0"/>
              </a:endParaRPr>
            </a:p>
          </p:txBody>
        </p:sp>
        <p:sp>
          <p:nvSpPr>
            <p:cNvPr id="48" name="object 48"/>
            <p:cNvSpPr/>
            <p:nvPr/>
          </p:nvSpPr>
          <p:spPr>
            <a:xfrm>
              <a:off x="7627112" y="3333876"/>
              <a:ext cx="477012" cy="170180"/>
            </a:xfrm>
            <a:prstGeom prst="rect">
              <a:avLst/>
            </a:prstGeom>
            <a:blipFill>
              <a:blip r:embed="rId14" cstate="print"/>
              <a:stretch>
                <a:fillRect/>
              </a:stretch>
            </a:blipFill>
          </p:spPr>
          <p:txBody>
            <a:bodyPr wrap="square" lIns="0" tIns="0" rIns="0" bIns="0" rtlCol="0"/>
            <a:lstStyle/>
            <a:p>
              <a:endParaRPr b="1">
                <a:latin typeface="Maiandra GD" panose="020E0502030308020204" pitchFamily="34" charset="0"/>
              </a:endParaRPr>
            </a:p>
          </p:txBody>
        </p:sp>
        <p:sp>
          <p:nvSpPr>
            <p:cNvPr id="49" name="object 49"/>
            <p:cNvSpPr/>
            <p:nvPr/>
          </p:nvSpPr>
          <p:spPr>
            <a:xfrm>
              <a:off x="4776978" y="1811908"/>
              <a:ext cx="1929130" cy="2684145"/>
            </a:xfrm>
            <a:custGeom>
              <a:avLst/>
              <a:gdLst/>
              <a:ahLst/>
              <a:cxnLst/>
              <a:rect l="l" t="t" r="r" b="b"/>
              <a:pathLst>
                <a:path w="1929129" h="2684145">
                  <a:moveTo>
                    <a:pt x="1712545" y="2525811"/>
                  </a:moveTo>
                  <a:lnTo>
                    <a:pt x="1701593" y="2527712"/>
                  </a:lnTo>
                  <a:lnTo>
                    <a:pt x="1692142" y="2533566"/>
                  </a:lnTo>
                  <a:lnTo>
                    <a:pt x="1685417" y="2542921"/>
                  </a:lnTo>
                  <a:lnTo>
                    <a:pt x="1682912" y="2554144"/>
                  </a:lnTo>
                  <a:lnTo>
                    <a:pt x="1684813" y="2565082"/>
                  </a:lnTo>
                  <a:lnTo>
                    <a:pt x="1690667" y="2574496"/>
                  </a:lnTo>
                  <a:lnTo>
                    <a:pt x="1700022" y="2581147"/>
                  </a:lnTo>
                  <a:lnTo>
                    <a:pt x="1928749" y="2684017"/>
                  </a:lnTo>
                  <a:lnTo>
                    <a:pt x="1925974" y="2654046"/>
                  </a:lnTo>
                  <a:lnTo>
                    <a:pt x="1871726" y="2654046"/>
                  </a:lnTo>
                  <a:lnTo>
                    <a:pt x="1809469" y="2566892"/>
                  </a:lnTo>
                  <a:lnTo>
                    <a:pt x="1723771" y="2528316"/>
                  </a:lnTo>
                  <a:lnTo>
                    <a:pt x="1712545" y="2525811"/>
                  </a:lnTo>
                  <a:close/>
                </a:path>
                <a:path w="1929129" h="2684145">
                  <a:moveTo>
                    <a:pt x="1809469" y="2566892"/>
                  </a:moveTo>
                  <a:lnTo>
                    <a:pt x="1871726" y="2654046"/>
                  </a:lnTo>
                  <a:lnTo>
                    <a:pt x="1891461" y="2639948"/>
                  </a:lnTo>
                  <a:lnTo>
                    <a:pt x="1866519" y="2639948"/>
                  </a:lnTo>
                  <a:lnTo>
                    <a:pt x="1861942" y="2590512"/>
                  </a:lnTo>
                  <a:lnTo>
                    <a:pt x="1809469" y="2566892"/>
                  </a:lnTo>
                  <a:close/>
                </a:path>
                <a:path w="1929129" h="2684145">
                  <a:moveTo>
                    <a:pt x="1874139" y="2408173"/>
                  </a:moveTo>
                  <a:lnTo>
                    <a:pt x="1863086" y="2411434"/>
                  </a:lnTo>
                  <a:lnTo>
                    <a:pt x="1854485" y="2418445"/>
                  </a:lnTo>
                  <a:lnTo>
                    <a:pt x="1849171" y="2428194"/>
                  </a:lnTo>
                  <a:lnTo>
                    <a:pt x="1847977" y="2439670"/>
                  </a:lnTo>
                  <a:lnTo>
                    <a:pt x="1856646" y="2533310"/>
                  </a:lnTo>
                  <a:lnTo>
                    <a:pt x="1918843" y="2620391"/>
                  </a:lnTo>
                  <a:lnTo>
                    <a:pt x="1871726" y="2654046"/>
                  </a:lnTo>
                  <a:lnTo>
                    <a:pt x="1925974" y="2654046"/>
                  </a:lnTo>
                  <a:lnTo>
                    <a:pt x="1905635" y="2434335"/>
                  </a:lnTo>
                  <a:lnTo>
                    <a:pt x="1902303" y="2423283"/>
                  </a:lnTo>
                  <a:lnTo>
                    <a:pt x="1895268" y="2414682"/>
                  </a:lnTo>
                  <a:lnTo>
                    <a:pt x="1885543" y="2409368"/>
                  </a:lnTo>
                  <a:lnTo>
                    <a:pt x="1874139" y="2408173"/>
                  </a:lnTo>
                  <a:close/>
                </a:path>
                <a:path w="1929129" h="2684145">
                  <a:moveTo>
                    <a:pt x="1861942" y="2590512"/>
                  </a:moveTo>
                  <a:lnTo>
                    <a:pt x="1866519" y="2639948"/>
                  </a:lnTo>
                  <a:lnTo>
                    <a:pt x="1907158" y="2610866"/>
                  </a:lnTo>
                  <a:lnTo>
                    <a:pt x="1861942" y="2590512"/>
                  </a:lnTo>
                  <a:close/>
                </a:path>
                <a:path w="1929129" h="2684145">
                  <a:moveTo>
                    <a:pt x="1856646" y="2533310"/>
                  </a:moveTo>
                  <a:lnTo>
                    <a:pt x="1861942" y="2590512"/>
                  </a:lnTo>
                  <a:lnTo>
                    <a:pt x="1907158" y="2610866"/>
                  </a:lnTo>
                  <a:lnTo>
                    <a:pt x="1866519" y="2639948"/>
                  </a:lnTo>
                  <a:lnTo>
                    <a:pt x="1891461" y="2639948"/>
                  </a:lnTo>
                  <a:lnTo>
                    <a:pt x="1918843" y="2620391"/>
                  </a:lnTo>
                  <a:lnTo>
                    <a:pt x="1856646" y="2533310"/>
                  </a:lnTo>
                  <a:close/>
                </a:path>
                <a:path w="1929129" h="2684145">
                  <a:moveTo>
                    <a:pt x="47244" y="0"/>
                  </a:moveTo>
                  <a:lnTo>
                    <a:pt x="0" y="33781"/>
                  </a:lnTo>
                  <a:lnTo>
                    <a:pt x="1809469" y="2566892"/>
                  </a:lnTo>
                  <a:lnTo>
                    <a:pt x="1861942" y="2590512"/>
                  </a:lnTo>
                  <a:lnTo>
                    <a:pt x="1856646" y="2533310"/>
                  </a:lnTo>
                  <a:lnTo>
                    <a:pt x="47244" y="0"/>
                  </a:lnTo>
                  <a:close/>
                </a:path>
              </a:pathLst>
            </a:custGeom>
            <a:solidFill>
              <a:srgbClr val="C00000"/>
            </a:solidFill>
          </p:spPr>
          <p:txBody>
            <a:bodyPr wrap="square" lIns="0" tIns="0" rIns="0" bIns="0" rtlCol="0"/>
            <a:lstStyle/>
            <a:p>
              <a:endParaRPr b="1">
                <a:latin typeface="Maiandra GD" panose="020E0502030308020204" pitchFamily="34" charset="0"/>
              </a:endParaRPr>
            </a:p>
          </p:txBody>
        </p:sp>
        <p:sp>
          <p:nvSpPr>
            <p:cNvPr id="50" name="object 50"/>
            <p:cNvSpPr/>
            <p:nvPr/>
          </p:nvSpPr>
          <p:spPr>
            <a:xfrm>
              <a:off x="636783" y="5446240"/>
              <a:ext cx="4369308" cy="2084641"/>
            </a:xfrm>
            <a:prstGeom prst="rect">
              <a:avLst/>
            </a:prstGeom>
            <a:blipFill>
              <a:blip r:embed="rId15" cstate="print"/>
              <a:stretch>
                <a:fillRect/>
              </a:stretch>
            </a:blipFill>
          </p:spPr>
          <p:txBody>
            <a:bodyPr wrap="square" lIns="0" tIns="0" rIns="0" bIns="0" rtlCol="0"/>
            <a:lstStyle/>
            <a:p>
              <a:endParaRPr b="1" dirty="0">
                <a:latin typeface="Maiandra GD" panose="020E0502030308020204" pitchFamily="34" charset="0"/>
              </a:endParaRPr>
            </a:p>
          </p:txBody>
        </p:sp>
      </p:grpSp>
      <p:sp>
        <p:nvSpPr>
          <p:cNvPr id="51" name="object 51"/>
          <p:cNvSpPr txBox="1"/>
          <p:nvPr/>
        </p:nvSpPr>
        <p:spPr>
          <a:xfrm>
            <a:off x="3130316" y="4851272"/>
            <a:ext cx="4145187" cy="997709"/>
          </a:xfrm>
          <a:prstGeom prst="rect">
            <a:avLst/>
          </a:prstGeom>
        </p:spPr>
        <p:txBody>
          <a:bodyPr vert="horz" wrap="square" lIns="0" tIns="12700" rIns="0" bIns="0" rtlCol="0">
            <a:spAutoFit/>
          </a:bodyPr>
          <a:lstStyle/>
          <a:p>
            <a:pPr marL="12700" marR="5080" algn="just">
              <a:spcBef>
                <a:spcPts val="100"/>
              </a:spcBef>
            </a:pPr>
            <a:r>
              <a:rPr sz="1600" b="1" spc="-45" dirty="0">
                <a:solidFill>
                  <a:srgbClr val="FFFFFF"/>
                </a:solidFill>
                <a:latin typeface="Maiandra GD" panose="020E0502030308020204" pitchFamily="34" charset="0"/>
                <a:cs typeface="Times New Roman"/>
              </a:rPr>
              <a:t>Two </a:t>
            </a:r>
            <a:r>
              <a:rPr sz="1600" b="1" spc="-5" dirty="0">
                <a:solidFill>
                  <a:srgbClr val="FFFFFF"/>
                </a:solidFill>
                <a:latin typeface="Maiandra GD" panose="020E0502030308020204" pitchFamily="34" charset="0"/>
                <a:cs typeface="Times New Roman"/>
              </a:rPr>
              <a:t>atomic orbitals forming </a:t>
            </a:r>
            <a:r>
              <a:rPr sz="1600" b="1" dirty="0">
                <a:solidFill>
                  <a:srgbClr val="FFFFFF"/>
                </a:solidFill>
                <a:latin typeface="Maiandra GD" panose="020E0502030308020204" pitchFamily="34" charset="0"/>
                <a:cs typeface="Times New Roman"/>
              </a:rPr>
              <a:t>a σ-bond  </a:t>
            </a:r>
            <a:r>
              <a:rPr sz="1600" b="1" spc="-10" dirty="0">
                <a:solidFill>
                  <a:srgbClr val="FFFFFF"/>
                </a:solidFill>
                <a:latin typeface="Maiandra GD" panose="020E0502030308020204" pitchFamily="34" charset="0"/>
                <a:cs typeface="Times New Roman"/>
              </a:rPr>
              <a:t>may be rotating </a:t>
            </a:r>
            <a:r>
              <a:rPr sz="1600" b="1" dirty="0">
                <a:solidFill>
                  <a:srgbClr val="FFFFFF"/>
                </a:solidFill>
                <a:latin typeface="Maiandra GD" panose="020E0502030308020204" pitchFamily="34" charset="0"/>
                <a:cs typeface="Times New Roman"/>
              </a:rPr>
              <a:t>in </a:t>
            </a:r>
            <a:r>
              <a:rPr sz="1600" b="1" spc="-5" dirty="0">
                <a:solidFill>
                  <a:srgbClr val="FFFFFF"/>
                </a:solidFill>
                <a:latin typeface="Maiandra GD" panose="020E0502030308020204" pitchFamily="34" charset="0"/>
                <a:cs typeface="Times New Roman"/>
              </a:rPr>
              <a:t>opposite directions,  </a:t>
            </a:r>
            <a:r>
              <a:rPr sz="1600" b="1" dirty="0">
                <a:solidFill>
                  <a:srgbClr val="FFFFFF"/>
                </a:solidFill>
                <a:latin typeface="Maiandra GD" panose="020E0502030308020204" pitchFamily="34" charset="0"/>
                <a:cs typeface="Times New Roman"/>
              </a:rPr>
              <a:t>one in clockwise and </a:t>
            </a:r>
            <a:r>
              <a:rPr sz="1600" b="1" spc="-5" dirty="0">
                <a:solidFill>
                  <a:srgbClr val="FFFFFF"/>
                </a:solidFill>
                <a:latin typeface="Maiandra GD" panose="020E0502030308020204" pitchFamily="34" charset="0"/>
                <a:cs typeface="Times New Roman"/>
              </a:rPr>
              <a:t>other </a:t>
            </a:r>
            <a:r>
              <a:rPr sz="1600" b="1" dirty="0">
                <a:solidFill>
                  <a:srgbClr val="FFFFFF"/>
                </a:solidFill>
                <a:latin typeface="Maiandra GD" panose="020E0502030308020204" pitchFamily="34" charset="0"/>
                <a:cs typeface="Times New Roman"/>
              </a:rPr>
              <a:t>in </a:t>
            </a:r>
            <a:r>
              <a:rPr sz="1600" b="1" spc="-5" dirty="0">
                <a:solidFill>
                  <a:srgbClr val="FFFFFF"/>
                </a:solidFill>
                <a:latin typeface="Maiandra GD" panose="020E0502030308020204" pitchFamily="34" charset="0"/>
                <a:cs typeface="Times New Roman"/>
              </a:rPr>
              <a:t>anticlockwise  manner is </a:t>
            </a:r>
            <a:r>
              <a:rPr sz="1600" b="1" dirty="0">
                <a:solidFill>
                  <a:srgbClr val="FFFFFF"/>
                </a:solidFill>
                <a:latin typeface="Maiandra GD" panose="020E0502030308020204" pitchFamily="34" charset="0"/>
                <a:cs typeface="Times New Roman"/>
              </a:rPr>
              <a:t>called </a:t>
            </a:r>
            <a:r>
              <a:rPr sz="1600" b="1" spc="-5" dirty="0">
                <a:solidFill>
                  <a:srgbClr val="FFFFFF"/>
                </a:solidFill>
                <a:latin typeface="Maiandra GD" panose="020E0502030308020204" pitchFamily="34" charset="0"/>
                <a:cs typeface="Times New Roman"/>
              </a:rPr>
              <a:t>as </a:t>
            </a:r>
            <a:r>
              <a:rPr sz="1600" b="1" i="1" dirty="0">
                <a:solidFill>
                  <a:srgbClr val="FFFFFF"/>
                </a:solidFill>
                <a:latin typeface="Maiandra GD" panose="020E0502030308020204" pitchFamily="34" charset="0"/>
                <a:cs typeface="Times New Roman"/>
              </a:rPr>
              <a:t>dis-rotatory</a:t>
            </a:r>
            <a:r>
              <a:rPr sz="1600" b="1" i="1" spc="-10" dirty="0">
                <a:solidFill>
                  <a:srgbClr val="FFFFFF"/>
                </a:solidFill>
                <a:latin typeface="Maiandra GD" panose="020E0502030308020204" pitchFamily="34" charset="0"/>
                <a:cs typeface="Times New Roman"/>
              </a:rPr>
              <a:t> </a:t>
            </a:r>
            <a:r>
              <a:rPr sz="1600" b="1" i="1" spc="-5" dirty="0">
                <a:solidFill>
                  <a:srgbClr val="FFFFFF"/>
                </a:solidFill>
                <a:latin typeface="Maiandra GD" panose="020E0502030308020204" pitchFamily="34" charset="0"/>
                <a:cs typeface="Times New Roman"/>
              </a:rPr>
              <a:t>process</a:t>
            </a:r>
            <a:endParaRPr sz="1600" b="1" dirty="0">
              <a:latin typeface="Maiandra GD" panose="020E0502030308020204" pitchFamily="34" charset="0"/>
              <a:cs typeface="Times New Roman"/>
            </a:endParaRPr>
          </a:p>
        </p:txBody>
      </p:sp>
      <p:grpSp>
        <p:nvGrpSpPr>
          <p:cNvPr id="52" name="object 52"/>
          <p:cNvGrpSpPr/>
          <p:nvPr/>
        </p:nvGrpSpPr>
        <p:grpSpPr>
          <a:xfrm>
            <a:off x="7874181" y="4579883"/>
            <a:ext cx="4247279" cy="1218183"/>
            <a:chOff x="4712144" y="4635944"/>
            <a:chExt cx="4369435" cy="1321435"/>
          </a:xfrm>
        </p:grpSpPr>
        <p:sp>
          <p:nvSpPr>
            <p:cNvPr id="53" name="object 53"/>
            <p:cNvSpPr/>
            <p:nvPr/>
          </p:nvSpPr>
          <p:spPr>
            <a:xfrm>
              <a:off x="4725162" y="4648962"/>
              <a:ext cx="4343400" cy="1295400"/>
            </a:xfrm>
            <a:custGeom>
              <a:avLst/>
              <a:gdLst/>
              <a:ahLst/>
              <a:cxnLst/>
              <a:rect l="l" t="t" r="r" b="b"/>
              <a:pathLst>
                <a:path w="4343400" h="1295400">
                  <a:moveTo>
                    <a:pt x="4127499" y="0"/>
                  </a:moveTo>
                  <a:lnTo>
                    <a:pt x="215900" y="0"/>
                  </a:lnTo>
                  <a:lnTo>
                    <a:pt x="166391" y="5701"/>
                  </a:lnTo>
                  <a:lnTo>
                    <a:pt x="120946" y="21941"/>
                  </a:lnTo>
                  <a:lnTo>
                    <a:pt x="80859" y="47426"/>
                  </a:lnTo>
                  <a:lnTo>
                    <a:pt x="47426" y="80859"/>
                  </a:lnTo>
                  <a:lnTo>
                    <a:pt x="21941" y="120946"/>
                  </a:lnTo>
                  <a:lnTo>
                    <a:pt x="5701" y="166391"/>
                  </a:lnTo>
                  <a:lnTo>
                    <a:pt x="0" y="215900"/>
                  </a:lnTo>
                  <a:lnTo>
                    <a:pt x="0" y="1079500"/>
                  </a:lnTo>
                  <a:lnTo>
                    <a:pt x="5701" y="1129004"/>
                  </a:lnTo>
                  <a:lnTo>
                    <a:pt x="21941" y="1174448"/>
                  </a:lnTo>
                  <a:lnTo>
                    <a:pt x="47426" y="1214535"/>
                  </a:lnTo>
                  <a:lnTo>
                    <a:pt x="80859" y="1247969"/>
                  </a:lnTo>
                  <a:lnTo>
                    <a:pt x="120946" y="1273456"/>
                  </a:lnTo>
                  <a:lnTo>
                    <a:pt x="166391" y="1289698"/>
                  </a:lnTo>
                  <a:lnTo>
                    <a:pt x="215900" y="1295400"/>
                  </a:lnTo>
                  <a:lnTo>
                    <a:pt x="4127499" y="1295400"/>
                  </a:lnTo>
                  <a:lnTo>
                    <a:pt x="4177008" y="1289698"/>
                  </a:lnTo>
                  <a:lnTo>
                    <a:pt x="4222453" y="1273456"/>
                  </a:lnTo>
                  <a:lnTo>
                    <a:pt x="4262540" y="1247969"/>
                  </a:lnTo>
                  <a:lnTo>
                    <a:pt x="4295973" y="1214535"/>
                  </a:lnTo>
                  <a:lnTo>
                    <a:pt x="4321458" y="1174448"/>
                  </a:lnTo>
                  <a:lnTo>
                    <a:pt x="4337698" y="1129004"/>
                  </a:lnTo>
                  <a:lnTo>
                    <a:pt x="4343399" y="1079500"/>
                  </a:lnTo>
                  <a:lnTo>
                    <a:pt x="4343399" y="215900"/>
                  </a:lnTo>
                  <a:lnTo>
                    <a:pt x="4337698" y="166391"/>
                  </a:lnTo>
                  <a:lnTo>
                    <a:pt x="4321458" y="120946"/>
                  </a:lnTo>
                  <a:lnTo>
                    <a:pt x="4295973" y="80859"/>
                  </a:lnTo>
                  <a:lnTo>
                    <a:pt x="4262540" y="47426"/>
                  </a:lnTo>
                  <a:lnTo>
                    <a:pt x="4222453" y="21941"/>
                  </a:lnTo>
                  <a:lnTo>
                    <a:pt x="4177008" y="5701"/>
                  </a:lnTo>
                  <a:lnTo>
                    <a:pt x="4127499" y="0"/>
                  </a:lnTo>
                  <a:close/>
                </a:path>
              </a:pathLst>
            </a:custGeom>
            <a:solidFill>
              <a:srgbClr val="00AF50"/>
            </a:solidFill>
          </p:spPr>
          <p:txBody>
            <a:bodyPr wrap="square" lIns="0" tIns="0" rIns="0" bIns="0" rtlCol="0"/>
            <a:lstStyle/>
            <a:p>
              <a:endParaRPr b="1">
                <a:latin typeface="Maiandra GD" panose="020E0502030308020204" pitchFamily="34" charset="0"/>
              </a:endParaRPr>
            </a:p>
          </p:txBody>
        </p:sp>
        <p:sp>
          <p:nvSpPr>
            <p:cNvPr id="54" name="object 54"/>
            <p:cNvSpPr/>
            <p:nvPr/>
          </p:nvSpPr>
          <p:spPr>
            <a:xfrm>
              <a:off x="4725162" y="4648962"/>
              <a:ext cx="4343400" cy="1295400"/>
            </a:xfrm>
            <a:custGeom>
              <a:avLst/>
              <a:gdLst/>
              <a:ahLst/>
              <a:cxnLst/>
              <a:rect l="l" t="t" r="r" b="b"/>
              <a:pathLst>
                <a:path w="4343400" h="1295400">
                  <a:moveTo>
                    <a:pt x="0" y="215900"/>
                  </a:moveTo>
                  <a:lnTo>
                    <a:pt x="5701" y="166391"/>
                  </a:lnTo>
                  <a:lnTo>
                    <a:pt x="21941" y="120946"/>
                  </a:lnTo>
                  <a:lnTo>
                    <a:pt x="47426" y="80859"/>
                  </a:lnTo>
                  <a:lnTo>
                    <a:pt x="80859" y="47426"/>
                  </a:lnTo>
                  <a:lnTo>
                    <a:pt x="120946" y="21941"/>
                  </a:lnTo>
                  <a:lnTo>
                    <a:pt x="166391" y="5701"/>
                  </a:lnTo>
                  <a:lnTo>
                    <a:pt x="215900" y="0"/>
                  </a:lnTo>
                  <a:lnTo>
                    <a:pt x="4127499" y="0"/>
                  </a:lnTo>
                  <a:lnTo>
                    <a:pt x="4177008" y="5701"/>
                  </a:lnTo>
                  <a:lnTo>
                    <a:pt x="4222453" y="21941"/>
                  </a:lnTo>
                  <a:lnTo>
                    <a:pt x="4262540" y="47426"/>
                  </a:lnTo>
                  <a:lnTo>
                    <a:pt x="4295973" y="80859"/>
                  </a:lnTo>
                  <a:lnTo>
                    <a:pt x="4321458" y="120946"/>
                  </a:lnTo>
                  <a:lnTo>
                    <a:pt x="4337698" y="166391"/>
                  </a:lnTo>
                  <a:lnTo>
                    <a:pt x="4343399" y="215900"/>
                  </a:lnTo>
                  <a:lnTo>
                    <a:pt x="4343399" y="1079500"/>
                  </a:lnTo>
                  <a:lnTo>
                    <a:pt x="4337698" y="1129004"/>
                  </a:lnTo>
                  <a:lnTo>
                    <a:pt x="4321458" y="1174448"/>
                  </a:lnTo>
                  <a:lnTo>
                    <a:pt x="4295973" y="1214535"/>
                  </a:lnTo>
                  <a:lnTo>
                    <a:pt x="4262540" y="1247969"/>
                  </a:lnTo>
                  <a:lnTo>
                    <a:pt x="4222453" y="1273456"/>
                  </a:lnTo>
                  <a:lnTo>
                    <a:pt x="4177008" y="1289698"/>
                  </a:lnTo>
                  <a:lnTo>
                    <a:pt x="4127499" y="1295400"/>
                  </a:lnTo>
                  <a:lnTo>
                    <a:pt x="215900" y="1295400"/>
                  </a:lnTo>
                  <a:lnTo>
                    <a:pt x="166391" y="1289698"/>
                  </a:lnTo>
                  <a:lnTo>
                    <a:pt x="120946" y="1273456"/>
                  </a:lnTo>
                  <a:lnTo>
                    <a:pt x="80859" y="1247969"/>
                  </a:lnTo>
                  <a:lnTo>
                    <a:pt x="47426" y="1214535"/>
                  </a:lnTo>
                  <a:lnTo>
                    <a:pt x="21941" y="1174448"/>
                  </a:lnTo>
                  <a:lnTo>
                    <a:pt x="5701" y="1129004"/>
                  </a:lnTo>
                  <a:lnTo>
                    <a:pt x="0" y="1079500"/>
                  </a:lnTo>
                  <a:lnTo>
                    <a:pt x="0" y="215900"/>
                  </a:lnTo>
                  <a:close/>
                </a:path>
              </a:pathLst>
            </a:custGeom>
            <a:ln w="25908">
              <a:solidFill>
                <a:srgbClr val="001F5F"/>
              </a:solidFill>
            </a:ln>
          </p:spPr>
          <p:txBody>
            <a:bodyPr wrap="square" lIns="0" tIns="0" rIns="0" bIns="0" rtlCol="0"/>
            <a:lstStyle/>
            <a:p>
              <a:endParaRPr b="1">
                <a:latin typeface="Maiandra GD" panose="020E0502030308020204" pitchFamily="34" charset="0"/>
              </a:endParaRPr>
            </a:p>
          </p:txBody>
        </p:sp>
      </p:grpSp>
      <p:sp>
        <p:nvSpPr>
          <p:cNvPr id="55" name="object 55"/>
          <p:cNvSpPr txBox="1"/>
          <p:nvPr/>
        </p:nvSpPr>
        <p:spPr>
          <a:xfrm>
            <a:off x="8011534" y="4693863"/>
            <a:ext cx="3949147" cy="997709"/>
          </a:xfrm>
          <a:prstGeom prst="rect">
            <a:avLst/>
          </a:prstGeom>
        </p:spPr>
        <p:txBody>
          <a:bodyPr vert="horz" wrap="square" lIns="0" tIns="12700" rIns="0" bIns="0" rtlCol="0">
            <a:spAutoFit/>
          </a:bodyPr>
          <a:lstStyle/>
          <a:p>
            <a:pPr marL="12700" marR="5080" algn="just">
              <a:spcBef>
                <a:spcPts val="100"/>
              </a:spcBef>
            </a:pPr>
            <a:r>
              <a:rPr sz="1600" b="1" spc="-45" dirty="0">
                <a:solidFill>
                  <a:srgbClr val="FFFFFF"/>
                </a:solidFill>
                <a:latin typeface="Maiandra GD" panose="020E0502030308020204" pitchFamily="34" charset="0"/>
                <a:cs typeface="Times New Roman"/>
              </a:rPr>
              <a:t>Two </a:t>
            </a:r>
            <a:r>
              <a:rPr sz="1600" b="1" dirty="0">
                <a:solidFill>
                  <a:srgbClr val="FFFFFF"/>
                </a:solidFill>
                <a:latin typeface="Maiandra GD" panose="020E0502030308020204" pitchFamily="34" charset="0"/>
                <a:cs typeface="Times New Roman"/>
              </a:rPr>
              <a:t>atomic </a:t>
            </a:r>
            <a:r>
              <a:rPr sz="1600" b="1" spc="-5" dirty="0">
                <a:solidFill>
                  <a:srgbClr val="FFFFFF"/>
                </a:solidFill>
                <a:latin typeface="Maiandra GD" panose="020E0502030308020204" pitchFamily="34" charset="0"/>
                <a:cs typeface="Times New Roman"/>
              </a:rPr>
              <a:t>orbitals </a:t>
            </a:r>
            <a:r>
              <a:rPr sz="1600" b="1" dirty="0">
                <a:solidFill>
                  <a:srgbClr val="FFFFFF"/>
                </a:solidFill>
                <a:latin typeface="Maiandra GD" panose="020E0502030308020204" pitchFamily="34" charset="0"/>
                <a:cs typeface="Times New Roman"/>
              </a:rPr>
              <a:t>forming a </a:t>
            </a:r>
            <a:r>
              <a:rPr sz="1600" b="1" spc="-5" dirty="0">
                <a:solidFill>
                  <a:srgbClr val="FFFFFF"/>
                </a:solidFill>
                <a:latin typeface="Maiandra GD" panose="020E0502030308020204" pitchFamily="34" charset="0"/>
                <a:cs typeface="Times New Roman"/>
              </a:rPr>
              <a:t>σ-bond  </a:t>
            </a:r>
            <a:r>
              <a:rPr sz="1600" b="1" spc="-10" dirty="0">
                <a:solidFill>
                  <a:srgbClr val="FFFFFF"/>
                </a:solidFill>
                <a:latin typeface="Maiandra GD" panose="020E0502030308020204" pitchFamily="34" charset="0"/>
                <a:cs typeface="Times New Roman"/>
              </a:rPr>
              <a:t>may be rotating </a:t>
            </a:r>
            <a:r>
              <a:rPr sz="1600" b="1" dirty="0">
                <a:solidFill>
                  <a:srgbClr val="FFFFFF"/>
                </a:solidFill>
                <a:latin typeface="Maiandra GD" panose="020E0502030308020204" pitchFamily="34" charset="0"/>
                <a:cs typeface="Times New Roman"/>
              </a:rPr>
              <a:t>in </a:t>
            </a:r>
            <a:r>
              <a:rPr sz="1600" b="1" spc="-5" dirty="0">
                <a:solidFill>
                  <a:srgbClr val="FFFFFF"/>
                </a:solidFill>
                <a:latin typeface="Maiandra GD" panose="020E0502030308020204" pitchFamily="34" charset="0"/>
                <a:cs typeface="Times New Roman"/>
              </a:rPr>
              <a:t>same direction either  </a:t>
            </a:r>
            <a:r>
              <a:rPr sz="1600" b="1" dirty="0">
                <a:solidFill>
                  <a:srgbClr val="FFFFFF"/>
                </a:solidFill>
                <a:latin typeface="Maiandra GD" panose="020E0502030308020204" pitchFamily="34" charset="0"/>
                <a:cs typeface="Times New Roman"/>
              </a:rPr>
              <a:t>in clockwise or </a:t>
            </a:r>
            <a:r>
              <a:rPr sz="1600" b="1" spc="-5" dirty="0">
                <a:solidFill>
                  <a:srgbClr val="FFFFFF"/>
                </a:solidFill>
                <a:latin typeface="Maiandra GD" panose="020E0502030308020204" pitchFamily="34" charset="0"/>
                <a:cs typeface="Times New Roman"/>
              </a:rPr>
              <a:t>anticlockwise manner is  </a:t>
            </a:r>
            <a:r>
              <a:rPr sz="1600" b="1" dirty="0">
                <a:solidFill>
                  <a:srgbClr val="FFFFFF"/>
                </a:solidFill>
                <a:latin typeface="Maiandra GD" panose="020E0502030308020204" pitchFamily="34" charset="0"/>
                <a:cs typeface="Times New Roman"/>
              </a:rPr>
              <a:t>called </a:t>
            </a:r>
            <a:r>
              <a:rPr sz="1600" b="1" spc="-5" dirty="0">
                <a:solidFill>
                  <a:srgbClr val="FFFFFF"/>
                </a:solidFill>
                <a:latin typeface="Maiandra GD" panose="020E0502030308020204" pitchFamily="34" charset="0"/>
                <a:cs typeface="Times New Roman"/>
              </a:rPr>
              <a:t>as </a:t>
            </a:r>
            <a:r>
              <a:rPr sz="1600" b="1" i="1" spc="-5" dirty="0">
                <a:solidFill>
                  <a:srgbClr val="FFFFFF"/>
                </a:solidFill>
                <a:latin typeface="Maiandra GD" panose="020E0502030308020204" pitchFamily="34" charset="0"/>
                <a:cs typeface="Times New Roman"/>
              </a:rPr>
              <a:t>con-rotatory</a:t>
            </a:r>
            <a:r>
              <a:rPr sz="1600" b="1" i="1" spc="-10" dirty="0">
                <a:solidFill>
                  <a:srgbClr val="FFFFFF"/>
                </a:solidFill>
                <a:latin typeface="Maiandra GD" panose="020E0502030308020204" pitchFamily="34" charset="0"/>
                <a:cs typeface="Times New Roman"/>
              </a:rPr>
              <a:t> </a:t>
            </a:r>
            <a:r>
              <a:rPr sz="1600" b="1" i="1" spc="-5" dirty="0">
                <a:solidFill>
                  <a:srgbClr val="FFFFFF"/>
                </a:solidFill>
                <a:latin typeface="Maiandra GD" panose="020E0502030308020204" pitchFamily="34" charset="0"/>
                <a:cs typeface="Times New Roman"/>
              </a:rPr>
              <a:t>process</a:t>
            </a:r>
            <a:r>
              <a:rPr sz="1600" b="1" spc="-5" dirty="0">
                <a:solidFill>
                  <a:srgbClr val="FFFFFF"/>
                </a:solidFill>
                <a:latin typeface="Maiandra GD" panose="020E0502030308020204" pitchFamily="34" charset="0"/>
                <a:cs typeface="Times New Roman"/>
              </a:rPr>
              <a:t>.</a:t>
            </a:r>
            <a:endParaRPr sz="1600" b="1" dirty="0">
              <a:latin typeface="Maiandra GD" panose="020E0502030308020204" pitchFamily="34" charset="0"/>
              <a:cs typeface="Times New Roman"/>
            </a:endParaRPr>
          </a:p>
        </p:txBody>
      </p:sp>
      <p:grpSp>
        <p:nvGrpSpPr>
          <p:cNvPr id="58" name="object 58"/>
          <p:cNvGrpSpPr/>
          <p:nvPr/>
        </p:nvGrpSpPr>
        <p:grpSpPr>
          <a:xfrm>
            <a:off x="5858259" y="3131041"/>
            <a:ext cx="4880702" cy="3667284"/>
            <a:chOff x="3236211" y="2790139"/>
            <a:chExt cx="5021076" cy="3978119"/>
          </a:xfrm>
        </p:grpSpPr>
        <p:sp>
          <p:nvSpPr>
            <p:cNvPr id="59" name="object 59"/>
            <p:cNvSpPr/>
            <p:nvPr/>
          </p:nvSpPr>
          <p:spPr>
            <a:xfrm>
              <a:off x="5293062" y="6229077"/>
              <a:ext cx="146050" cy="212090"/>
            </a:xfrm>
            <a:custGeom>
              <a:avLst/>
              <a:gdLst/>
              <a:ahLst/>
              <a:cxnLst/>
              <a:rect l="l" t="t" r="r" b="b"/>
              <a:pathLst>
                <a:path w="146050" h="212089">
                  <a:moveTo>
                    <a:pt x="80117" y="0"/>
                  </a:moveTo>
                  <a:lnTo>
                    <a:pt x="64838" y="0"/>
                  </a:lnTo>
                  <a:lnTo>
                    <a:pt x="57047" y="2765"/>
                  </a:lnTo>
                  <a:lnTo>
                    <a:pt x="48318" y="4004"/>
                  </a:lnTo>
                  <a:lnTo>
                    <a:pt x="39589" y="6457"/>
                  </a:lnTo>
                  <a:lnTo>
                    <a:pt x="31798" y="10161"/>
                  </a:lnTo>
                  <a:lnTo>
                    <a:pt x="21815" y="20322"/>
                  </a:lnTo>
                  <a:lnTo>
                    <a:pt x="16520" y="25240"/>
                  </a:lnTo>
                  <a:lnTo>
                    <a:pt x="12782" y="31710"/>
                  </a:lnTo>
                  <a:lnTo>
                    <a:pt x="7791" y="39106"/>
                  </a:lnTo>
                  <a:lnTo>
                    <a:pt x="4054" y="48028"/>
                  </a:lnTo>
                  <a:lnTo>
                    <a:pt x="1241" y="55424"/>
                  </a:lnTo>
                  <a:lnTo>
                    <a:pt x="0" y="61894"/>
                  </a:lnTo>
                  <a:lnTo>
                    <a:pt x="0" y="84369"/>
                  </a:lnTo>
                  <a:lnTo>
                    <a:pt x="2495" y="100688"/>
                  </a:lnTo>
                  <a:lnTo>
                    <a:pt x="6549" y="108384"/>
                  </a:lnTo>
                  <a:lnTo>
                    <a:pt x="9045" y="117006"/>
                  </a:lnTo>
                  <a:lnTo>
                    <a:pt x="16520" y="132098"/>
                  </a:lnTo>
                  <a:lnTo>
                    <a:pt x="21815" y="143486"/>
                  </a:lnTo>
                  <a:lnTo>
                    <a:pt x="28061" y="156112"/>
                  </a:lnTo>
                  <a:lnTo>
                    <a:pt x="36790" y="167513"/>
                  </a:lnTo>
                  <a:lnTo>
                    <a:pt x="44581" y="178900"/>
                  </a:lnTo>
                  <a:lnTo>
                    <a:pt x="53310" y="187523"/>
                  </a:lnTo>
                  <a:lnTo>
                    <a:pt x="59847" y="197684"/>
                  </a:lnTo>
                  <a:lnTo>
                    <a:pt x="67334" y="206306"/>
                  </a:lnTo>
                  <a:lnTo>
                    <a:pt x="72326" y="211537"/>
                  </a:lnTo>
                  <a:lnTo>
                    <a:pt x="77621" y="206306"/>
                  </a:lnTo>
                  <a:lnTo>
                    <a:pt x="83854" y="197684"/>
                  </a:lnTo>
                  <a:lnTo>
                    <a:pt x="92583" y="187523"/>
                  </a:lnTo>
                  <a:lnTo>
                    <a:pt x="101629" y="178900"/>
                  </a:lnTo>
                  <a:lnTo>
                    <a:pt x="109103" y="167513"/>
                  </a:lnTo>
                  <a:lnTo>
                    <a:pt x="116894" y="156112"/>
                  </a:lnTo>
                  <a:lnTo>
                    <a:pt x="123127" y="143486"/>
                  </a:lnTo>
                  <a:lnTo>
                    <a:pt x="133414" y="124702"/>
                  </a:lnTo>
                  <a:lnTo>
                    <a:pt x="135910" y="117006"/>
                  </a:lnTo>
                  <a:lnTo>
                    <a:pt x="138406" y="108384"/>
                  </a:lnTo>
                  <a:lnTo>
                    <a:pt x="142143" y="100688"/>
                  </a:lnTo>
                  <a:lnTo>
                    <a:pt x="143397" y="93292"/>
                  </a:lnTo>
                  <a:lnTo>
                    <a:pt x="145893" y="84369"/>
                  </a:lnTo>
                  <a:lnTo>
                    <a:pt x="145893" y="70516"/>
                  </a:lnTo>
                  <a:lnTo>
                    <a:pt x="144639" y="61894"/>
                  </a:lnTo>
                  <a:lnTo>
                    <a:pt x="142143" y="48028"/>
                  </a:lnTo>
                  <a:lnTo>
                    <a:pt x="137164" y="39106"/>
                  </a:lnTo>
                  <a:lnTo>
                    <a:pt x="133414" y="31710"/>
                  </a:lnTo>
                  <a:lnTo>
                    <a:pt x="129373" y="25240"/>
                  </a:lnTo>
                  <a:lnTo>
                    <a:pt x="124382" y="20322"/>
                  </a:lnTo>
                  <a:lnTo>
                    <a:pt x="116894" y="13853"/>
                  </a:lnTo>
                  <a:lnTo>
                    <a:pt x="113157" y="10161"/>
                  </a:lnTo>
                  <a:lnTo>
                    <a:pt x="105366" y="6457"/>
                  </a:lnTo>
                  <a:lnTo>
                    <a:pt x="96637" y="4004"/>
                  </a:lnTo>
                  <a:lnTo>
                    <a:pt x="88846" y="2765"/>
                  </a:lnTo>
                  <a:close/>
                </a:path>
              </a:pathLst>
            </a:custGeom>
            <a:solidFill>
              <a:srgbClr val="00FFFF"/>
            </a:solidFill>
          </p:spPr>
          <p:txBody>
            <a:bodyPr wrap="square" lIns="0" tIns="0" rIns="0" bIns="0" rtlCol="0"/>
            <a:lstStyle/>
            <a:p>
              <a:endParaRPr b="1">
                <a:latin typeface="Maiandra GD" panose="020E0502030308020204" pitchFamily="34" charset="0"/>
              </a:endParaRPr>
            </a:p>
          </p:txBody>
        </p:sp>
        <p:sp>
          <p:nvSpPr>
            <p:cNvPr id="60" name="object 60"/>
            <p:cNvSpPr/>
            <p:nvPr/>
          </p:nvSpPr>
          <p:spPr>
            <a:xfrm>
              <a:off x="5161199" y="6229077"/>
              <a:ext cx="736600" cy="422909"/>
            </a:xfrm>
            <a:custGeom>
              <a:avLst/>
              <a:gdLst/>
              <a:ahLst/>
              <a:cxnLst/>
              <a:rect l="l" t="t" r="r" b="b"/>
              <a:pathLst>
                <a:path w="736600" h="422909">
                  <a:moveTo>
                    <a:pt x="204189" y="0"/>
                  </a:moveTo>
                  <a:lnTo>
                    <a:pt x="196701" y="0"/>
                  </a:lnTo>
                  <a:lnTo>
                    <a:pt x="188910" y="2765"/>
                  </a:lnTo>
                  <a:lnTo>
                    <a:pt x="180181" y="4004"/>
                  </a:lnTo>
                  <a:lnTo>
                    <a:pt x="171452" y="6457"/>
                  </a:lnTo>
                  <a:lnTo>
                    <a:pt x="163661" y="10161"/>
                  </a:lnTo>
                  <a:lnTo>
                    <a:pt x="159924" y="13853"/>
                  </a:lnTo>
                  <a:lnTo>
                    <a:pt x="153678" y="20322"/>
                  </a:lnTo>
                  <a:lnTo>
                    <a:pt x="148383" y="25240"/>
                  </a:lnTo>
                  <a:lnTo>
                    <a:pt x="144645" y="31710"/>
                  </a:lnTo>
                  <a:lnTo>
                    <a:pt x="139654" y="39106"/>
                  </a:lnTo>
                  <a:lnTo>
                    <a:pt x="135917" y="48028"/>
                  </a:lnTo>
                  <a:lnTo>
                    <a:pt x="133104" y="55424"/>
                  </a:lnTo>
                  <a:lnTo>
                    <a:pt x="131863" y="61894"/>
                  </a:lnTo>
                  <a:lnTo>
                    <a:pt x="131863" y="70516"/>
                  </a:lnTo>
                  <a:lnTo>
                    <a:pt x="131863" y="78212"/>
                  </a:lnTo>
                  <a:lnTo>
                    <a:pt x="131863" y="84369"/>
                  </a:lnTo>
                  <a:lnTo>
                    <a:pt x="133104" y="93292"/>
                  </a:lnTo>
                  <a:lnTo>
                    <a:pt x="134358" y="100688"/>
                  </a:lnTo>
                  <a:lnTo>
                    <a:pt x="138412" y="108384"/>
                  </a:lnTo>
                  <a:lnTo>
                    <a:pt x="140908" y="117006"/>
                  </a:lnTo>
                  <a:lnTo>
                    <a:pt x="144645" y="124702"/>
                  </a:lnTo>
                  <a:lnTo>
                    <a:pt x="148383" y="132098"/>
                  </a:lnTo>
                  <a:lnTo>
                    <a:pt x="153678" y="143486"/>
                  </a:lnTo>
                  <a:lnTo>
                    <a:pt x="159924" y="156112"/>
                  </a:lnTo>
                  <a:lnTo>
                    <a:pt x="168653" y="167513"/>
                  </a:lnTo>
                  <a:lnTo>
                    <a:pt x="176444" y="178900"/>
                  </a:lnTo>
                  <a:lnTo>
                    <a:pt x="185173" y="187523"/>
                  </a:lnTo>
                  <a:lnTo>
                    <a:pt x="191710" y="197684"/>
                  </a:lnTo>
                  <a:lnTo>
                    <a:pt x="199197" y="206306"/>
                  </a:lnTo>
                  <a:lnTo>
                    <a:pt x="204189" y="211537"/>
                  </a:lnTo>
                  <a:lnTo>
                    <a:pt x="209484" y="206306"/>
                  </a:lnTo>
                  <a:lnTo>
                    <a:pt x="215717" y="197684"/>
                  </a:lnTo>
                  <a:lnTo>
                    <a:pt x="224446" y="187523"/>
                  </a:lnTo>
                  <a:lnTo>
                    <a:pt x="233492" y="178900"/>
                  </a:lnTo>
                  <a:lnTo>
                    <a:pt x="240966" y="167513"/>
                  </a:lnTo>
                  <a:lnTo>
                    <a:pt x="248757" y="156112"/>
                  </a:lnTo>
                  <a:lnTo>
                    <a:pt x="254990" y="143486"/>
                  </a:lnTo>
                  <a:lnTo>
                    <a:pt x="261236" y="132098"/>
                  </a:lnTo>
                  <a:lnTo>
                    <a:pt x="265278" y="124702"/>
                  </a:lnTo>
                  <a:lnTo>
                    <a:pt x="267773" y="117006"/>
                  </a:lnTo>
                  <a:lnTo>
                    <a:pt x="270269" y="108384"/>
                  </a:lnTo>
                  <a:lnTo>
                    <a:pt x="274006" y="100688"/>
                  </a:lnTo>
                  <a:lnTo>
                    <a:pt x="275261" y="93292"/>
                  </a:lnTo>
                  <a:lnTo>
                    <a:pt x="277756" y="84369"/>
                  </a:lnTo>
                  <a:lnTo>
                    <a:pt x="277756" y="78212"/>
                  </a:lnTo>
                  <a:lnTo>
                    <a:pt x="277756" y="70516"/>
                  </a:lnTo>
                  <a:lnTo>
                    <a:pt x="276502" y="61894"/>
                  </a:lnTo>
                  <a:lnTo>
                    <a:pt x="275261" y="55424"/>
                  </a:lnTo>
                  <a:lnTo>
                    <a:pt x="274006" y="48028"/>
                  </a:lnTo>
                  <a:lnTo>
                    <a:pt x="269027" y="39106"/>
                  </a:lnTo>
                  <a:lnTo>
                    <a:pt x="265278" y="31710"/>
                  </a:lnTo>
                  <a:lnTo>
                    <a:pt x="261236" y="25240"/>
                  </a:lnTo>
                  <a:lnTo>
                    <a:pt x="256245" y="20322"/>
                  </a:lnTo>
                  <a:lnTo>
                    <a:pt x="248757" y="13853"/>
                  </a:lnTo>
                  <a:lnTo>
                    <a:pt x="245020" y="10161"/>
                  </a:lnTo>
                  <a:lnTo>
                    <a:pt x="237229" y="6457"/>
                  </a:lnTo>
                  <a:lnTo>
                    <a:pt x="228500" y="4004"/>
                  </a:lnTo>
                  <a:lnTo>
                    <a:pt x="220709" y="2765"/>
                  </a:lnTo>
                  <a:lnTo>
                    <a:pt x="211980" y="0"/>
                  </a:lnTo>
                  <a:lnTo>
                    <a:pt x="204189" y="0"/>
                  </a:lnTo>
                  <a:close/>
                </a:path>
                <a:path w="736600" h="422909">
                  <a:moveTo>
                    <a:pt x="204189" y="422774"/>
                  </a:moveTo>
                  <a:lnTo>
                    <a:pt x="196702" y="422774"/>
                  </a:lnTo>
                  <a:lnTo>
                    <a:pt x="188910" y="420309"/>
                  </a:lnTo>
                  <a:lnTo>
                    <a:pt x="180181" y="419083"/>
                  </a:lnTo>
                  <a:lnTo>
                    <a:pt x="171453" y="416618"/>
                  </a:lnTo>
                  <a:lnTo>
                    <a:pt x="163661" y="413852"/>
                  </a:lnTo>
                  <a:lnTo>
                    <a:pt x="159924" y="408921"/>
                  </a:lnTo>
                  <a:lnTo>
                    <a:pt x="153678" y="402765"/>
                  </a:lnTo>
                  <a:lnTo>
                    <a:pt x="148383" y="397521"/>
                  </a:lnTo>
                  <a:lnTo>
                    <a:pt x="144645" y="391364"/>
                  </a:lnTo>
                  <a:lnTo>
                    <a:pt x="139654" y="382442"/>
                  </a:lnTo>
                  <a:lnTo>
                    <a:pt x="135917" y="376285"/>
                  </a:lnTo>
                  <a:lnTo>
                    <a:pt x="133104" y="367350"/>
                  </a:lnTo>
                  <a:lnTo>
                    <a:pt x="131863" y="359954"/>
                  </a:lnTo>
                  <a:lnTo>
                    <a:pt x="131863" y="352258"/>
                  </a:lnTo>
                  <a:lnTo>
                    <a:pt x="131863" y="344874"/>
                  </a:lnTo>
                  <a:lnTo>
                    <a:pt x="131863" y="337178"/>
                  </a:lnTo>
                  <a:lnTo>
                    <a:pt x="133104" y="329783"/>
                  </a:lnTo>
                  <a:lnTo>
                    <a:pt x="134358" y="322086"/>
                  </a:lnTo>
                  <a:lnTo>
                    <a:pt x="138412" y="313464"/>
                  </a:lnTo>
                  <a:lnTo>
                    <a:pt x="140908" y="305768"/>
                  </a:lnTo>
                  <a:lnTo>
                    <a:pt x="144645" y="299611"/>
                  </a:lnTo>
                  <a:lnTo>
                    <a:pt x="148383" y="290676"/>
                  </a:lnTo>
                  <a:lnTo>
                    <a:pt x="153678" y="279288"/>
                  </a:lnTo>
                  <a:lnTo>
                    <a:pt x="159924" y="266662"/>
                  </a:lnTo>
                  <a:lnTo>
                    <a:pt x="168653" y="255574"/>
                  </a:lnTo>
                  <a:lnTo>
                    <a:pt x="176444" y="244174"/>
                  </a:lnTo>
                  <a:lnTo>
                    <a:pt x="185173" y="235251"/>
                  </a:lnTo>
                  <a:lnTo>
                    <a:pt x="191710" y="225403"/>
                  </a:lnTo>
                  <a:lnTo>
                    <a:pt x="199197" y="217694"/>
                  </a:lnTo>
                  <a:lnTo>
                    <a:pt x="204189" y="212776"/>
                  </a:lnTo>
                  <a:lnTo>
                    <a:pt x="209484" y="217694"/>
                  </a:lnTo>
                  <a:lnTo>
                    <a:pt x="215717" y="225403"/>
                  </a:lnTo>
                  <a:lnTo>
                    <a:pt x="224446" y="235251"/>
                  </a:lnTo>
                  <a:lnTo>
                    <a:pt x="233492" y="244174"/>
                  </a:lnTo>
                  <a:lnTo>
                    <a:pt x="240966" y="255574"/>
                  </a:lnTo>
                  <a:lnTo>
                    <a:pt x="248758" y="266662"/>
                  </a:lnTo>
                  <a:lnTo>
                    <a:pt x="254991" y="279288"/>
                  </a:lnTo>
                  <a:lnTo>
                    <a:pt x="261236" y="290676"/>
                  </a:lnTo>
                  <a:lnTo>
                    <a:pt x="265278" y="299611"/>
                  </a:lnTo>
                  <a:lnTo>
                    <a:pt x="267773" y="305768"/>
                  </a:lnTo>
                  <a:lnTo>
                    <a:pt x="270269" y="313464"/>
                  </a:lnTo>
                  <a:lnTo>
                    <a:pt x="274006" y="322086"/>
                  </a:lnTo>
                  <a:lnTo>
                    <a:pt x="275261" y="329783"/>
                  </a:lnTo>
                  <a:lnTo>
                    <a:pt x="277756" y="337178"/>
                  </a:lnTo>
                  <a:lnTo>
                    <a:pt x="277756" y="344874"/>
                  </a:lnTo>
                  <a:lnTo>
                    <a:pt x="277756" y="352258"/>
                  </a:lnTo>
                  <a:lnTo>
                    <a:pt x="276502" y="359954"/>
                  </a:lnTo>
                  <a:lnTo>
                    <a:pt x="275261" y="367350"/>
                  </a:lnTo>
                  <a:lnTo>
                    <a:pt x="274006" y="376285"/>
                  </a:lnTo>
                  <a:lnTo>
                    <a:pt x="269028" y="382442"/>
                  </a:lnTo>
                  <a:lnTo>
                    <a:pt x="265278" y="391364"/>
                  </a:lnTo>
                  <a:lnTo>
                    <a:pt x="261236" y="397521"/>
                  </a:lnTo>
                  <a:lnTo>
                    <a:pt x="256245" y="402765"/>
                  </a:lnTo>
                  <a:lnTo>
                    <a:pt x="248758" y="408921"/>
                  </a:lnTo>
                  <a:lnTo>
                    <a:pt x="245020" y="413852"/>
                  </a:lnTo>
                  <a:lnTo>
                    <a:pt x="237229" y="416618"/>
                  </a:lnTo>
                  <a:lnTo>
                    <a:pt x="228500" y="419083"/>
                  </a:lnTo>
                  <a:lnTo>
                    <a:pt x="220709" y="420309"/>
                  </a:lnTo>
                  <a:lnTo>
                    <a:pt x="211980" y="422774"/>
                  </a:lnTo>
                  <a:lnTo>
                    <a:pt x="204189" y="422774"/>
                  </a:lnTo>
                  <a:close/>
                </a:path>
                <a:path w="736600" h="422909">
                  <a:moveTo>
                    <a:pt x="0" y="20322"/>
                  </a:moveTo>
                  <a:lnTo>
                    <a:pt x="209484" y="207533"/>
                  </a:lnTo>
                </a:path>
                <a:path w="736600" h="422909">
                  <a:moveTo>
                    <a:pt x="669906" y="25240"/>
                  </a:moveTo>
                  <a:lnTo>
                    <a:pt x="662431" y="25240"/>
                  </a:lnTo>
                  <a:lnTo>
                    <a:pt x="653386" y="26479"/>
                  </a:lnTo>
                  <a:lnTo>
                    <a:pt x="645911" y="27706"/>
                  </a:lnTo>
                  <a:lnTo>
                    <a:pt x="639361" y="31710"/>
                  </a:lnTo>
                  <a:lnTo>
                    <a:pt x="633128" y="35402"/>
                  </a:lnTo>
                  <a:lnTo>
                    <a:pt x="628137" y="37867"/>
                  </a:lnTo>
                  <a:lnTo>
                    <a:pt x="621587" y="44024"/>
                  </a:lnTo>
                  <a:lnTo>
                    <a:pt x="617850" y="49267"/>
                  </a:lnTo>
                  <a:lnTo>
                    <a:pt x="614112" y="54185"/>
                  </a:lnTo>
                  <a:lnTo>
                    <a:pt x="610375" y="63120"/>
                  </a:lnTo>
                  <a:lnTo>
                    <a:pt x="607879" y="69277"/>
                  </a:lnTo>
                  <a:lnTo>
                    <a:pt x="603825" y="76973"/>
                  </a:lnTo>
                  <a:lnTo>
                    <a:pt x="602584" y="83130"/>
                  </a:lnTo>
                  <a:lnTo>
                    <a:pt x="602584" y="90839"/>
                  </a:lnTo>
                  <a:lnTo>
                    <a:pt x="602584" y="98222"/>
                  </a:lnTo>
                  <a:lnTo>
                    <a:pt x="602584" y="105918"/>
                  </a:lnTo>
                  <a:lnTo>
                    <a:pt x="602584" y="113314"/>
                  </a:lnTo>
                  <a:lnTo>
                    <a:pt x="605067" y="119784"/>
                  </a:lnTo>
                  <a:lnTo>
                    <a:pt x="607879" y="125941"/>
                  </a:lnTo>
                  <a:lnTo>
                    <a:pt x="610375" y="133324"/>
                  </a:lnTo>
                  <a:lnTo>
                    <a:pt x="614113" y="141020"/>
                  </a:lnTo>
                  <a:lnTo>
                    <a:pt x="617850" y="148416"/>
                  </a:lnTo>
                  <a:lnTo>
                    <a:pt x="621587" y="158578"/>
                  </a:lnTo>
                  <a:lnTo>
                    <a:pt x="628137" y="169965"/>
                  </a:lnTo>
                  <a:lnTo>
                    <a:pt x="635624" y="180127"/>
                  </a:lnTo>
                  <a:lnTo>
                    <a:pt x="643415" y="191214"/>
                  </a:lnTo>
                  <a:lnTo>
                    <a:pt x="650890" y="200149"/>
                  </a:lnTo>
                  <a:lnTo>
                    <a:pt x="657136" y="209072"/>
                  </a:lnTo>
                  <a:lnTo>
                    <a:pt x="664927" y="216468"/>
                  </a:lnTo>
                  <a:lnTo>
                    <a:pt x="669906" y="221398"/>
                  </a:lnTo>
                  <a:lnTo>
                    <a:pt x="674897" y="216468"/>
                  </a:lnTo>
                  <a:lnTo>
                    <a:pt x="681447" y="209072"/>
                  </a:lnTo>
                  <a:lnTo>
                    <a:pt x="687680" y="200149"/>
                  </a:lnTo>
                  <a:lnTo>
                    <a:pt x="696409" y="191214"/>
                  </a:lnTo>
                  <a:lnTo>
                    <a:pt x="704200" y="180127"/>
                  </a:lnTo>
                  <a:lnTo>
                    <a:pt x="710433" y="169965"/>
                  </a:lnTo>
                  <a:lnTo>
                    <a:pt x="716983" y="158578"/>
                  </a:lnTo>
                  <a:lnTo>
                    <a:pt x="721975" y="148416"/>
                  </a:lnTo>
                  <a:lnTo>
                    <a:pt x="725712" y="141020"/>
                  </a:lnTo>
                  <a:lnTo>
                    <a:pt x="728208" y="133324"/>
                  </a:lnTo>
                  <a:lnTo>
                    <a:pt x="731945" y="125941"/>
                  </a:lnTo>
                  <a:lnTo>
                    <a:pt x="733199" y="119784"/>
                  </a:lnTo>
                  <a:lnTo>
                    <a:pt x="735999" y="113314"/>
                  </a:lnTo>
                  <a:lnTo>
                    <a:pt x="735999" y="105918"/>
                  </a:lnTo>
                  <a:lnTo>
                    <a:pt x="735999" y="98222"/>
                  </a:lnTo>
                  <a:lnTo>
                    <a:pt x="735999" y="90839"/>
                  </a:lnTo>
                  <a:lnTo>
                    <a:pt x="735999" y="83130"/>
                  </a:lnTo>
                  <a:lnTo>
                    <a:pt x="734757" y="76973"/>
                  </a:lnTo>
                  <a:lnTo>
                    <a:pt x="733199" y="69277"/>
                  </a:lnTo>
                  <a:lnTo>
                    <a:pt x="728208" y="63120"/>
                  </a:lnTo>
                  <a:lnTo>
                    <a:pt x="725712" y="54185"/>
                  </a:lnTo>
                  <a:lnTo>
                    <a:pt x="721974" y="49267"/>
                  </a:lnTo>
                  <a:lnTo>
                    <a:pt x="716983" y="44024"/>
                  </a:lnTo>
                  <a:lnTo>
                    <a:pt x="710433" y="37867"/>
                  </a:lnTo>
                  <a:lnTo>
                    <a:pt x="707937" y="35402"/>
                  </a:lnTo>
                  <a:lnTo>
                    <a:pt x="699209" y="31710"/>
                  </a:lnTo>
                  <a:lnTo>
                    <a:pt x="692672" y="27706"/>
                  </a:lnTo>
                  <a:lnTo>
                    <a:pt x="683943" y="26479"/>
                  </a:lnTo>
                  <a:lnTo>
                    <a:pt x="677393" y="25240"/>
                  </a:lnTo>
                  <a:lnTo>
                    <a:pt x="669906" y="25240"/>
                  </a:lnTo>
                  <a:close/>
                </a:path>
              </a:pathLst>
            </a:custGeom>
            <a:ln w="8675">
              <a:solidFill>
                <a:srgbClr val="000000"/>
              </a:solidFill>
            </a:ln>
          </p:spPr>
          <p:txBody>
            <a:bodyPr wrap="square" lIns="0" tIns="0" rIns="0" bIns="0" rtlCol="0"/>
            <a:lstStyle/>
            <a:p>
              <a:endParaRPr b="1">
                <a:latin typeface="Maiandra GD" panose="020E0502030308020204" pitchFamily="34" charset="0"/>
              </a:endParaRPr>
            </a:p>
          </p:txBody>
        </p:sp>
        <p:sp>
          <p:nvSpPr>
            <p:cNvPr id="61" name="object 61"/>
            <p:cNvSpPr/>
            <p:nvPr/>
          </p:nvSpPr>
          <p:spPr>
            <a:xfrm>
              <a:off x="5763783" y="6451702"/>
              <a:ext cx="133985" cy="196850"/>
            </a:xfrm>
            <a:custGeom>
              <a:avLst/>
              <a:gdLst/>
              <a:ahLst/>
              <a:cxnLst/>
              <a:rect l="l" t="t" r="r" b="b"/>
              <a:pathLst>
                <a:path w="133985" h="196850">
                  <a:moveTo>
                    <a:pt x="67321" y="0"/>
                  </a:moveTo>
                  <a:lnTo>
                    <a:pt x="62343" y="4004"/>
                  </a:lnTo>
                  <a:lnTo>
                    <a:pt x="54551" y="11387"/>
                  </a:lnTo>
                  <a:lnTo>
                    <a:pt x="48306" y="21549"/>
                  </a:lnTo>
                  <a:lnTo>
                    <a:pt x="40831" y="30484"/>
                  </a:lnTo>
                  <a:lnTo>
                    <a:pt x="33040" y="41571"/>
                  </a:lnTo>
                  <a:lnTo>
                    <a:pt x="25552" y="51733"/>
                  </a:lnTo>
                  <a:lnTo>
                    <a:pt x="19003" y="61894"/>
                  </a:lnTo>
                  <a:lnTo>
                    <a:pt x="15265" y="72981"/>
                  </a:lnTo>
                  <a:lnTo>
                    <a:pt x="7791" y="88061"/>
                  </a:lnTo>
                  <a:lnTo>
                    <a:pt x="5295" y="95770"/>
                  </a:lnTo>
                  <a:lnTo>
                    <a:pt x="2483" y="101927"/>
                  </a:lnTo>
                  <a:lnTo>
                    <a:pt x="0" y="108384"/>
                  </a:lnTo>
                  <a:lnTo>
                    <a:pt x="0" y="138568"/>
                  </a:lnTo>
                  <a:lnTo>
                    <a:pt x="1241" y="144725"/>
                  </a:lnTo>
                  <a:lnTo>
                    <a:pt x="5295" y="152421"/>
                  </a:lnTo>
                  <a:lnTo>
                    <a:pt x="11528" y="167513"/>
                  </a:lnTo>
                  <a:lnTo>
                    <a:pt x="19003" y="177674"/>
                  </a:lnTo>
                  <a:lnTo>
                    <a:pt x="30544" y="186296"/>
                  </a:lnTo>
                  <a:lnTo>
                    <a:pt x="43327" y="193992"/>
                  </a:lnTo>
                  <a:lnTo>
                    <a:pt x="50801" y="193992"/>
                  </a:lnTo>
                  <a:lnTo>
                    <a:pt x="59847" y="196458"/>
                  </a:lnTo>
                  <a:lnTo>
                    <a:pt x="74809" y="196458"/>
                  </a:lnTo>
                  <a:lnTo>
                    <a:pt x="81358" y="193992"/>
                  </a:lnTo>
                  <a:lnTo>
                    <a:pt x="90087" y="193992"/>
                  </a:lnTo>
                  <a:lnTo>
                    <a:pt x="96624" y="189988"/>
                  </a:lnTo>
                  <a:lnTo>
                    <a:pt x="105353" y="186296"/>
                  </a:lnTo>
                  <a:lnTo>
                    <a:pt x="107849" y="182605"/>
                  </a:lnTo>
                  <a:lnTo>
                    <a:pt x="114399" y="177674"/>
                  </a:lnTo>
                  <a:lnTo>
                    <a:pt x="119390" y="172443"/>
                  </a:lnTo>
                  <a:lnTo>
                    <a:pt x="123127" y="167513"/>
                  </a:lnTo>
                  <a:lnTo>
                    <a:pt x="125623" y="158578"/>
                  </a:lnTo>
                  <a:lnTo>
                    <a:pt x="130615" y="152421"/>
                  </a:lnTo>
                  <a:lnTo>
                    <a:pt x="133414" y="138568"/>
                  </a:lnTo>
                  <a:lnTo>
                    <a:pt x="133414" y="108384"/>
                  </a:lnTo>
                  <a:lnTo>
                    <a:pt x="130615" y="101927"/>
                  </a:lnTo>
                  <a:lnTo>
                    <a:pt x="129360" y="95770"/>
                  </a:lnTo>
                  <a:lnTo>
                    <a:pt x="125623" y="88061"/>
                  </a:lnTo>
                  <a:lnTo>
                    <a:pt x="123127" y="80678"/>
                  </a:lnTo>
                  <a:lnTo>
                    <a:pt x="119390" y="72981"/>
                  </a:lnTo>
                  <a:lnTo>
                    <a:pt x="114399" y="61894"/>
                  </a:lnTo>
                  <a:lnTo>
                    <a:pt x="107849" y="51733"/>
                  </a:lnTo>
                  <a:lnTo>
                    <a:pt x="101616" y="41571"/>
                  </a:lnTo>
                  <a:lnTo>
                    <a:pt x="93824" y="30484"/>
                  </a:lnTo>
                  <a:lnTo>
                    <a:pt x="85096" y="21549"/>
                  </a:lnTo>
                  <a:lnTo>
                    <a:pt x="78863" y="11387"/>
                  </a:lnTo>
                  <a:lnTo>
                    <a:pt x="72313" y="4004"/>
                  </a:lnTo>
                  <a:close/>
                </a:path>
              </a:pathLst>
            </a:custGeom>
            <a:solidFill>
              <a:srgbClr val="00FFFF"/>
            </a:solidFill>
          </p:spPr>
          <p:txBody>
            <a:bodyPr wrap="square" lIns="0" tIns="0" rIns="0" bIns="0" rtlCol="0"/>
            <a:lstStyle/>
            <a:p>
              <a:endParaRPr b="1">
                <a:latin typeface="Maiandra GD" panose="020E0502030308020204" pitchFamily="34" charset="0"/>
              </a:endParaRPr>
            </a:p>
          </p:txBody>
        </p:sp>
        <p:sp>
          <p:nvSpPr>
            <p:cNvPr id="62" name="object 62"/>
            <p:cNvSpPr/>
            <p:nvPr/>
          </p:nvSpPr>
          <p:spPr>
            <a:xfrm>
              <a:off x="5137195" y="6002748"/>
              <a:ext cx="908685" cy="645795"/>
            </a:xfrm>
            <a:custGeom>
              <a:avLst/>
              <a:gdLst/>
              <a:ahLst/>
              <a:cxnLst/>
              <a:rect l="l" t="t" r="r" b="b"/>
              <a:pathLst>
                <a:path w="908685" h="645795">
                  <a:moveTo>
                    <a:pt x="693909" y="645412"/>
                  </a:moveTo>
                  <a:lnTo>
                    <a:pt x="686435" y="645412"/>
                  </a:lnTo>
                  <a:lnTo>
                    <a:pt x="677389" y="642947"/>
                  </a:lnTo>
                  <a:lnTo>
                    <a:pt x="669915" y="642947"/>
                  </a:lnTo>
                  <a:lnTo>
                    <a:pt x="663365" y="638942"/>
                  </a:lnTo>
                  <a:lnTo>
                    <a:pt x="657132" y="635251"/>
                  </a:lnTo>
                  <a:lnTo>
                    <a:pt x="652140" y="631559"/>
                  </a:lnTo>
                  <a:lnTo>
                    <a:pt x="645591" y="626629"/>
                  </a:lnTo>
                  <a:lnTo>
                    <a:pt x="641853" y="621398"/>
                  </a:lnTo>
                  <a:lnTo>
                    <a:pt x="638116" y="616467"/>
                  </a:lnTo>
                  <a:lnTo>
                    <a:pt x="634379" y="607532"/>
                  </a:lnTo>
                  <a:lnTo>
                    <a:pt x="631883" y="601375"/>
                  </a:lnTo>
                  <a:lnTo>
                    <a:pt x="627829" y="593679"/>
                  </a:lnTo>
                  <a:lnTo>
                    <a:pt x="626588" y="587522"/>
                  </a:lnTo>
                  <a:lnTo>
                    <a:pt x="626588" y="579826"/>
                  </a:lnTo>
                  <a:lnTo>
                    <a:pt x="626588" y="572430"/>
                  </a:lnTo>
                  <a:lnTo>
                    <a:pt x="626588" y="564734"/>
                  </a:lnTo>
                  <a:lnTo>
                    <a:pt x="626588" y="557338"/>
                  </a:lnTo>
                  <a:lnTo>
                    <a:pt x="629071" y="550881"/>
                  </a:lnTo>
                  <a:lnTo>
                    <a:pt x="631883" y="544724"/>
                  </a:lnTo>
                  <a:lnTo>
                    <a:pt x="634379" y="537015"/>
                  </a:lnTo>
                  <a:lnTo>
                    <a:pt x="638116" y="529632"/>
                  </a:lnTo>
                  <a:lnTo>
                    <a:pt x="641853" y="521936"/>
                  </a:lnTo>
                  <a:lnTo>
                    <a:pt x="645591" y="510848"/>
                  </a:lnTo>
                  <a:lnTo>
                    <a:pt x="652140" y="500687"/>
                  </a:lnTo>
                  <a:lnTo>
                    <a:pt x="659628" y="490526"/>
                  </a:lnTo>
                  <a:lnTo>
                    <a:pt x="667419" y="479438"/>
                  </a:lnTo>
                  <a:lnTo>
                    <a:pt x="674894" y="470503"/>
                  </a:lnTo>
                  <a:lnTo>
                    <a:pt x="681139" y="460342"/>
                  </a:lnTo>
                  <a:lnTo>
                    <a:pt x="688931" y="452958"/>
                  </a:lnTo>
                  <a:lnTo>
                    <a:pt x="693909" y="448954"/>
                  </a:lnTo>
                  <a:lnTo>
                    <a:pt x="698901" y="452958"/>
                  </a:lnTo>
                  <a:lnTo>
                    <a:pt x="705451" y="460342"/>
                  </a:lnTo>
                  <a:lnTo>
                    <a:pt x="711684" y="470503"/>
                  </a:lnTo>
                  <a:lnTo>
                    <a:pt x="720413" y="479438"/>
                  </a:lnTo>
                  <a:lnTo>
                    <a:pt x="728204" y="490526"/>
                  </a:lnTo>
                  <a:lnTo>
                    <a:pt x="734437" y="500687"/>
                  </a:lnTo>
                  <a:lnTo>
                    <a:pt x="740987" y="510848"/>
                  </a:lnTo>
                  <a:lnTo>
                    <a:pt x="745978" y="521936"/>
                  </a:lnTo>
                  <a:lnTo>
                    <a:pt x="749715" y="529632"/>
                  </a:lnTo>
                  <a:lnTo>
                    <a:pt x="752211" y="537015"/>
                  </a:lnTo>
                  <a:lnTo>
                    <a:pt x="755948" y="544724"/>
                  </a:lnTo>
                  <a:lnTo>
                    <a:pt x="757203" y="550881"/>
                  </a:lnTo>
                  <a:lnTo>
                    <a:pt x="760002" y="557338"/>
                  </a:lnTo>
                  <a:lnTo>
                    <a:pt x="760002" y="564734"/>
                  </a:lnTo>
                  <a:lnTo>
                    <a:pt x="760002" y="572430"/>
                  </a:lnTo>
                  <a:lnTo>
                    <a:pt x="760002" y="579826"/>
                  </a:lnTo>
                  <a:lnTo>
                    <a:pt x="760003" y="587522"/>
                  </a:lnTo>
                  <a:lnTo>
                    <a:pt x="758761" y="593679"/>
                  </a:lnTo>
                  <a:lnTo>
                    <a:pt x="757203" y="601375"/>
                  </a:lnTo>
                  <a:lnTo>
                    <a:pt x="752211" y="607532"/>
                  </a:lnTo>
                  <a:lnTo>
                    <a:pt x="749715" y="616467"/>
                  </a:lnTo>
                  <a:lnTo>
                    <a:pt x="745978" y="621398"/>
                  </a:lnTo>
                  <a:lnTo>
                    <a:pt x="740987" y="626629"/>
                  </a:lnTo>
                  <a:lnTo>
                    <a:pt x="734437" y="631559"/>
                  </a:lnTo>
                  <a:lnTo>
                    <a:pt x="731941" y="635251"/>
                  </a:lnTo>
                  <a:lnTo>
                    <a:pt x="723212" y="638942"/>
                  </a:lnTo>
                  <a:lnTo>
                    <a:pt x="716675" y="642947"/>
                  </a:lnTo>
                  <a:lnTo>
                    <a:pt x="707946" y="642947"/>
                  </a:lnTo>
                  <a:lnTo>
                    <a:pt x="701397" y="645412"/>
                  </a:lnTo>
                  <a:lnTo>
                    <a:pt x="693909" y="645412"/>
                  </a:lnTo>
                  <a:close/>
                </a:path>
                <a:path w="908685" h="645795">
                  <a:moveTo>
                    <a:pt x="707946" y="426479"/>
                  </a:moveTo>
                  <a:lnTo>
                    <a:pt x="908392" y="229094"/>
                  </a:lnTo>
                </a:path>
                <a:path w="908685" h="645795">
                  <a:moveTo>
                    <a:pt x="888122" y="241408"/>
                  </a:moveTo>
                  <a:lnTo>
                    <a:pt x="861117" y="201778"/>
                  </a:lnTo>
                  <a:lnTo>
                    <a:pt x="830790" y="165276"/>
                  </a:lnTo>
                  <a:lnTo>
                    <a:pt x="797417" y="132039"/>
                  </a:lnTo>
                  <a:lnTo>
                    <a:pt x="761277" y="102203"/>
                  </a:lnTo>
                  <a:lnTo>
                    <a:pt x="722648" y="75904"/>
                  </a:lnTo>
                  <a:lnTo>
                    <a:pt x="681809" y="53278"/>
                  </a:lnTo>
                  <a:lnTo>
                    <a:pt x="639037" y="34460"/>
                  </a:lnTo>
                  <a:lnTo>
                    <a:pt x="594612" y="19588"/>
                  </a:lnTo>
                  <a:lnTo>
                    <a:pt x="548810" y="8796"/>
                  </a:lnTo>
                  <a:lnTo>
                    <a:pt x="501910" y="2221"/>
                  </a:lnTo>
                  <a:lnTo>
                    <a:pt x="454190" y="0"/>
                  </a:lnTo>
                  <a:lnTo>
                    <a:pt x="406677" y="1894"/>
                  </a:lnTo>
                  <a:lnTo>
                    <a:pt x="360148" y="8088"/>
                  </a:lnTo>
                  <a:lnTo>
                    <a:pt x="314836" y="18430"/>
                  </a:lnTo>
                  <a:lnTo>
                    <a:pt x="270973" y="32769"/>
                  </a:lnTo>
                  <a:lnTo>
                    <a:pt x="228789" y="50952"/>
                  </a:lnTo>
                  <a:lnTo>
                    <a:pt x="188518" y="72828"/>
                  </a:lnTo>
                  <a:lnTo>
                    <a:pt x="150389" y="98245"/>
                  </a:lnTo>
                  <a:lnTo>
                    <a:pt x="114635" y="127052"/>
                  </a:lnTo>
                  <a:lnTo>
                    <a:pt x="81488" y="159095"/>
                  </a:lnTo>
                  <a:lnTo>
                    <a:pt x="51178" y="194224"/>
                  </a:lnTo>
                  <a:lnTo>
                    <a:pt x="23938" y="232287"/>
                  </a:lnTo>
                  <a:lnTo>
                    <a:pt x="0" y="273131"/>
                  </a:lnTo>
                </a:path>
              </a:pathLst>
            </a:custGeom>
            <a:ln w="8675">
              <a:solidFill>
                <a:srgbClr val="000000"/>
              </a:solidFill>
            </a:ln>
          </p:spPr>
          <p:txBody>
            <a:bodyPr wrap="square" lIns="0" tIns="0" rIns="0" bIns="0" rtlCol="0"/>
            <a:lstStyle/>
            <a:p>
              <a:endParaRPr b="1" dirty="0">
                <a:latin typeface="Maiandra GD" panose="020E0502030308020204" pitchFamily="34" charset="0"/>
              </a:endParaRPr>
            </a:p>
          </p:txBody>
        </p:sp>
        <p:sp>
          <p:nvSpPr>
            <p:cNvPr id="67" name="object 67"/>
            <p:cNvSpPr/>
            <p:nvPr/>
          </p:nvSpPr>
          <p:spPr>
            <a:xfrm>
              <a:off x="7551615" y="6485878"/>
              <a:ext cx="289560" cy="167640"/>
            </a:xfrm>
            <a:custGeom>
              <a:avLst/>
              <a:gdLst/>
              <a:ahLst/>
              <a:cxnLst/>
              <a:rect l="l" t="t" r="r" b="b"/>
              <a:pathLst>
                <a:path w="289559" h="167640">
                  <a:moveTo>
                    <a:pt x="202827" y="0"/>
                  </a:moveTo>
                  <a:lnTo>
                    <a:pt x="192565" y="1238"/>
                  </a:lnTo>
                  <a:lnTo>
                    <a:pt x="169888" y="1238"/>
                  </a:lnTo>
                  <a:lnTo>
                    <a:pt x="159880" y="2465"/>
                  </a:lnTo>
                  <a:lnTo>
                    <a:pt x="147084" y="6156"/>
                  </a:lnTo>
                  <a:lnTo>
                    <a:pt x="139229" y="7395"/>
                  </a:lnTo>
                  <a:lnTo>
                    <a:pt x="126814" y="12626"/>
                  </a:lnTo>
                  <a:lnTo>
                    <a:pt x="116552" y="16318"/>
                  </a:lnTo>
                  <a:lnTo>
                    <a:pt x="106544" y="21248"/>
                  </a:lnTo>
                  <a:lnTo>
                    <a:pt x="92482" y="28945"/>
                  </a:lnTo>
                  <a:lnTo>
                    <a:pt x="76012" y="33875"/>
                  </a:lnTo>
                  <a:lnTo>
                    <a:pt x="59543" y="45263"/>
                  </a:lnTo>
                  <a:lnTo>
                    <a:pt x="44214" y="55424"/>
                  </a:lnTo>
                  <a:lnTo>
                    <a:pt x="32938" y="66512"/>
                  </a:lnTo>
                  <a:lnTo>
                    <a:pt x="19003" y="75447"/>
                  </a:lnTo>
                  <a:lnTo>
                    <a:pt x="7474" y="84369"/>
                  </a:lnTo>
                  <a:lnTo>
                    <a:pt x="0" y="89300"/>
                  </a:lnTo>
                  <a:lnTo>
                    <a:pt x="8614" y="96696"/>
                  </a:lnTo>
                  <a:lnTo>
                    <a:pt x="20270" y="101927"/>
                  </a:lnTo>
                  <a:lnTo>
                    <a:pt x="32938" y="110549"/>
                  </a:lnTo>
                  <a:lnTo>
                    <a:pt x="77279" y="137028"/>
                  </a:lnTo>
                  <a:lnTo>
                    <a:pt x="111485" y="149655"/>
                  </a:lnTo>
                  <a:lnTo>
                    <a:pt x="121873" y="154586"/>
                  </a:lnTo>
                  <a:lnTo>
                    <a:pt x="131755" y="157051"/>
                  </a:lnTo>
                  <a:lnTo>
                    <a:pt x="143283" y="161043"/>
                  </a:lnTo>
                  <a:lnTo>
                    <a:pt x="152025" y="164747"/>
                  </a:lnTo>
                  <a:lnTo>
                    <a:pt x="174829" y="167212"/>
                  </a:lnTo>
                  <a:lnTo>
                    <a:pt x="197886" y="167212"/>
                  </a:lnTo>
                  <a:lnTo>
                    <a:pt x="207894" y="164747"/>
                  </a:lnTo>
                  <a:lnTo>
                    <a:pt x="218156" y="163508"/>
                  </a:lnTo>
                  <a:lnTo>
                    <a:pt x="238426" y="155812"/>
                  </a:lnTo>
                  <a:lnTo>
                    <a:pt x="249955" y="150882"/>
                  </a:lnTo>
                  <a:lnTo>
                    <a:pt x="257429" y="145963"/>
                  </a:lnTo>
                  <a:lnTo>
                    <a:pt x="262370" y="139494"/>
                  </a:lnTo>
                  <a:lnTo>
                    <a:pt x="271492" y="133337"/>
                  </a:lnTo>
                  <a:lnTo>
                    <a:pt x="277699" y="126867"/>
                  </a:lnTo>
                  <a:lnTo>
                    <a:pt x="285554" y="109322"/>
                  </a:lnTo>
                  <a:lnTo>
                    <a:pt x="287961" y="99461"/>
                  </a:lnTo>
                  <a:lnTo>
                    <a:pt x="289228" y="89300"/>
                  </a:lnTo>
                  <a:lnTo>
                    <a:pt x="289228" y="81604"/>
                  </a:lnTo>
                  <a:lnTo>
                    <a:pt x="286694" y="61594"/>
                  </a:lnTo>
                  <a:lnTo>
                    <a:pt x="281500" y="52659"/>
                  </a:lnTo>
                  <a:lnTo>
                    <a:pt x="278966" y="42810"/>
                  </a:lnTo>
                  <a:lnTo>
                    <a:pt x="273899" y="33875"/>
                  </a:lnTo>
                  <a:lnTo>
                    <a:pt x="268958" y="30183"/>
                  </a:lnTo>
                  <a:lnTo>
                    <a:pt x="259963" y="22487"/>
                  </a:lnTo>
                  <a:lnTo>
                    <a:pt x="244634" y="12626"/>
                  </a:lnTo>
                  <a:lnTo>
                    <a:pt x="233485" y="8622"/>
                  </a:lnTo>
                  <a:lnTo>
                    <a:pt x="223097" y="6156"/>
                  </a:lnTo>
                  <a:lnTo>
                    <a:pt x="211568" y="2465"/>
                  </a:lnTo>
                  <a:lnTo>
                    <a:pt x="202827" y="0"/>
                  </a:lnTo>
                  <a:close/>
                </a:path>
              </a:pathLst>
            </a:custGeom>
            <a:solidFill>
              <a:srgbClr val="00FFFF"/>
            </a:solidFill>
          </p:spPr>
          <p:txBody>
            <a:bodyPr wrap="square" lIns="0" tIns="0" rIns="0" bIns="0" rtlCol="0"/>
            <a:lstStyle/>
            <a:p>
              <a:endParaRPr b="1">
                <a:latin typeface="Maiandra GD" panose="020E0502030308020204" pitchFamily="34" charset="0"/>
              </a:endParaRPr>
            </a:p>
          </p:txBody>
        </p:sp>
        <p:sp>
          <p:nvSpPr>
            <p:cNvPr id="68" name="object 68"/>
            <p:cNvSpPr/>
            <p:nvPr/>
          </p:nvSpPr>
          <p:spPr>
            <a:xfrm>
              <a:off x="7551615" y="6485878"/>
              <a:ext cx="289560" cy="167640"/>
            </a:xfrm>
            <a:custGeom>
              <a:avLst/>
              <a:gdLst/>
              <a:ahLst/>
              <a:cxnLst/>
              <a:rect l="l" t="t" r="r" b="b"/>
              <a:pathLst>
                <a:path w="289559" h="167640">
                  <a:moveTo>
                    <a:pt x="289228" y="81604"/>
                  </a:moveTo>
                  <a:lnTo>
                    <a:pt x="287961" y="71755"/>
                  </a:lnTo>
                  <a:lnTo>
                    <a:pt x="286694" y="61594"/>
                  </a:lnTo>
                  <a:lnTo>
                    <a:pt x="281500" y="52659"/>
                  </a:lnTo>
                  <a:lnTo>
                    <a:pt x="278966" y="42810"/>
                  </a:lnTo>
                  <a:lnTo>
                    <a:pt x="273899" y="33875"/>
                  </a:lnTo>
                  <a:lnTo>
                    <a:pt x="268958" y="30183"/>
                  </a:lnTo>
                  <a:lnTo>
                    <a:pt x="259963" y="22487"/>
                  </a:lnTo>
                  <a:lnTo>
                    <a:pt x="252488" y="17557"/>
                  </a:lnTo>
                  <a:lnTo>
                    <a:pt x="244634" y="12626"/>
                  </a:lnTo>
                  <a:lnTo>
                    <a:pt x="233485" y="8622"/>
                  </a:lnTo>
                  <a:lnTo>
                    <a:pt x="223097" y="6156"/>
                  </a:lnTo>
                  <a:lnTo>
                    <a:pt x="211568" y="2465"/>
                  </a:lnTo>
                  <a:lnTo>
                    <a:pt x="202827" y="0"/>
                  </a:lnTo>
                  <a:lnTo>
                    <a:pt x="192565" y="1238"/>
                  </a:lnTo>
                  <a:lnTo>
                    <a:pt x="180150" y="1238"/>
                  </a:lnTo>
                  <a:lnTo>
                    <a:pt x="169888" y="1238"/>
                  </a:lnTo>
                  <a:lnTo>
                    <a:pt x="159880" y="2465"/>
                  </a:lnTo>
                  <a:lnTo>
                    <a:pt x="147084" y="6156"/>
                  </a:lnTo>
                  <a:lnTo>
                    <a:pt x="139229" y="7395"/>
                  </a:lnTo>
                  <a:lnTo>
                    <a:pt x="126814" y="12626"/>
                  </a:lnTo>
                  <a:lnTo>
                    <a:pt x="116552" y="16318"/>
                  </a:lnTo>
                  <a:lnTo>
                    <a:pt x="106544" y="21248"/>
                  </a:lnTo>
                  <a:lnTo>
                    <a:pt x="92482" y="28945"/>
                  </a:lnTo>
                  <a:lnTo>
                    <a:pt x="76012" y="33875"/>
                  </a:lnTo>
                  <a:lnTo>
                    <a:pt x="59543" y="45263"/>
                  </a:lnTo>
                  <a:lnTo>
                    <a:pt x="44214" y="55424"/>
                  </a:lnTo>
                  <a:lnTo>
                    <a:pt x="32938" y="66512"/>
                  </a:lnTo>
                  <a:lnTo>
                    <a:pt x="19003" y="75447"/>
                  </a:lnTo>
                  <a:lnTo>
                    <a:pt x="7474" y="84369"/>
                  </a:lnTo>
                  <a:lnTo>
                    <a:pt x="0" y="89300"/>
                  </a:lnTo>
                  <a:lnTo>
                    <a:pt x="8614" y="96696"/>
                  </a:lnTo>
                  <a:lnTo>
                    <a:pt x="20270" y="101927"/>
                  </a:lnTo>
                  <a:lnTo>
                    <a:pt x="32938" y="110549"/>
                  </a:lnTo>
                  <a:lnTo>
                    <a:pt x="46747" y="119484"/>
                  </a:lnTo>
                  <a:lnTo>
                    <a:pt x="63217" y="129645"/>
                  </a:lnTo>
                  <a:lnTo>
                    <a:pt x="77279" y="137028"/>
                  </a:lnTo>
                  <a:lnTo>
                    <a:pt x="95015" y="144725"/>
                  </a:lnTo>
                  <a:lnTo>
                    <a:pt x="111485" y="149655"/>
                  </a:lnTo>
                  <a:lnTo>
                    <a:pt x="121873" y="154586"/>
                  </a:lnTo>
                  <a:lnTo>
                    <a:pt x="131755" y="157051"/>
                  </a:lnTo>
                  <a:lnTo>
                    <a:pt x="143283" y="161043"/>
                  </a:lnTo>
                  <a:lnTo>
                    <a:pt x="152025" y="164747"/>
                  </a:lnTo>
                  <a:lnTo>
                    <a:pt x="163554" y="165973"/>
                  </a:lnTo>
                  <a:lnTo>
                    <a:pt x="174829" y="167212"/>
                  </a:lnTo>
                  <a:lnTo>
                    <a:pt x="185090" y="167212"/>
                  </a:lnTo>
                  <a:lnTo>
                    <a:pt x="197886" y="167212"/>
                  </a:lnTo>
                  <a:lnTo>
                    <a:pt x="207894" y="164747"/>
                  </a:lnTo>
                  <a:lnTo>
                    <a:pt x="218156" y="163508"/>
                  </a:lnTo>
                  <a:lnTo>
                    <a:pt x="228164" y="159817"/>
                  </a:lnTo>
                  <a:lnTo>
                    <a:pt x="238426" y="155812"/>
                  </a:lnTo>
                  <a:lnTo>
                    <a:pt x="249955" y="150882"/>
                  </a:lnTo>
                  <a:lnTo>
                    <a:pt x="257429" y="145963"/>
                  </a:lnTo>
                  <a:lnTo>
                    <a:pt x="262370" y="139494"/>
                  </a:lnTo>
                  <a:lnTo>
                    <a:pt x="271492" y="133337"/>
                  </a:lnTo>
                  <a:lnTo>
                    <a:pt x="277699" y="126867"/>
                  </a:lnTo>
                  <a:lnTo>
                    <a:pt x="281500" y="118245"/>
                  </a:lnTo>
                  <a:lnTo>
                    <a:pt x="285554" y="109322"/>
                  </a:lnTo>
                  <a:lnTo>
                    <a:pt x="287961" y="99461"/>
                  </a:lnTo>
                  <a:lnTo>
                    <a:pt x="289228" y="89300"/>
                  </a:lnTo>
                  <a:lnTo>
                    <a:pt x="289228" y="81604"/>
                  </a:lnTo>
                  <a:close/>
                </a:path>
              </a:pathLst>
            </a:custGeom>
            <a:ln w="8648">
              <a:solidFill>
                <a:srgbClr val="000000"/>
              </a:solidFill>
            </a:ln>
          </p:spPr>
          <p:txBody>
            <a:bodyPr wrap="square" lIns="0" tIns="0" rIns="0" bIns="0" rtlCol="0"/>
            <a:lstStyle/>
            <a:p>
              <a:endParaRPr b="1">
                <a:latin typeface="Maiandra GD" panose="020E0502030308020204" pitchFamily="34" charset="0"/>
              </a:endParaRPr>
            </a:p>
          </p:txBody>
        </p:sp>
        <p:sp>
          <p:nvSpPr>
            <p:cNvPr id="69" name="object 69"/>
            <p:cNvSpPr/>
            <p:nvPr/>
          </p:nvSpPr>
          <p:spPr>
            <a:xfrm>
              <a:off x="7408816" y="6523121"/>
              <a:ext cx="145860" cy="105354"/>
            </a:xfrm>
            <a:prstGeom prst="rect">
              <a:avLst/>
            </a:prstGeom>
            <a:blipFill>
              <a:blip r:embed="rId16" cstate="print"/>
              <a:stretch>
                <a:fillRect/>
              </a:stretch>
            </a:blipFill>
          </p:spPr>
          <p:txBody>
            <a:bodyPr wrap="square" lIns="0" tIns="0" rIns="0" bIns="0" rtlCol="0"/>
            <a:lstStyle/>
            <a:p>
              <a:endParaRPr b="1">
                <a:latin typeface="Maiandra GD" panose="020E0502030308020204" pitchFamily="34" charset="0"/>
              </a:endParaRPr>
            </a:p>
          </p:txBody>
        </p:sp>
        <p:sp>
          <p:nvSpPr>
            <p:cNvPr id="70" name="object 70"/>
            <p:cNvSpPr/>
            <p:nvPr/>
          </p:nvSpPr>
          <p:spPr>
            <a:xfrm>
              <a:off x="7813985" y="6478182"/>
              <a:ext cx="297180" cy="172720"/>
            </a:xfrm>
            <a:custGeom>
              <a:avLst/>
              <a:gdLst/>
              <a:ahLst/>
              <a:cxnLst/>
              <a:rect l="l" t="t" r="r" b="b"/>
              <a:pathLst>
                <a:path w="297179" h="172720">
                  <a:moveTo>
                    <a:pt x="116932" y="0"/>
                  </a:moveTo>
                  <a:lnTo>
                    <a:pt x="95395" y="0"/>
                  </a:lnTo>
                  <a:lnTo>
                    <a:pt x="83867" y="4004"/>
                  </a:lnTo>
                  <a:lnTo>
                    <a:pt x="73605" y="5230"/>
                  </a:lnTo>
                  <a:lnTo>
                    <a:pt x="63597" y="7696"/>
                  </a:lnTo>
                  <a:lnTo>
                    <a:pt x="52068" y="12626"/>
                  </a:lnTo>
                  <a:lnTo>
                    <a:pt x="40920" y="16318"/>
                  </a:lnTo>
                  <a:lnTo>
                    <a:pt x="33065" y="22788"/>
                  </a:lnTo>
                  <a:lnTo>
                    <a:pt x="26857" y="28945"/>
                  </a:lnTo>
                  <a:lnTo>
                    <a:pt x="17862" y="34175"/>
                  </a:lnTo>
                  <a:lnTo>
                    <a:pt x="12795" y="40345"/>
                  </a:lnTo>
                  <a:lnTo>
                    <a:pt x="7854" y="49267"/>
                  </a:lnTo>
                  <a:lnTo>
                    <a:pt x="5320" y="57890"/>
                  </a:lnTo>
                  <a:lnTo>
                    <a:pt x="1266" y="68051"/>
                  </a:lnTo>
                  <a:lnTo>
                    <a:pt x="0" y="79451"/>
                  </a:lnTo>
                  <a:lnTo>
                    <a:pt x="0" y="96996"/>
                  </a:lnTo>
                  <a:lnTo>
                    <a:pt x="1266" y="107157"/>
                  </a:lnTo>
                  <a:lnTo>
                    <a:pt x="6587" y="115780"/>
                  </a:lnTo>
                  <a:lnTo>
                    <a:pt x="9121" y="125941"/>
                  </a:lnTo>
                  <a:lnTo>
                    <a:pt x="14062" y="134563"/>
                  </a:lnTo>
                  <a:lnTo>
                    <a:pt x="20270" y="139794"/>
                  </a:lnTo>
                  <a:lnTo>
                    <a:pt x="29391" y="148416"/>
                  </a:lnTo>
                  <a:lnTo>
                    <a:pt x="35599" y="154886"/>
                  </a:lnTo>
                  <a:lnTo>
                    <a:pt x="43327" y="158578"/>
                  </a:lnTo>
                  <a:lnTo>
                    <a:pt x="55869" y="163508"/>
                  </a:lnTo>
                  <a:lnTo>
                    <a:pt x="87668" y="172443"/>
                  </a:lnTo>
                  <a:lnTo>
                    <a:pt x="97929" y="171204"/>
                  </a:lnTo>
                  <a:lnTo>
                    <a:pt x="110345" y="171204"/>
                  </a:lnTo>
                  <a:lnTo>
                    <a:pt x="122000" y="172443"/>
                  </a:lnTo>
                  <a:lnTo>
                    <a:pt x="132262" y="171204"/>
                  </a:lnTo>
                  <a:lnTo>
                    <a:pt x="143410" y="167513"/>
                  </a:lnTo>
                  <a:lnTo>
                    <a:pt x="153799" y="166286"/>
                  </a:lnTo>
                  <a:lnTo>
                    <a:pt x="164947" y="159817"/>
                  </a:lnTo>
                  <a:lnTo>
                    <a:pt x="175209" y="157351"/>
                  </a:lnTo>
                  <a:lnTo>
                    <a:pt x="185217" y="151194"/>
                  </a:lnTo>
                  <a:lnTo>
                    <a:pt x="200546" y="143498"/>
                  </a:lnTo>
                  <a:lnTo>
                    <a:pt x="217016" y="138568"/>
                  </a:lnTo>
                  <a:lnTo>
                    <a:pt x="233485" y="129633"/>
                  </a:lnTo>
                  <a:lnTo>
                    <a:pt x="250081" y="118245"/>
                  </a:lnTo>
                  <a:lnTo>
                    <a:pt x="262877" y="107157"/>
                  </a:lnTo>
                  <a:lnTo>
                    <a:pt x="288088" y="89300"/>
                  </a:lnTo>
                  <a:lnTo>
                    <a:pt x="297082" y="83143"/>
                  </a:lnTo>
                  <a:lnTo>
                    <a:pt x="288088" y="75447"/>
                  </a:lnTo>
                  <a:lnTo>
                    <a:pt x="275292" y="70516"/>
                  </a:lnTo>
                  <a:lnTo>
                    <a:pt x="264144" y="60355"/>
                  </a:lnTo>
                  <a:lnTo>
                    <a:pt x="248814" y="51733"/>
                  </a:lnTo>
                  <a:lnTo>
                    <a:pt x="232345" y="41571"/>
                  </a:lnTo>
                  <a:lnTo>
                    <a:pt x="217016" y="32949"/>
                  </a:lnTo>
                  <a:lnTo>
                    <a:pt x="199279" y="25253"/>
                  </a:lnTo>
                  <a:lnTo>
                    <a:pt x="182683" y="19096"/>
                  </a:lnTo>
                  <a:lnTo>
                    <a:pt x="172802" y="15091"/>
                  </a:lnTo>
                  <a:lnTo>
                    <a:pt x="162413" y="12626"/>
                  </a:lnTo>
                  <a:lnTo>
                    <a:pt x="149998" y="7696"/>
                  </a:lnTo>
                  <a:lnTo>
                    <a:pt x="141003" y="5230"/>
                  </a:lnTo>
                  <a:lnTo>
                    <a:pt x="129474" y="4004"/>
                  </a:lnTo>
                  <a:close/>
                </a:path>
              </a:pathLst>
            </a:custGeom>
            <a:solidFill>
              <a:srgbClr val="00FFFF"/>
            </a:solidFill>
          </p:spPr>
          <p:txBody>
            <a:bodyPr wrap="square" lIns="0" tIns="0" rIns="0" bIns="0" rtlCol="0"/>
            <a:lstStyle/>
            <a:p>
              <a:endParaRPr b="1">
                <a:latin typeface="Maiandra GD" panose="020E0502030308020204" pitchFamily="34" charset="0"/>
              </a:endParaRPr>
            </a:p>
          </p:txBody>
        </p:sp>
        <p:sp>
          <p:nvSpPr>
            <p:cNvPr id="71" name="object 71"/>
            <p:cNvSpPr/>
            <p:nvPr/>
          </p:nvSpPr>
          <p:spPr>
            <a:xfrm>
              <a:off x="7813985" y="6478182"/>
              <a:ext cx="297180" cy="172720"/>
            </a:xfrm>
            <a:custGeom>
              <a:avLst/>
              <a:gdLst/>
              <a:ahLst/>
              <a:cxnLst/>
              <a:rect l="l" t="t" r="r" b="b"/>
              <a:pathLst>
                <a:path w="297179" h="172720">
                  <a:moveTo>
                    <a:pt x="0" y="86835"/>
                  </a:moveTo>
                  <a:lnTo>
                    <a:pt x="0" y="96996"/>
                  </a:lnTo>
                  <a:lnTo>
                    <a:pt x="1266" y="107157"/>
                  </a:lnTo>
                  <a:lnTo>
                    <a:pt x="6587" y="115780"/>
                  </a:lnTo>
                  <a:lnTo>
                    <a:pt x="9121" y="125941"/>
                  </a:lnTo>
                  <a:lnTo>
                    <a:pt x="14062" y="134563"/>
                  </a:lnTo>
                  <a:lnTo>
                    <a:pt x="20270" y="139794"/>
                  </a:lnTo>
                  <a:lnTo>
                    <a:pt x="29391" y="148416"/>
                  </a:lnTo>
                  <a:lnTo>
                    <a:pt x="35599" y="154886"/>
                  </a:lnTo>
                  <a:lnTo>
                    <a:pt x="43327" y="158578"/>
                  </a:lnTo>
                  <a:lnTo>
                    <a:pt x="55869" y="163508"/>
                  </a:lnTo>
                  <a:lnTo>
                    <a:pt x="66131" y="166286"/>
                  </a:lnTo>
                  <a:lnTo>
                    <a:pt x="78926" y="169978"/>
                  </a:lnTo>
                  <a:lnTo>
                    <a:pt x="87668" y="172443"/>
                  </a:lnTo>
                  <a:lnTo>
                    <a:pt x="97929" y="171204"/>
                  </a:lnTo>
                  <a:lnTo>
                    <a:pt x="110345" y="171204"/>
                  </a:lnTo>
                  <a:lnTo>
                    <a:pt x="122000" y="172443"/>
                  </a:lnTo>
                  <a:lnTo>
                    <a:pt x="132262" y="171204"/>
                  </a:lnTo>
                  <a:lnTo>
                    <a:pt x="143410" y="167513"/>
                  </a:lnTo>
                  <a:lnTo>
                    <a:pt x="153799" y="166286"/>
                  </a:lnTo>
                  <a:lnTo>
                    <a:pt x="164947" y="159817"/>
                  </a:lnTo>
                  <a:lnTo>
                    <a:pt x="175209" y="157351"/>
                  </a:lnTo>
                  <a:lnTo>
                    <a:pt x="185217" y="151194"/>
                  </a:lnTo>
                  <a:lnTo>
                    <a:pt x="200546" y="143498"/>
                  </a:lnTo>
                  <a:lnTo>
                    <a:pt x="217016" y="138568"/>
                  </a:lnTo>
                  <a:lnTo>
                    <a:pt x="233485" y="129633"/>
                  </a:lnTo>
                  <a:lnTo>
                    <a:pt x="250081" y="118245"/>
                  </a:lnTo>
                  <a:lnTo>
                    <a:pt x="262877" y="107157"/>
                  </a:lnTo>
                  <a:lnTo>
                    <a:pt x="275292" y="98235"/>
                  </a:lnTo>
                  <a:lnTo>
                    <a:pt x="288088" y="89300"/>
                  </a:lnTo>
                  <a:lnTo>
                    <a:pt x="297082" y="83143"/>
                  </a:lnTo>
                  <a:lnTo>
                    <a:pt x="288088" y="75447"/>
                  </a:lnTo>
                  <a:lnTo>
                    <a:pt x="275292" y="70516"/>
                  </a:lnTo>
                  <a:lnTo>
                    <a:pt x="264144" y="60355"/>
                  </a:lnTo>
                  <a:lnTo>
                    <a:pt x="248814" y="51733"/>
                  </a:lnTo>
                  <a:lnTo>
                    <a:pt x="232345" y="41571"/>
                  </a:lnTo>
                  <a:lnTo>
                    <a:pt x="217016" y="32949"/>
                  </a:lnTo>
                  <a:lnTo>
                    <a:pt x="199279" y="25253"/>
                  </a:lnTo>
                  <a:lnTo>
                    <a:pt x="182683" y="19096"/>
                  </a:lnTo>
                  <a:lnTo>
                    <a:pt x="172802" y="15091"/>
                  </a:lnTo>
                  <a:lnTo>
                    <a:pt x="162413" y="12626"/>
                  </a:lnTo>
                  <a:lnTo>
                    <a:pt x="149998" y="7696"/>
                  </a:lnTo>
                  <a:lnTo>
                    <a:pt x="141003" y="5230"/>
                  </a:lnTo>
                  <a:lnTo>
                    <a:pt x="129474" y="4004"/>
                  </a:lnTo>
                  <a:lnTo>
                    <a:pt x="116932" y="0"/>
                  </a:lnTo>
                  <a:lnTo>
                    <a:pt x="106671" y="0"/>
                  </a:lnTo>
                  <a:lnTo>
                    <a:pt x="95395" y="0"/>
                  </a:lnTo>
                  <a:lnTo>
                    <a:pt x="83867" y="4004"/>
                  </a:lnTo>
                  <a:lnTo>
                    <a:pt x="73605" y="5230"/>
                  </a:lnTo>
                  <a:lnTo>
                    <a:pt x="63597" y="7696"/>
                  </a:lnTo>
                  <a:lnTo>
                    <a:pt x="52068" y="12626"/>
                  </a:lnTo>
                  <a:lnTo>
                    <a:pt x="40920" y="16318"/>
                  </a:lnTo>
                  <a:lnTo>
                    <a:pt x="33065" y="22788"/>
                  </a:lnTo>
                  <a:lnTo>
                    <a:pt x="26857" y="28945"/>
                  </a:lnTo>
                  <a:lnTo>
                    <a:pt x="17862" y="34175"/>
                  </a:lnTo>
                  <a:lnTo>
                    <a:pt x="12795" y="40345"/>
                  </a:lnTo>
                  <a:lnTo>
                    <a:pt x="7854" y="49267"/>
                  </a:lnTo>
                  <a:lnTo>
                    <a:pt x="5320" y="57890"/>
                  </a:lnTo>
                  <a:lnTo>
                    <a:pt x="1266" y="68051"/>
                  </a:lnTo>
                  <a:lnTo>
                    <a:pt x="0" y="79451"/>
                  </a:lnTo>
                  <a:lnTo>
                    <a:pt x="0" y="86835"/>
                  </a:lnTo>
                  <a:close/>
                </a:path>
              </a:pathLst>
            </a:custGeom>
            <a:ln w="8648">
              <a:solidFill>
                <a:srgbClr val="000000"/>
              </a:solidFill>
            </a:ln>
          </p:spPr>
          <p:txBody>
            <a:bodyPr wrap="square" lIns="0" tIns="0" rIns="0" bIns="0" rtlCol="0"/>
            <a:lstStyle/>
            <a:p>
              <a:endParaRPr b="1">
                <a:latin typeface="Maiandra GD" panose="020E0502030308020204" pitchFamily="34" charset="0"/>
              </a:endParaRPr>
            </a:p>
          </p:txBody>
        </p:sp>
        <p:sp>
          <p:nvSpPr>
            <p:cNvPr id="72" name="object 72"/>
            <p:cNvSpPr/>
            <p:nvPr/>
          </p:nvSpPr>
          <p:spPr>
            <a:xfrm>
              <a:off x="8108006" y="6508029"/>
              <a:ext cx="149281" cy="107819"/>
            </a:xfrm>
            <a:prstGeom prst="rect">
              <a:avLst/>
            </a:prstGeom>
            <a:blipFill>
              <a:blip r:embed="rId17" cstate="print"/>
              <a:stretch>
                <a:fillRect/>
              </a:stretch>
            </a:blipFill>
          </p:spPr>
          <p:txBody>
            <a:bodyPr wrap="square" lIns="0" tIns="0" rIns="0" bIns="0" rtlCol="0"/>
            <a:lstStyle/>
            <a:p>
              <a:endParaRPr b="1">
                <a:latin typeface="Maiandra GD" panose="020E0502030308020204" pitchFamily="34" charset="0"/>
              </a:endParaRPr>
            </a:p>
          </p:txBody>
        </p:sp>
        <p:sp>
          <p:nvSpPr>
            <p:cNvPr id="73" name="object 73"/>
            <p:cNvSpPr/>
            <p:nvPr/>
          </p:nvSpPr>
          <p:spPr>
            <a:xfrm>
              <a:off x="5228533" y="6191510"/>
              <a:ext cx="254000" cy="78105"/>
            </a:xfrm>
            <a:custGeom>
              <a:avLst/>
              <a:gdLst/>
              <a:ahLst/>
              <a:cxnLst/>
              <a:rect l="l" t="t" r="r" b="b"/>
              <a:pathLst>
                <a:path w="254000" h="78104">
                  <a:moveTo>
                    <a:pt x="253749" y="22475"/>
                  </a:moveTo>
                  <a:lnTo>
                    <a:pt x="231328" y="12596"/>
                  </a:lnTo>
                  <a:lnTo>
                    <a:pt x="208119" y="5578"/>
                  </a:lnTo>
                  <a:lnTo>
                    <a:pt x="184269" y="1389"/>
                  </a:lnTo>
                  <a:lnTo>
                    <a:pt x="159924" y="0"/>
                  </a:lnTo>
                  <a:lnTo>
                    <a:pt x="113453" y="4764"/>
                  </a:lnTo>
                  <a:lnTo>
                    <a:pt x="70372" y="20127"/>
                  </a:lnTo>
                  <a:lnTo>
                    <a:pt x="32086" y="44901"/>
                  </a:lnTo>
                  <a:lnTo>
                    <a:pt x="0" y="77900"/>
                  </a:lnTo>
                </a:path>
              </a:pathLst>
            </a:custGeom>
            <a:ln w="8631">
              <a:solidFill>
                <a:srgbClr val="000000"/>
              </a:solidFill>
            </a:ln>
          </p:spPr>
          <p:txBody>
            <a:bodyPr wrap="square" lIns="0" tIns="0" rIns="0" bIns="0" rtlCol="0"/>
            <a:lstStyle/>
            <a:p>
              <a:endParaRPr b="1">
                <a:latin typeface="Maiandra GD" panose="020E0502030308020204" pitchFamily="34" charset="0"/>
              </a:endParaRPr>
            </a:p>
          </p:txBody>
        </p:sp>
        <p:sp>
          <p:nvSpPr>
            <p:cNvPr id="74" name="object 74"/>
            <p:cNvSpPr/>
            <p:nvPr/>
          </p:nvSpPr>
          <p:spPr>
            <a:xfrm>
              <a:off x="5443661" y="6180712"/>
              <a:ext cx="102493" cy="71776"/>
            </a:xfrm>
            <a:prstGeom prst="rect">
              <a:avLst/>
            </a:prstGeom>
            <a:blipFill>
              <a:blip r:embed="rId18" cstate="print"/>
              <a:stretch>
                <a:fillRect/>
              </a:stretch>
            </a:blipFill>
          </p:spPr>
          <p:txBody>
            <a:bodyPr wrap="square" lIns="0" tIns="0" rIns="0" bIns="0" rtlCol="0"/>
            <a:lstStyle/>
            <a:p>
              <a:endParaRPr b="1">
                <a:latin typeface="Maiandra GD" panose="020E0502030308020204" pitchFamily="34" charset="0"/>
              </a:endParaRPr>
            </a:p>
          </p:txBody>
        </p:sp>
        <p:sp>
          <p:nvSpPr>
            <p:cNvPr id="75" name="object 75"/>
            <p:cNvSpPr/>
            <p:nvPr/>
          </p:nvSpPr>
          <p:spPr>
            <a:xfrm>
              <a:off x="5678413" y="6209669"/>
              <a:ext cx="295446" cy="93020"/>
            </a:xfrm>
            <a:prstGeom prst="rect">
              <a:avLst/>
            </a:prstGeom>
            <a:blipFill>
              <a:blip r:embed="rId19" cstate="print"/>
              <a:stretch>
                <a:fillRect/>
              </a:stretch>
            </a:blipFill>
          </p:spPr>
          <p:txBody>
            <a:bodyPr wrap="square" lIns="0" tIns="0" rIns="0" bIns="0" rtlCol="0"/>
            <a:lstStyle/>
            <a:p>
              <a:endParaRPr b="1">
                <a:latin typeface="Maiandra GD" panose="020E0502030308020204" pitchFamily="34" charset="0"/>
              </a:endParaRPr>
            </a:p>
          </p:txBody>
        </p:sp>
        <p:sp>
          <p:nvSpPr>
            <p:cNvPr id="76" name="object 76"/>
            <p:cNvSpPr/>
            <p:nvPr/>
          </p:nvSpPr>
          <p:spPr>
            <a:xfrm>
              <a:off x="5686466" y="6642930"/>
              <a:ext cx="252729" cy="80010"/>
            </a:xfrm>
            <a:custGeom>
              <a:avLst/>
              <a:gdLst/>
              <a:ahLst/>
              <a:cxnLst/>
              <a:rect l="l" t="t" r="r" b="b"/>
              <a:pathLst>
                <a:path w="252729" h="80009">
                  <a:moveTo>
                    <a:pt x="0" y="0"/>
                  </a:moveTo>
                  <a:lnTo>
                    <a:pt x="21752" y="32675"/>
                  </a:lnTo>
                  <a:lnTo>
                    <a:pt x="51514" y="57730"/>
                  </a:lnTo>
                  <a:lnTo>
                    <a:pt x="87238" y="73781"/>
                  </a:lnTo>
                  <a:lnTo>
                    <a:pt x="126877" y="79439"/>
                  </a:lnTo>
                  <a:lnTo>
                    <a:pt x="165622" y="73459"/>
                  </a:lnTo>
                  <a:lnTo>
                    <a:pt x="200683" y="57923"/>
                  </a:lnTo>
                  <a:lnTo>
                    <a:pt x="230246" y="33671"/>
                  </a:lnTo>
                  <a:lnTo>
                    <a:pt x="252501" y="1539"/>
                  </a:lnTo>
                </a:path>
              </a:pathLst>
            </a:custGeom>
            <a:ln w="8631">
              <a:solidFill>
                <a:srgbClr val="000000"/>
              </a:solidFill>
            </a:ln>
          </p:spPr>
          <p:txBody>
            <a:bodyPr wrap="square" lIns="0" tIns="0" rIns="0" bIns="0" rtlCol="0"/>
            <a:lstStyle/>
            <a:p>
              <a:endParaRPr b="1">
                <a:latin typeface="Maiandra GD" panose="020E0502030308020204" pitchFamily="34" charset="0"/>
              </a:endParaRPr>
            </a:p>
          </p:txBody>
        </p:sp>
        <p:sp>
          <p:nvSpPr>
            <p:cNvPr id="77" name="object 77"/>
            <p:cNvSpPr/>
            <p:nvPr/>
          </p:nvSpPr>
          <p:spPr>
            <a:xfrm>
              <a:off x="5654068" y="6578225"/>
              <a:ext cx="68545" cy="103228"/>
            </a:xfrm>
            <a:prstGeom prst="rect">
              <a:avLst/>
            </a:prstGeom>
            <a:blipFill>
              <a:blip r:embed="rId20" cstate="print"/>
              <a:stretch>
                <a:fillRect/>
              </a:stretch>
            </a:blipFill>
          </p:spPr>
          <p:txBody>
            <a:bodyPr wrap="square" lIns="0" tIns="0" rIns="0" bIns="0" rtlCol="0"/>
            <a:lstStyle/>
            <a:p>
              <a:endParaRPr b="1">
                <a:latin typeface="Maiandra GD" panose="020E0502030308020204" pitchFamily="34" charset="0"/>
              </a:endParaRPr>
            </a:p>
          </p:txBody>
        </p:sp>
        <p:sp>
          <p:nvSpPr>
            <p:cNvPr id="78" name="object 78"/>
            <p:cNvSpPr/>
            <p:nvPr/>
          </p:nvSpPr>
          <p:spPr>
            <a:xfrm>
              <a:off x="5222953" y="6593319"/>
              <a:ext cx="243386" cy="85655"/>
            </a:xfrm>
            <a:prstGeom prst="rect">
              <a:avLst/>
            </a:prstGeom>
            <a:blipFill>
              <a:blip r:embed="rId21" cstate="print"/>
              <a:stretch>
                <a:fillRect/>
              </a:stretch>
            </a:blipFill>
          </p:spPr>
          <p:txBody>
            <a:bodyPr wrap="square" lIns="0" tIns="0" rIns="0" bIns="0" rtlCol="0"/>
            <a:lstStyle/>
            <a:p>
              <a:endParaRPr b="1">
                <a:latin typeface="Maiandra GD" panose="020E0502030308020204" pitchFamily="34" charset="0"/>
              </a:endParaRPr>
            </a:p>
          </p:txBody>
        </p:sp>
        <p:sp>
          <p:nvSpPr>
            <p:cNvPr id="79" name="object 79"/>
            <p:cNvSpPr/>
            <p:nvPr/>
          </p:nvSpPr>
          <p:spPr>
            <a:xfrm>
              <a:off x="7932781" y="6334381"/>
              <a:ext cx="181466" cy="163238"/>
            </a:xfrm>
            <a:prstGeom prst="rect">
              <a:avLst/>
            </a:prstGeom>
            <a:blipFill>
              <a:blip r:embed="rId22" cstate="print"/>
              <a:stretch>
                <a:fillRect/>
              </a:stretch>
            </a:blipFill>
          </p:spPr>
          <p:txBody>
            <a:bodyPr wrap="square" lIns="0" tIns="0" rIns="0" bIns="0" rtlCol="0"/>
            <a:lstStyle/>
            <a:p>
              <a:endParaRPr b="1">
                <a:latin typeface="Maiandra GD" panose="020E0502030308020204" pitchFamily="34" charset="0"/>
              </a:endParaRPr>
            </a:p>
          </p:txBody>
        </p:sp>
        <p:sp>
          <p:nvSpPr>
            <p:cNvPr id="80" name="object 80"/>
            <p:cNvSpPr/>
            <p:nvPr/>
          </p:nvSpPr>
          <p:spPr>
            <a:xfrm>
              <a:off x="7468368" y="6602256"/>
              <a:ext cx="240871" cy="166002"/>
            </a:xfrm>
            <a:prstGeom prst="rect">
              <a:avLst/>
            </a:prstGeom>
            <a:blipFill>
              <a:blip r:embed="rId23" cstate="print"/>
              <a:stretch>
                <a:fillRect/>
              </a:stretch>
            </a:blipFill>
          </p:spPr>
          <p:txBody>
            <a:bodyPr wrap="square" lIns="0" tIns="0" rIns="0" bIns="0" rtlCol="0"/>
            <a:lstStyle/>
            <a:p>
              <a:endParaRPr b="1">
                <a:latin typeface="Maiandra GD" panose="020E0502030308020204" pitchFamily="34" charset="0"/>
              </a:endParaRPr>
            </a:p>
          </p:txBody>
        </p:sp>
        <p:sp>
          <p:nvSpPr>
            <p:cNvPr id="81" name="object 81"/>
            <p:cNvSpPr/>
            <p:nvPr/>
          </p:nvSpPr>
          <p:spPr>
            <a:xfrm>
              <a:off x="7459605" y="6351925"/>
              <a:ext cx="216556" cy="192180"/>
            </a:xfrm>
            <a:prstGeom prst="rect">
              <a:avLst/>
            </a:prstGeom>
            <a:blipFill>
              <a:blip r:embed="rId24" cstate="print"/>
              <a:stretch>
                <a:fillRect/>
              </a:stretch>
            </a:blipFill>
          </p:spPr>
          <p:txBody>
            <a:bodyPr wrap="square" lIns="0" tIns="0" rIns="0" bIns="0" rtlCol="0"/>
            <a:lstStyle/>
            <a:p>
              <a:endParaRPr b="1">
                <a:latin typeface="Maiandra GD" panose="020E0502030308020204" pitchFamily="34" charset="0"/>
              </a:endParaRPr>
            </a:p>
          </p:txBody>
        </p:sp>
        <p:sp>
          <p:nvSpPr>
            <p:cNvPr id="82" name="object 82"/>
            <p:cNvSpPr/>
            <p:nvPr/>
          </p:nvSpPr>
          <p:spPr>
            <a:xfrm>
              <a:off x="8001471" y="6575766"/>
              <a:ext cx="196287" cy="169706"/>
            </a:xfrm>
            <a:prstGeom prst="rect">
              <a:avLst/>
            </a:prstGeom>
            <a:blipFill>
              <a:blip r:embed="rId25" cstate="print"/>
              <a:stretch>
                <a:fillRect/>
              </a:stretch>
            </a:blipFill>
          </p:spPr>
          <p:txBody>
            <a:bodyPr wrap="square" lIns="0" tIns="0" rIns="0" bIns="0" rtlCol="0"/>
            <a:lstStyle/>
            <a:p>
              <a:endParaRPr b="1">
                <a:latin typeface="Maiandra GD" panose="020E0502030308020204" pitchFamily="34" charset="0"/>
              </a:endParaRPr>
            </a:p>
          </p:txBody>
        </p:sp>
        <p:sp>
          <p:nvSpPr>
            <p:cNvPr id="83" name="object 83"/>
            <p:cNvSpPr/>
            <p:nvPr/>
          </p:nvSpPr>
          <p:spPr>
            <a:xfrm>
              <a:off x="3236211" y="2790139"/>
              <a:ext cx="2419036" cy="1543566"/>
            </a:xfrm>
            <a:prstGeom prst="rect">
              <a:avLst/>
            </a:prstGeom>
            <a:blipFill>
              <a:blip r:embed="rId26" cstate="print"/>
              <a:stretch>
                <a:fillRect/>
              </a:stretch>
            </a:blipFill>
          </p:spPr>
          <p:txBody>
            <a:bodyPr wrap="square" lIns="0" tIns="0" rIns="0" bIns="0" rtlCol="0"/>
            <a:lstStyle/>
            <a:p>
              <a:endParaRPr b="1" dirty="0">
                <a:latin typeface="Maiandra GD" panose="020E0502030308020204" pitchFamily="34" charset="0"/>
              </a:endParaRPr>
            </a:p>
          </p:txBody>
        </p:sp>
      </p:grpSp>
      <p:sp>
        <p:nvSpPr>
          <p:cNvPr id="85" name="object 85"/>
          <p:cNvSpPr txBox="1"/>
          <p:nvPr/>
        </p:nvSpPr>
        <p:spPr>
          <a:xfrm>
            <a:off x="5832436" y="3119136"/>
            <a:ext cx="2370230" cy="1415131"/>
          </a:xfrm>
          <a:prstGeom prst="rect">
            <a:avLst/>
          </a:prstGeom>
          <a:ln w="28955">
            <a:solidFill>
              <a:srgbClr val="003300"/>
            </a:solidFill>
          </a:ln>
        </p:spPr>
        <p:txBody>
          <a:bodyPr vert="horz" wrap="square" lIns="0" tIns="29845" rIns="0" bIns="0" rtlCol="0">
            <a:spAutoFit/>
          </a:bodyPr>
          <a:lstStyle/>
          <a:p>
            <a:pPr marL="90805" marR="145415">
              <a:spcBef>
                <a:spcPts val="235"/>
              </a:spcBef>
            </a:pPr>
            <a:r>
              <a:rPr b="1" dirty="0">
                <a:solidFill>
                  <a:srgbClr val="003300"/>
                </a:solidFill>
                <a:latin typeface="Maiandra GD" panose="020E0502030308020204" pitchFamily="34" charset="0"/>
                <a:cs typeface="Calibri"/>
              </a:rPr>
              <a:t>If the </a:t>
            </a:r>
            <a:r>
              <a:rPr b="1" spc="-5" dirty="0">
                <a:solidFill>
                  <a:srgbClr val="003300"/>
                </a:solidFill>
                <a:latin typeface="Maiandra GD" panose="020E0502030308020204" pitchFamily="34" charset="0"/>
                <a:cs typeface="Calibri"/>
              </a:rPr>
              <a:t>substitutions </a:t>
            </a:r>
            <a:r>
              <a:rPr b="1" spc="-10" dirty="0">
                <a:solidFill>
                  <a:srgbClr val="003300"/>
                </a:solidFill>
                <a:latin typeface="Maiandra GD" panose="020E0502030308020204" pitchFamily="34" charset="0"/>
                <a:cs typeface="Calibri"/>
              </a:rPr>
              <a:t>are  present </a:t>
            </a:r>
            <a:r>
              <a:rPr b="1" dirty="0">
                <a:solidFill>
                  <a:srgbClr val="003300"/>
                </a:solidFill>
                <a:latin typeface="Maiandra GD" panose="020E0502030308020204" pitchFamily="34" charset="0"/>
                <a:cs typeface="Calibri"/>
              </a:rPr>
              <a:t>on the</a:t>
            </a:r>
            <a:r>
              <a:rPr b="1" spc="-85" dirty="0">
                <a:solidFill>
                  <a:srgbClr val="003300"/>
                </a:solidFill>
                <a:latin typeface="Maiandra GD" panose="020E0502030308020204" pitchFamily="34" charset="0"/>
                <a:cs typeface="Calibri"/>
              </a:rPr>
              <a:t> </a:t>
            </a:r>
            <a:r>
              <a:rPr b="1" spc="-10" dirty="0">
                <a:solidFill>
                  <a:srgbClr val="003300"/>
                </a:solidFill>
                <a:latin typeface="Maiandra GD" panose="020E0502030308020204" pitchFamily="34" charset="0"/>
                <a:cs typeface="Calibri"/>
              </a:rPr>
              <a:t>rotating  </a:t>
            </a:r>
            <a:r>
              <a:rPr b="1" spc="-5" dirty="0">
                <a:solidFill>
                  <a:srgbClr val="003300"/>
                </a:solidFill>
                <a:latin typeface="Maiandra GD" panose="020E0502030308020204" pitchFamily="34" charset="0"/>
                <a:cs typeface="Calibri"/>
              </a:rPr>
              <a:t>carbons </a:t>
            </a:r>
            <a:r>
              <a:rPr b="1" dirty="0">
                <a:solidFill>
                  <a:srgbClr val="003300"/>
                </a:solidFill>
                <a:latin typeface="Maiandra GD" panose="020E0502030308020204" pitchFamily="34" charset="0"/>
                <a:cs typeface="Calibri"/>
              </a:rPr>
              <a:t>also </a:t>
            </a:r>
            <a:r>
              <a:rPr b="1" spc="-15" dirty="0">
                <a:solidFill>
                  <a:srgbClr val="003300"/>
                </a:solidFill>
                <a:latin typeface="Maiandra GD" panose="020E0502030308020204" pitchFamily="34" charset="0"/>
                <a:cs typeface="Calibri"/>
              </a:rPr>
              <a:t>rotate </a:t>
            </a:r>
            <a:r>
              <a:rPr b="1" dirty="0">
                <a:solidFill>
                  <a:srgbClr val="003300"/>
                </a:solidFill>
                <a:latin typeface="Maiandra GD" panose="020E0502030308020204" pitchFamily="34" charset="0"/>
                <a:cs typeface="Calibri"/>
              </a:rPr>
              <a:t>in  same</a:t>
            </a:r>
            <a:r>
              <a:rPr b="1" spc="-15" dirty="0">
                <a:solidFill>
                  <a:srgbClr val="003300"/>
                </a:solidFill>
                <a:latin typeface="Maiandra GD" panose="020E0502030308020204" pitchFamily="34" charset="0"/>
                <a:cs typeface="Calibri"/>
              </a:rPr>
              <a:t> </a:t>
            </a:r>
            <a:r>
              <a:rPr b="1" spc="-10" dirty="0">
                <a:solidFill>
                  <a:srgbClr val="003300"/>
                </a:solidFill>
                <a:latin typeface="Maiandra GD" panose="020E0502030308020204" pitchFamily="34" charset="0"/>
                <a:cs typeface="Calibri"/>
              </a:rPr>
              <a:t>direction</a:t>
            </a:r>
            <a:endParaRPr b="1" dirty="0">
              <a:latin typeface="Maiandra GD" panose="020E0502030308020204" pitchFamily="34" charset="0"/>
              <a:cs typeface="Calibri"/>
            </a:endParaRPr>
          </a:p>
        </p:txBody>
      </p:sp>
      <p:sp>
        <p:nvSpPr>
          <p:cNvPr id="90" name="object 66">
            <a:extLst>
              <a:ext uri="{FF2B5EF4-FFF2-40B4-BE49-F238E27FC236}">
                <a16:creationId xmlns:a16="http://schemas.microsoft.com/office/drawing/2014/main" id="{0EF1889B-6CDD-4501-B8E6-3955F0C5CB79}"/>
              </a:ext>
            </a:extLst>
          </p:cNvPr>
          <p:cNvSpPr/>
          <p:nvPr/>
        </p:nvSpPr>
        <p:spPr>
          <a:xfrm>
            <a:off x="8492713" y="6191788"/>
            <a:ext cx="2235835" cy="426720"/>
          </a:xfrm>
          <a:custGeom>
            <a:avLst/>
            <a:gdLst/>
            <a:ahLst/>
            <a:cxnLst/>
            <a:rect l="l" t="t" r="r" b="b"/>
            <a:pathLst>
              <a:path w="2235834" h="426720">
                <a:moveTo>
                  <a:pt x="95079" y="321774"/>
                </a:moveTo>
                <a:lnTo>
                  <a:pt x="67017" y="321774"/>
                </a:lnTo>
                <a:lnTo>
                  <a:pt x="95079" y="343335"/>
                </a:lnTo>
                <a:lnTo>
                  <a:pt x="0" y="321774"/>
                </a:lnTo>
                <a:lnTo>
                  <a:pt x="67017" y="321774"/>
                </a:lnTo>
                <a:lnTo>
                  <a:pt x="95079" y="321774"/>
                </a:lnTo>
                <a:close/>
              </a:path>
              <a:path w="2235834" h="426720">
                <a:moveTo>
                  <a:pt x="2217657" y="241408"/>
                </a:moveTo>
                <a:lnTo>
                  <a:pt x="2191974" y="202054"/>
                </a:lnTo>
                <a:lnTo>
                  <a:pt x="2162864" y="165724"/>
                </a:lnTo>
                <a:lnTo>
                  <a:pt x="2130616" y="132570"/>
                </a:lnTo>
                <a:lnTo>
                  <a:pt x="2095514" y="102745"/>
                </a:lnTo>
                <a:lnTo>
                  <a:pt x="2057847" y="76401"/>
                </a:lnTo>
                <a:lnTo>
                  <a:pt x="2017900" y="53692"/>
                </a:lnTo>
                <a:lnTo>
                  <a:pt x="1975961" y="34770"/>
                </a:lnTo>
                <a:lnTo>
                  <a:pt x="1932316" y="19787"/>
                </a:lnTo>
                <a:lnTo>
                  <a:pt x="1887252" y="8896"/>
                </a:lnTo>
                <a:lnTo>
                  <a:pt x="1841056" y="2249"/>
                </a:lnTo>
                <a:lnTo>
                  <a:pt x="1794013" y="0"/>
                </a:lnTo>
                <a:lnTo>
                  <a:pt x="1746621" y="1969"/>
                </a:lnTo>
                <a:lnTo>
                  <a:pt x="1700189" y="8436"/>
                </a:lnTo>
                <a:lnTo>
                  <a:pt x="1654980" y="19226"/>
                </a:lnTo>
                <a:lnTo>
                  <a:pt x="1611256" y="34163"/>
                </a:lnTo>
                <a:lnTo>
                  <a:pt x="1569281" y="53074"/>
                </a:lnTo>
                <a:lnTo>
                  <a:pt x="1529316" y="75784"/>
                </a:lnTo>
                <a:lnTo>
                  <a:pt x="1491625" y="102116"/>
                </a:lnTo>
                <a:lnTo>
                  <a:pt x="1456470" y="131897"/>
                </a:lnTo>
                <a:lnTo>
                  <a:pt x="1424113" y="164952"/>
                </a:lnTo>
                <a:lnTo>
                  <a:pt x="1394819" y="201105"/>
                </a:lnTo>
                <a:lnTo>
                  <a:pt x="1368849" y="240182"/>
                </a:lnTo>
              </a:path>
              <a:path w="2235834" h="426720">
                <a:moveTo>
                  <a:pt x="1370116" y="251570"/>
                </a:moveTo>
                <a:lnTo>
                  <a:pt x="1569269" y="424927"/>
                </a:lnTo>
                <a:lnTo>
                  <a:pt x="2091983" y="426466"/>
                </a:lnTo>
                <a:lnTo>
                  <a:pt x="2235394" y="246339"/>
                </a:lnTo>
              </a:path>
            </a:pathLst>
          </a:custGeom>
          <a:ln w="8675">
            <a:solidFill>
              <a:srgbClr val="000000"/>
            </a:solidFill>
          </a:ln>
        </p:spPr>
        <p:txBody>
          <a:bodyPr wrap="square" lIns="0" tIns="0" rIns="0" bIns="0" rtlCol="0"/>
          <a:lstStyle/>
          <a:p>
            <a:endParaRPr b="1" dirty="0">
              <a:latin typeface="Maiandra GD" panose="020E0502030308020204" pitchFamily="34" charset="0"/>
            </a:endParaRPr>
          </a:p>
        </p:txBody>
      </p:sp>
      <p:sp>
        <p:nvSpPr>
          <p:cNvPr id="91" name="object 64">
            <a:extLst>
              <a:ext uri="{FF2B5EF4-FFF2-40B4-BE49-F238E27FC236}">
                <a16:creationId xmlns:a16="http://schemas.microsoft.com/office/drawing/2014/main" id="{ED17E7A2-B9F0-424D-9079-807E93490F66}"/>
              </a:ext>
            </a:extLst>
          </p:cNvPr>
          <p:cNvSpPr/>
          <p:nvPr/>
        </p:nvSpPr>
        <p:spPr>
          <a:xfrm>
            <a:off x="8583467" y="6453851"/>
            <a:ext cx="1137285" cy="61594"/>
          </a:xfrm>
          <a:custGeom>
            <a:avLst/>
            <a:gdLst/>
            <a:ahLst/>
            <a:cxnLst/>
            <a:rect l="l" t="t" r="r" b="b"/>
            <a:pathLst>
              <a:path w="1137284" h="61595">
                <a:moveTo>
                  <a:pt x="0" y="61581"/>
                </a:moveTo>
                <a:lnTo>
                  <a:pt x="1136820" y="56663"/>
                </a:lnTo>
              </a:path>
              <a:path w="1137284" h="61595">
                <a:moveTo>
                  <a:pt x="1041551" y="21561"/>
                </a:moveTo>
                <a:lnTo>
                  <a:pt x="1069549" y="21561"/>
                </a:lnTo>
                <a:lnTo>
                  <a:pt x="1041551" y="0"/>
                </a:lnTo>
                <a:lnTo>
                  <a:pt x="1136820" y="21561"/>
                </a:lnTo>
                <a:lnTo>
                  <a:pt x="1069549" y="21561"/>
                </a:lnTo>
                <a:lnTo>
                  <a:pt x="1041551" y="21561"/>
                </a:lnTo>
                <a:close/>
              </a:path>
            </a:pathLst>
          </a:custGeom>
          <a:ln w="8675">
            <a:solidFill>
              <a:srgbClr val="000000"/>
            </a:solidFill>
          </a:ln>
        </p:spPr>
        <p:txBody>
          <a:bodyPr wrap="square" lIns="0" tIns="0" rIns="0" bIns="0" rtlCol="0"/>
          <a:lstStyle/>
          <a:p>
            <a:endParaRPr b="1">
              <a:latin typeface="Maiandra GD" panose="020E0502030308020204" pitchFamily="34" charset="0"/>
            </a:endParaRPr>
          </a:p>
        </p:txBody>
      </p:sp>
      <p:sp>
        <p:nvSpPr>
          <p:cNvPr id="92" name="object 64">
            <a:extLst>
              <a:ext uri="{FF2B5EF4-FFF2-40B4-BE49-F238E27FC236}">
                <a16:creationId xmlns:a16="http://schemas.microsoft.com/office/drawing/2014/main" id="{B6166D0A-D142-4676-8595-35D96D9A2B32}"/>
              </a:ext>
            </a:extLst>
          </p:cNvPr>
          <p:cNvSpPr/>
          <p:nvPr/>
        </p:nvSpPr>
        <p:spPr>
          <a:xfrm>
            <a:off x="8652724" y="6432674"/>
            <a:ext cx="1075094" cy="45719"/>
          </a:xfrm>
          <a:custGeom>
            <a:avLst/>
            <a:gdLst/>
            <a:ahLst/>
            <a:cxnLst/>
            <a:rect l="l" t="t" r="r" b="b"/>
            <a:pathLst>
              <a:path w="1137284" h="61595">
                <a:moveTo>
                  <a:pt x="0" y="61581"/>
                </a:moveTo>
                <a:lnTo>
                  <a:pt x="1136820" y="56663"/>
                </a:lnTo>
              </a:path>
              <a:path w="1137284" h="61595">
                <a:moveTo>
                  <a:pt x="1041551" y="21561"/>
                </a:moveTo>
                <a:lnTo>
                  <a:pt x="1069549" y="21561"/>
                </a:lnTo>
                <a:lnTo>
                  <a:pt x="1041551" y="0"/>
                </a:lnTo>
                <a:lnTo>
                  <a:pt x="1136820" y="21561"/>
                </a:lnTo>
                <a:lnTo>
                  <a:pt x="1069549" y="21561"/>
                </a:lnTo>
                <a:lnTo>
                  <a:pt x="1041551" y="21561"/>
                </a:lnTo>
                <a:close/>
              </a:path>
            </a:pathLst>
          </a:custGeom>
          <a:ln w="8675">
            <a:solidFill>
              <a:srgbClr val="000000"/>
            </a:solidFill>
          </a:ln>
        </p:spPr>
        <p:txBody>
          <a:bodyPr wrap="square" lIns="0" tIns="0" rIns="0" bIns="0" rtlCol="0"/>
          <a:lstStyle/>
          <a:p>
            <a:endParaRPr b="1">
              <a:latin typeface="Maiandra GD" panose="020E0502030308020204" pitchFamily="34" charset="0"/>
            </a:endParaRPr>
          </a:p>
        </p:txBody>
      </p:sp>
      <p:sp>
        <p:nvSpPr>
          <p:cNvPr id="93" name="Rectangle 92">
            <a:extLst>
              <a:ext uri="{FF2B5EF4-FFF2-40B4-BE49-F238E27FC236}">
                <a16:creationId xmlns:a16="http://schemas.microsoft.com/office/drawing/2014/main" id="{4D2D0D27-03B2-4CAF-A131-0356D939C907}"/>
              </a:ext>
            </a:extLst>
          </p:cNvPr>
          <p:cNvSpPr/>
          <p:nvPr/>
        </p:nvSpPr>
        <p:spPr>
          <a:xfrm>
            <a:off x="4769384" y="6025948"/>
            <a:ext cx="1002764" cy="286130"/>
          </a:xfrm>
          <a:prstGeom prst="rect">
            <a:avLst/>
          </a:prstGeom>
        </p:spPr>
        <p:txBody>
          <a:bodyPr wrap="square">
            <a:spAutoFit/>
          </a:bodyPr>
          <a:lstStyle/>
          <a:p>
            <a:pPr marL="12700">
              <a:lnSpc>
                <a:spcPct val="100000"/>
              </a:lnSpc>
              <a:spcBef>
                <a:spcPts val="105"/>
              </a:spcBef>
            </a:pPr>
            <a:r>
              <a:rPr lang="en-IN" sz="1200" b="1" dirty="0">
                <a:latin typeface="Maiandra GD" panose="020E0502030308020204" pitchFamily="34" charset="0"/>
                <a:cs typeface="Arial"/>
              </a:rPr>
              <a:t>dis</a:t>
            </a:r>
            <a:r>
              <a:rPr lang="en-IN" sz="1200" b="1" spc="-50" dirty="0">
                <a:latin typeface="Maiandra GD" panose="020E0502030308020204" pitchFamily="34" charset="0"/>
                <a:cs typeface="Arial"/>
              </a:rPr>
              <a:t> </a:t>
            </a:r>
            <a:r>
              <a:rPr lang="en-IN" sz="1200" b="1" dirty="0">
                <a:latin typeface="Maiandra GD" panose="020E0502030308020204" pitchFamily="34" charset="0"/>
                <a:cs typeface="Arial"/>
              </a:rPr>
              <a:t>rotatory</a:t>
            </a:r>
          </a:p>
        </p:txBody>
      </p:sp>
      <p:sp>
        <p:nvSpPr>
          <p:cNvPr id="94" name="Rectangle 93">
            <a:extLst>
              <a:ext uri="{FF2B5EF4-FFF2-40B4-BE49-F238E27FC236}">
                <a16:creationId xmlns:a16="http://schemas.microsoft.com/office/drawing/2014/main" id="{BA1393D0-8530-4CB6-9171-7AB79285170F}"/>
              </a:ext>
            </a:extLst>
          </p:cNvPr>
          <p:cNvSpPr/>
          <p:nvPr/>
        </p:nvSpPr>
        <p:spPr>
          <a:xfrm>
            <a:off x="8635105" y="6175226"/>
            <a:ext cx="1433726" cy="259045"/>
          </a:xfrm>
          <a:prstGeom prst="rect">
            <a:avLst/>
          </a:prstGeom>
        </p:spPr>
        <p:txBody>
          <a:bodyPr wrap="square">
            <a:spAutoFit/>
          </a:bodyPr>
          <a:lstStyle/>
          <a:p>
            <a:pPr marL="8890">
              <a:lnSpc>
                <a:spcPts val="1320"/>
              </a:lnSpc>
            </a:pPr>
            <a:r>
              <a:rPr lang="en-IN" sz="1400" b="1" spc="25" dirty="0">
                <a:latin typeface="Maiandra GD" panose="020E0502030308020204" pitchFamily="34" charset="0"/>
                <a:cs typeface="Arial"/>
              </a:rPr>
              <a:t>con</a:t>
            </a:r>
            <a:r>
              <a:rPr lang="en-IN" sz="1400" b="1" spc="-65" dirty="0">
                <a:latin typeface="Maiandra GD" panose="020E0502030308020204" pitchFamily="34" charset="0"/>
                <a:cs typeface="Arial"/>
              </a:rPr>
              <a:t> </a:t>
            </a:r>
            <a:r>
              <a:rPr lang="en-IN" sz="1400" b="1" spc="20" dirty="0">
                <a:latin typeface="Maiandra GD" panose="020E0502030308020204" pitchFamily="34" charset="0"/>
                <a:cs typeface="Arial"/>
              </a:rPr>
              <a:t>rotatory</a:t>
            </a:r>
            <a:endParaRPr lang="en-IN" sz="1400" b="1" dirty="0">
              <a:latin typeface="Maiandra GD" panose="020E0502030308020204" pitchFamily="34" charset="0"/>
              <a:cs typeface="Arial"/>
            </a:endParaRPr>
          </a:p>
        </p:txBody>
      </p:sp>
      <p:sp>
        <p:nvSpPr>
          <p:cNvPr id="96" name="Rectangle 95">
            <a:extLst>
              <a:ext uri="{FF2B5EF4-FFF2-40B4-BE49-F238E27FC236}">
                <a16:creationId xmlns:a16="http://schemas.microsoft.com/office/drawing/2014/main" id="{89D8D65F-F464-4396-8F76-C2166EBC640D}"/>
              </a:ext>
            </a:extLst>
          </p:cNvPr>
          <p:cNvSpPr/>
          <p:nvPr/>
        </p:nvSpPr>
        <p:spPr>
          <a:xfrm>
            <a:off x="2851393" y="2495525"/>
            <a:ext cx="2543407" cy="584775"/>
          </a:xfrm>
          <a:prstGeom prst="rect">
            <a:avLst/>
          </a:prstGeom>
        </p:spPr>
        <p:txBody>
          <a:bodyPr wrap="square">
            <a:spAutoFit/>
          </a:bodyPr>
          <a:lstStyle/>
          <a:p>
            <a:pPr marL="12700">
              <a:lnSpc>
                <a:spcPct val="100000"/>
              </a:lnSpc>
              <a:spcBef>
                <a:spcPts val="100"/>
              </a:spcBef>
            </a:pPr>
            <a:r>
              <a:rPr lang="en-IN" sz="1600" b="1" spc="-5" dirty="0">
                <a:solidFill>
                  <a:srgbClr val="FFFF00"/>
                </a:solidFill>
                <a:latin typeface="Maiandra GD" panose="020E0502030308020204" pitchFamily="34" charset="0"/>
                <a:cs typeface="Calibri"/>
              </a:rPr>
              <a:t>Ring</a:t>
            </a:r>
            <a:r>
              <a:rPr lang="en-IN" sz="1600" b="1" spc="-40" dirty="0">
                <a:solidFill>
                  <a:srgbClr val="FFFF00"/>
                </a:solidFill>
                <a:latin typeface="Maiandra GD" panose="020E0502030308020204" pitchFamily="34" charset="0"/>
                <a:cs typeface="Calibri"/>
              </a:rPr>
              <a:t> </a:t>
            </a:r>
            <a:r>
              <a:rPr lang="en-IN" sz="1600" b="1" spc="-5" dirty="0">
                <a:solidFill>
                  <a:srgbClr val="FFFF00"/>
                </a:solidFill>
                <a:latin typeface="Maiandra GD" panose="020E0502030308020204" pitchFamily="34" charset="0"/>
                <a:cs typeface="Calibri"/>
              </a:rPr>
              <a:t>opening-one </a:t>
            </a:r>
            <a:r>
              <a:rPr lang="el-GR" sz="1600" b="1" spc="-5" dirty="0">
                <a:solidFill>
                  <a:srgbClr val="FFFF00"/>
                </a:solidFill>
                <a:latin typeface="Maiandra GD" panose="020E0502030308020204" pitchFamily="34" charset="0"/>
                <a:cs typeface="Calibri"/>
              </a:rPr>
              <a:t>π</a:t>
            </a:r>
            <a:r>
              <a:rPr lang="en-US" sz="1600" b="1" spc="-5" dirty="0">
                <a:solidFill>
                  <a:srgbClr val="FFFF00"/>
                </a:solidFill>
                <a:latin typeface="Maiandra GD" panose="020E0502030308020204" pitchFamily="34" charset="0"/>
                <a:cs typeface="Calibri"/>
              </a:rPr>
              <a:t>&amp; one </a:t>
            </a:r>
            <a:r>
              <a:rPr lang="el-GR" sz="1600" b="1" spc="-5" dirty="0">
                <a:solidFill>
                  <a:srgbClr val="FFFF00"/>
                </a:solidFill>
                <a:latin typeface="Calibri" panose="020F0502020204030204" pitchFamily="34" charset="0"/>
                <a:cs typeface="Calibri" panose="020F0502020204030204" pitchFamily="34" charset="0"/>
              </a:rPr>
              <a:t>σ</a:t>
            </a:r>
            <a:r>
              <a:rPr lang="en-IN" sz="1600" b="1" spc="-5" dirty="0">
                <a:solidFill>
                  <a:srgbClr val="FFFF00"/>
                </a:solidFill>
                <a:latin typeface="Maiandra GD" panose="020E0502030308020204" pitchFamily="34" charset="0"/>
                <a:cs typeface="Calibri"/>
              </a:rPr>
              <a:t>- bond into two </a:t>
            </a:r>
            <a:r>
              <a:rPr lang="el-GR" sz="1600" b="1" spc="-5" dirty="0">
                <a:solidFill>
                  <a:srgbClr val="FFFF00"/>
                </a:solidFill>
                <a:latin typeface="Maiandra GD" panose="020E0502030308020204" pitchFamily="34" charset="0"/>
                <a:cs typeface="Calibri"/>
              </a:rPr>
              <a:t>π</a:t>
            </a:r>
            <a:r>
              <a:rPr lang="en-US" sz="1600" b="1" spc="-5" dirty="0">
                <a:solidFill>
                  <a:srgbClr val="FFFF00"/>
                </a:solidFill>
                <a:latin typeface="Maiandra GD" panose="020E0502030308020204" pitchFamily="34" charset="0"/>
                <a:cs typeface="Calibri"/>
              </a:rPr>
              <a:t> bonds</a:t>
            </a:r>
            <a:endParaRPr lang="en-IN" sz="1600" b="1" dirty="0">
              <a:solidFill>
                <a:srgbClr val="FFFF00"/>
              </a:solidFill>
              <a:latin typeface="Maiandra GD" panose="020E0502030308020204" pitchFamily="34" charset="0"/>
              <a:cs typeface="Calibri"/>
            </a:endParaRPr>
          </a:p>
        </p:txBody>
      </p:sp>
      <p:pic>
        <p:nvPicPr>
          <p:cNvPr id="63" name="Picture 62">
            <a:extLst>
              <a:ext uri="{FF2B5EF4-FFF2-40B4-BE49-F238E27FC236}">
                <a16:creationId xmlns:a16="http://schemas.microsoft.com/office/drawing/2014/main" id="{54DBD2ED-80DD-4D88-A09F-EEC770F58163}"/>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8707968" y="2146371"/>
            <a:ext cx="3275084" cy="1251944"/>
          </a:xfrm>
          <a:prstGeom prst="rect">
            <a:avLst/>
          </a:prstGeom>
        </p:spPr>
      </p:pic>
      <p:sp>
        <p:nvSpPr>
          <p:cNvPr id="64" name="TextBox 63">
            <a:extLst>
              <a:ext uri="{FF2B5EF4-FFF2-40B4-BE49-F238E27FC236}">
                <a16:creationId xmlns:a16="http://schemas.microsoft.com/office/drawing/2014/main" id="{355FA1A7-1B0D-42AE-ABEC-547E7A041248}"/>
              </a:ext>
            </a:extLst>
          </p:cNvPr>
          <p:cNvSpPr txBox="1"/>
          <p:nvPr/>
        </p:nvSpPr>
        <p:spPr>
          <a:xfrm>
            <a:off x="9096276" y="2415679"/>
            <a:ext cx="2747939" cy="1225977"/>
          </a:xfrm>
          <a:prstGeom prst="rect">
            <a:avLst/>
          </a:prstGeom>
          <a:noFill/>
        </p:spPr>
        <p:txBody>
          <a:bodyPr wrap="square" rtlCol="0">
            <a:spAutoFit/>
          </a:bodyPr>
          <a:lstStyle/>
          <a:p>
            <a:pPr marL="12700">
              <a:lnSpc>
                <a:spcPct val="100000"/>
              </a:lnSpc>
              <a:spcBef>
                <a:spcPts val="100"/>
              </a:spcBef>
            </a:pPr>
            <a:r>
              <a:rPr lang="en-IN" b="1" spc="-5" dirty="0">
                <a:solidFill>
                  <a:srgbClr val="FFFF00"/>
                </a:solidFill>
                <a:latin typeface="Maiandra GD" panose="020E0502030308020204" pitchFamily="34" charset="0"/>
                <a:cs typeface="Calibri"/>
              </a:rPr>
              <a:t>Ring</a:t>
            </a:r>
            <a:r>
              <a:rPr lang="en-IN" b="1" spc="-50" dirty="0">
                <a:solidFill>
                  <a:srgbClr val="FFFF00"/>
                </a:solidFill>
                <a:latin typeface="Maiandra GD" panose="020E0502030308020204" pitchFamily="34" charset="0"/>
                <a:cs typeface="Calibri"/>
              </a:rPr>
              <a:t> </a:t>
            </a:r>
            <a:r>
              <a:rPr lang="en-IN" b="1" spc="-5" dirty="0">
                <a:solidFill>
                  <a:srgbClr val="FFFF00"/>
                </a:solidFill>
                <a:latin typeface="Maiandra GD" panose="020E0502030308020204" pitchFamily="34" charset="0"/>
                <a:cs typeface="Calibri"/>
              </a:rPr>
              <a:t>closer-two </a:t>
            </a:r>
            <a:r>
              <a:rPr lang="el-GR" b="1" spc="-5" dirty="0">
                <a:solidFill>
                  <a:srgbClr val="FFFF00"/>
                </a:solidFill>
                <a:latin typeface="Maiandra GD" panose="020E0502030308020204" pitchFamily="34" charset="0"/>
                <a:cs typeface="Calibri"/>
              </a:rPr>
              <a:t>π</a:t>
            </a:r>
            <a:r>
              <a:rPr lang="en-US" b="1" spc="-5" dirty="0">
                <a:solidFill>
                  <a:srgbClr val="FFFF00"/>
                </a:solidFill>
                <a:latin typeface="Maiandra GD" panose="020E0502030308020204" pitchFamily="34" charset="0"/>
                <a:cs typeface="Calibri"/>
              </a:rPr>
              <a:t> bonds into one </a:t>
            </a:r>
            <a:r>
              <a:rPr lang="el-GR" b="1" spc="-5" dirty="0">
                <a:solidFill>
                  <a:srgbClr val="FFFF00"/>
                </a:solidFill>
                <a:latin typeface="Calibri" panose="020F0502020204030204" pitchFamily="34" charset="0"/>
                <a:cs typeface="Calibri" panose="020F0502020204030204" pitchFamily="34" charset="0"/>
              </a:rPr>
              <a:t>σ</a:t>
            </a:r>
            <a:r>
              <a:rPr lang="en-US" b="1" spc="-5" dirty="0">
                <a:solidFill>
                  <a:srgbClr val="FFFF00"/>
                </a:solidFill>
                <a:latin typeface="Maiandra GD" panose="020E0502030308020204" pitchFamily="34" charset="0"/>
                <a:cs typeface="Calibri" panose="020F0502020204030204" pitchFamily="34" charset="0"/>
              </a:rPr>
              <a:t> and </a:t>
            </a:r>
            <a:r>
              <a:rPr lang="el-GR" b="1" spc="-5" dirty="0">
                <a:solidFill>
                  <a:srgbClr val="FFFF00"/>
                </a:solidFill>
                <a:latin typeface="Calibri" panose="020F0502020204030204" pitchFamily="34" charset="0"/>
                <a:cs typeface="Calibri" panose="020F0502020204030204" pitchFamily="34" charset="0"/>
              </a:rPr>
              <a:t>π</a:t>
            </a:r>
            <a:r>
              <a:rPr lang="en-US" b="1" spc="-5" dirty="0">
                <a:solidFill>
                  <a:srgbClr val="FFFF00"/>
                </a:solidFill>
                <a:latin typeface="Maiandra GD" panose="020E0502030308020204" pitchFamily="34" charset="0"/>
                <a:cs typeface="Calibri" panose="020F0502020204030204" pitchFamily="34" charset="0"/>
              </a:rPr>
              <a:t> bond</a:t>
            </a:r>
          </a:p>
          <a:p>
            <a:pPr marL="12700">
              <a:spcBef>
                <a:spcPts val="100"/>
              </a:spcBef>
            </a:pPr>
            <a:r>
              <a:rPr lang="en-IN" b="1" spc="-5" dirty="0">
                <a:solidFill>
                  <a:srgbClr val="FFFFFF"/>
                </a:solidFill>
                <a:latin typeface="Maiandra GD" panose="020E0502030308020204" pitchFamily="34" charset="0"/>
                <a:cs typeface="Calibri"/>
              </a:rPr>
              <a:t>       </a:t>
            </a:r>
            <a:r>
              <a:rPr lang="en-IN" b="1" spc="-5" dirty="0">
                <a:solidFill>
                  <a:srgbClr val="FFFF00"/>
                </a:solidFill>
                <a:latin typeface="Maiandra GD" panose="020E0502030308020204" pitchFamily="34" charset="0"/>
                <a:cs typeface="Calibri"/>
              </a:rPr>
              <a:t>Ring</a:t>
            </a:r>
            <a:r>
              <a:rPr lang="en-IN" b="1" spc="-50" dirty="0">
                <a:solidFill>
                  <a:srgbClr val="FFFF00"/>
                </a:solidFill>
                <a:latin typeface="Maiandra GD" panose="020E0502030308020204" pitchFamily="34" charset="0"/>
                <a:cs typeface="Calibri"/>
              </a:rPr>
              <a:t> </a:t>
            </a:r>
            <a:r>
              <a:rPr lang="en-IN" b="1" spc="-5" dirty="0">
                <a:solidFill>
                  <a:srgbClr val="FFFF00"/>
                </a:solidFill>
                <a:latin typeface="Maiandra GD" panose="020E0502030308020204" pitchFamily="34" charset="0"/>
                <a:cs typeface="Calibri"/>
              </a:rPr>
              <a:t>closer-</a:t>
            </a:r>
            <a:endParaRPr lang="en-IN" b="1" dirty="0">
              <a:solidFill>
                <a:srgbClr val="FFFF00"/>
              </a:solidFill>
              <a:latin typeface="Maiandra GD" panose="020E0502030308020204" pitchFamily="34" charset="0"/>
              <a:cs typeface="Calibri"/>
            </a:endParaRPr>
          </a:p>
          <a:p>
            <a:pPr marL="12700">
              <a:lnSpc>
                <a:spcPct val="100000"/>
              </a:lnSpc>
              <a:spcBef>
                <a:spcPts val="100"/>
              </a:spcBef>
            </a:pPr>
            <a:endParaRPr lang="en-IN" b="1" dirty="0">
              <a:solidFill>
                <a:srgbClr val="FFFF00"/>
              </a:solidFill>
              <a:latin typeface="Maiandra GD" panose="020E0502030308020204" pitchFamily="34" charset="0"/>
              <a:cs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4A7827A-3ACC-4EE5-AC92-A193A18F5098}"/>
              </a:ext>
            </a:extLst>
          </p:cNvPr>
          <p:cNvSpPr/>
          <p:nvPr/>
        </p:nvSpPr>
        <p:spPr>
          <a:xfrm>
            <a:off x="5095005" y="-80424"/>
            <a:ext cx="5169812" cy="584775"/>
          </a:xfrm>
          <a:prstGeom prst="rect">
            <a:avLst/>
          </a:prstGeom>
          <a:effectLst>
            <a:outerShdw blurRad="50800" dist="38100" dir="5400000" algn="t" rotWithShape="0">
              <a:prstClr val="black">
                <a:alpha val="40000"/>
              </a:prstClr>
            </a:outerShdw>
          </a:effectLst>
        </p:spPr>
        <p:txBody>
          <a:bodyPr wrap="square">
            <a:spAutoFit/>
          </a:bodyPr>
          <a:lstStyle/>
          <a:p>
            <a:pPr algn="ctr"/>
            <a:r>
              <a:rPr lang="en-IN" sz="3200" b="1" dirty="0">
                <a:solidFill>
                  <a:srgbClr val="FF0000"/>
                </a:solidFill>
                <a:effectLst>
                  <a:outerShdw blurRad="38100" dist="38100" dir="2700000" algn="tl">
                    <a:srgbClr val="000000">
                      <a:alpha val="43137"/>
                    </a:srgbClr>
                  </a:outerShdw>
                </a:effectLst>
                <a:latin typeface="Maiandra GD" panose="020E0502030308020204" pitchFamily="34" charset="0"/>
                <a:ea typeface="Microsoft Sans Serif" panose="020B0604020202020204" pitchFamily="34" charset="0"/>
                <a:cs typeface="Microsoft Sans Serif" panose="020B0604020202020204" pitchFamily="34" charset="0"/>
              </a:rPr>
              <a:t>Electrocyclic Reactions</a:t>
            </a:r>
          </a:p>
        </p:txBody>
      </p:sp>
      <p:sp>
        <p:nvSpPr>
          <p:cNvPr id="3" name="TextBox 2">
            <a:extLst>
              <a:ext uri="{FF2B5EF4-FFF2-40B4-BE49-F238E27FC236}">
                <a16:creationId xmlns:a16="http://schemas.microsoft.com/office/drawing/2014/main" id="{D6723812-40DA-45FE-8318-363721A57A62}"/>
              </a:ext>
            </a:extLst>
          </p:cNvPr>
          <p:cNvSpPr txBox="1"/>
          <p:nvPr/>
        </p:nvSpPr>
        <p:spPr>
          <a:xfrm>
            <a:off x="3285810" y="541587"/>
            <a:ext cx="8788201" cy="1323439"/>
          </a:xfrm>
          <a:prstGeom prst="rect">
            <a:avLst/>
          </a:prstGeom>
          <a:noFill/>
        </p:spPr>
        <p:txBody>
          <a:bodyPr wrap="square" rtlCol="0">
            <a:spAutoFit/>
          </a:bodyPr>
          <a:lstStyle/>
          <a:p>
            <a:pPr marL="285750" indent="-285750" algn="just">
              <a:buFont typeface="Arial" panose="020B0604020202020204" pitchFamily="34" charset="0"/>
              <a:buChar char="•"/>
            </a:pPr>
            <a:r>
              <a:rPr lang="en-US" sz="2000" b="1" dirty="0">
                <a:solidFill>
                  <a:srgbClr val="002060"/>
                </a:solidFill>
                <a:latin typeface="Maiandra GD" panose="020E0502030308020204" pitchFamily="34" charset="0"/>
                <a:ea typeface="Microsoft Sans Serif" panose="020B0604020202020204" pitchFamily="34" charset="0"/>
                <a:cs typeface="Microsoft Sans Serif" panose="020B0604020202020204" pitchFamily="34" charset="0"/>
              </a:rPr>
              <a:t>An electrocyclic reaction is a reversible reaction that involves ring closure of a conjugated polyene to a cycloalkene, or ring opening of a cycloalkene to a conjugated polyene. </a:t>
            </a:r>
          </a:p>
          <a:p>
            <a:pPr marL="285750" indent="-285750" algn="just">
              <a:buFont typeface="Arial" panose="020B0604020202020204" pitchFamily="34" charset="0"/>
              <a:buChar char="•"/>
            </a:pPr>
            <a:r>
              <a:rPr lang="el-GR" sz="2000" b="1" dirty="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σ</a:t>
            </a:r>
            <a:r>
              <a:rPr lang="en-US" sz="2000" b="1" dirty="0">
                <a:solidFill>
                  <a:srgbClr val="002060"/>
                </a:solidFill>
                <a:latin typeface="Maiandra GD" panose="020E0502030308020204" pitchFamily="34" charset="0"/>
                <a:ea typeface="Microsoft Sans Serif" panose="020B0604020202020204" pitchFamily="34" charset="0"/>
                <a:cs typeface="Microsoft Sans Serif" panose="020B0604020202020204" pitchFamily="34" charset="0"/>
              </a:rPr>
              <a:t>- (sigma) Bond Formation across the conjugated polyene.</a:t>
            </a:r>
            <a:endParaRPr lang="en-IN" sz="2000" b="1" dirty="0">
              <a:solidFill>
                <a:srgbClr val="002060"/>
              </a:solidFill>
              <a:latin typeface="Maiandra GD" panose="020E0502030308020204" pitchFamily="34" charset="0"/>
              <a:ea typeface="Microsoft Sans Serif" panose="020B0604020202020204" pitchFamily="34" charset="0"/>
              <a:cs typeface="Microsoft Sans Serif" panose="020B0604020202020204" pitchFamily="34" charset="0"/>
            </a:endParaRPr>
          </a:p>
        </p:txBody>
      </p:sp>
      <p:sp>
        <p:nvSpPr>
          <p:cNvPr id="4" name="TextBox 3">
            <a:extLst>
              <a:ext uri="{FF2B5EF4-FFF2-40B4-BE49-F238E27FC236}">
                <a16:creationId xmlns:a16="http://schemas.microsoft.com/office/drawing/2014/main" id="{361892E3-55E2-4ED0-A357-F1F98DA3AC04}"/>
              </a:ext>
            </a:extLst>
          </p:cNvPr>
          <p:cNvSpPr txBox="1"/>
          <p:nvPr/>
        </p:nvSpPr>
        <p:spPr>
          <a:xfrm>
            <a:off x="3285810" y="1803065"/>
            <a:ext cx="5987845" cy="400110"/>
          </a:xfrm>
          <a:prstGeom prst="rect">
            <a:avLst/>
          </a:prstGeom>
          <a:noFill/>
        </p:spPr>
        <p:txBody>
          <a:bodyPr wrap="square" rtlCol="0">
            <a:spAutoFit/>
          </a:bodyPr>
          <a:lstStyle/>
          <a:p>
            <a:pPr marL="285750" indent="-285750">
              <a:buFont typeface="Arial" panose="020B0604020202020204" pitchFamily="34" charset="0"/>
              <a:buChar char="•"/>
            </a:pPr>
            <a:r>
              <a:rPr lang="en-US" sz="2000" b="1" dirty="0">
                <a:latin typeface="Maiandra GD" panose="020E0502030308020204" pitchFamily="34" charset="0"/>
                <a:ea typeface="Microsoft Sans Serif" panose="020B0604020202020204" pitchFamily="34" charset="0"/>
                <a:cs typeface="Microsoft Sans Serif" panose="020B0604020202020204" pitchFamily="34" charset="0"/>
              </a:rPr>
              <a:t>Electrocyclic ring closing Reaction</a:t>
            </a:r>
            <a:endParaRPr lang="en-IN" sz="2000" b="1" dirty="0">
              <a:latin typeface="Maiandra GD" panose="020E0502030308020204" pitchFamily="34" charset="0"/>
              <a:ea typeface="Microsoft Sans Serif" panose="020B0604020202020204" pitchFamily="34" charset="0"/>
              <a:cs typeface="Microsoft Sans Serif" panose="020B0604020202020204" pitchFamily="34" charset="0"/>
            </a:endParaRPr>
          </a:p>
        </p:txBody>
      </p:sp>
      <p:graphicFrame>
        <p:nvGraphicFramePr>
          <p:cNvPr id="6" name="Object 5">
            <a:extLst>
              <a:ext uri="{FF2B5EF4-FFF2-40B4-BE49-F238E27FC236}">
                <a16:creationId xmlns:a16="http://schemas.microsoft.com/office/drawing/2014/main" id="{0FFAED94-2F59-4567-B4C7-151D007862E9}"/>
              </a:ext>
            </a:extLst>
          </p:cNvPr>
          <p:cNvGraphicFramePr>
            <a:graphicFrameLocks noChangeAspect="1"/>
          </p:cNvGraphicFramePr>
          <p:nvPr>
            <p:extLst>
              <p:ext uri="{D42A27DB-BD31-4B8C-83A1-F6EECF244321}">
                <p14:modId xmlns:p14="http://schemas.microsoft.com/office/powerpoint/2010/main" val="2981892308"/>
              </p:ext>
            </p:extLst>
          </p:nvPr>
        </p:nvGraphicFramePr>
        <p:xfrm>
          <a:off x="3511194" y="2495433"/>
          <a:ext cx="3970132" cy="829535"/>
        </p:xfrm>
        <a:graphic>
          <a:graphicData uri="http://schemas.openxmlformats.org/presentationml/2006/ole">
            <mc:AlternateContent xmlns:mc="http://schemas.openxmlformats.org/markup-compatibility/2006">
              <mc:Choice xmlns:v="urn:schemas-microsoft-com:vml" Requires="v">
                <p:oleObj spid="_x0000_s11498" name="CS ChemDraw Drawing" r:id="rId3" imgW="2058840" imgH="429840" progId="ChemDraw.Document.6.0">
                  <p:embed/>
                </p:oleObj>
              </mc:Choice>
              <mc:Fallback>
                <p:oleObj name="CS ChemDraw Drawing" r:id="rId3" imgW="2058840" imgH="429840" progId="ChemDraw.Document.6.0">
                  <p:embed/>
                  <p:pic>
                    <p:nvPicPr>
                      <p:cNvPr id="0" name=""/>
                      <p:cNvPicPr/>
                      <p:nvPr/>
                    </p:nvPicPr>
                    <p:blipFill>
                      <a:blip r:embed="rId4"/>
                      <a:stretch>
                        <a:fillRect/>
                      </a:stretch>
                    </p:blipFill>
                    <p:spPr>
                      <a:xfrm>
                        <a:off x="3511194" y="2495433"/>
                        <a:ext cx="3970132" cy="829535"/>
                      </a:xfrm>
                      <a:prstGeom prst="rect">
                        <a:avLst/>
                      </a:prstGeom>
                    </p:spPr>
                  </p:pic>
                </p:oleObj>
              </mc:Fallback>
            </mc:AlternateContent>
          </a:graphicData>
        </a:graphic>
      </p:graphicFrame>
      <p:sp>
        <p:nvSpPr>
          <p:cNvPr id="7" name="Rectangle 6">
            <a:extLst>
              <a:ext uri="{FF2B5EF4-FFF2-40B4-BE49-F238E27FC236}">
                <a16:creationId xmlns:a16="http://schemas.microsoft.com/office/drawing/2014/main" id="{67F03182-92A5-4BF8-8ADC-D194D4AD32DB}"/>
              </a:ext>
            </a:extLst>
          </p:cNvPr>
          <p:cNvSpPr/>
          <p:nvPr/>
        </p:nvSpPr>
        <p:spPr>
          <a:xfrm>
            <a:off x="3317971" y="3435628"/>
            <a:ext cx="4356577" cy="400110"/>
          </a:xfrm>
          <a:prstGeom prst="rect">
            <a:avLst/>
          </a:prstGeom>
        </p:spPr>
        <p:txBody>
          <a:bodyPr wrap="none">
            <a:spAutoFit/>
          </a:bodyPr>
          <a:lstStyle/>
          <a:p>
            <a:pPr marL="285750" indent="-285750">
              <a:buFont typeface="Arial" panose="020B0604020202020204" pitchFamily="34" charset="0"/>
              <a:buChar char="•"/>
            </a:pPr>
            <a:r>
              <a:rPr lang="en-US" sz="2000" b="1" dirty="0">
                <a:latin typeface="Maiandra GD" panose="020E0502030308020204" pitchFamily="34" charset="0"/>
                <a:ea typeface="Microsoft Sans Serif" panose="020B0604020202020204" pitchFamily="34" charset="0"/>
                <a:cs typeface="Microsoft Sans Serif" panose="020B0604020202020204" pitchFamily="34" charset="0"/>
              </a:rPr>
              <a:t>Electrocyclic ring opening Reaction</a:t>
            </a:r>
            <a:endParaRPr lang="en-IN" sz="2000" b="1" dirty="0">
              <a:latin typeface="Maiandra GD" panose="020E0502030308020204" pitchFamily="34" charset="0"/>
              <a:ea typeface="Microsoft Sans Serif" panose="020B0604020202020204" pitchFamily="34" charset="0"/>
              <a:cs typeface="Microsoft Sans Serif" panose="020B0604020202020204" pitchFamily="34" charset="0"/>
            </a:endParaRPr>
          </a:p>
        </p:txBody>
      </p:sp>
      <p:graphicFrame>
        <p:nvGraphicFramePr>
          <p:cNvPr id="8" name="Object 7">
            <a:extLst>
              <a:ext uri="{FF2B5EF4-FFF2-40B4-BE49-F238E27FC236}">
                <a16:creationId xmlns:a16="http://schemas.microsoft.com/office/drawing/2014/main" id="{0B8737CD-8943-482F-ADCC-7E14A7ADFC3A}"/>
              </a:ext>
            </a:extLst>
          </p:cNvPr>
          <p:cNvGraphicFramePr>
            <a:graphicFrameLocks noChangeAspect="1"/>
          </p:cNvGraphicFramePr>
          <p:nvPr>
            <p:extLst>
              <p:ext uri="{D42A27DB-BD31-4B8C-83A1-F6EECF244321}">
                <p14:modId xmlns:p14="http://schemas.microsoft.com/office/powerpoint/2010/main" val="3231522687"/>
              </p:ext>
            </p:extLst>
          </p:nvPr>
        </p:nvGraphicFramePr>
        <p:xfrm>
          <a:off x="3491096" y="4098857"/>
          <a:ext cx="3858904" cy="786881"/>
        </p:xfrm>
        <a:graphic>
          <a:graphicData uri="http://schemas.openxmlformats.org/presentationml/2006/ole">
            <mc:AlternateContent xmlns:mc="http://schemas.openxmlformats.org/markup-compatibility/2006">
              <mc:Choice xmlns:v="urn:schemas-microsoft-com:vml" Requires="v">
                <p:oleObj spid="_x0000_s11499" name="CS ChemDraw Drawing" r:id="rId5" imgW="2109600" imgH="429840" progId="ChemDraw.Document.6.0">
                  <p:embed/>
                </p:oleObj>
              </mc:Choice>
              <mc:Fallback>
                <p:oleObj name="CS ChemDraw Drawing" r:id="rId5" imgW="2109600" imgH="429840" progId="ChemDraw.Document.6.0">
                  <p:embed/>
                  <p:pic>
                    <p:nvPicPr>
                      <p:cNvPr id="0" name=""/>
                      <p:cNvPicPr/>
                      <p:nvPr/>
                    </p:nvPicPr>
                    <p:blipFill>
                      <a:blip r:embed="rId6"/>
                      <a:stretch>
                        <a:fillRect/>
                      </a:stretch>
                    </p:blipFill>
                    <p:spPr>
                      <a:xfrm>
                        <a:off x="3491096" y="4098857"/>
                        <a:ext cx="3858904" cy="786881"/>
                      </a:xfrm>
                      <a:prstGeom prst="rect">
                        <a:avLst/>
                      </a:prstGeom>
                    </p:spPr>
                  </p:pic>
                </p:oleObj>
              </mc:Fallback>
            </mc:AlternateContent>
          </a:graphicData>
        </a:graphic>
      </p:graphicFrame>
      <p:sp>
        <p:nvSpPr>
          <p:cNvPr id="9" name="TextBox 8">
            <a:extLst>
              <a:ext uri="{FF2B5EF4-FFF2-40B4-BE49-F238E27FC236}">
                <a16:creationId xmlns:a16="http://schemas.microsoft.com/office/drawing/2014/main" id="{A3EBD310-6940-486F-8DA0-2F616CD22F98}"/>
              </a:ext>
            </a:extLst>
          </p:cNvPr>
          <p:cNvSpPr txBox="1"/>
          <p:nvPr/>
        </p:nvSpPr>
        <p:spPr>
          <a:xfrm>
            <a:off x="8770304" y="3146800"/>
            <a:ext cx="3421696" cy="3477875"/>
          </a:xfrm>
          <a:prstGeom prst="rect">
            <a:avLst/>
          </a:prstGeom>
          <a:noFill/>
        </p:spPr>
        <p:txBody>
          <a:bodyPr wrap="square" rtlCol="0">
            <a:spAutoFit/>
          </a:bodyPr>
          <a:lstStyle/>
          <a:p>
            <a:pPr algn="just"/>
            <a:r>
              <a:rPr lang="en-US" sz="2000" b="1" dirty="0">
                <a:solidFill>
                  <a:srgbClr val="C00000"/>
                </a:solidFill>
                <a:latin typeface="Maiandra GD" panose="020E0502030308020204" pitchFamily="34" charset="0"/>
                <a:ea typeface="Microsoft Sans Serif" panose="020B0604020202020204" pitchFamily="34" charset="0"/>
                <a:cs typeface="Microsoft Sans Serif" panose="020B0604020202020204" pitchFamily="34" charset="0"/>
              </a:rPr>
              <a:t>Note:</a:t>
            </a:r>
          </a:p>
          <a:p>
            <a:pPr algn="just"/>
            <a:r>
              <a:rPr lang="en-US" sz="2000" b="1" dirty="0">
                <a:solidFill>
                  <a:srgbClr val="C00000"/>
                </a:solidFill>
                <a:latin typeface="Maiandra GD" panose="020E0502030308020204" pitchFamily="34" charset="0"/>
                <a:ea typeface="Microsoft Sans Serif" panose="020B0604020202020204" pitchFamily="34" charset="0"/>
                <a:cs typeface="Microsoft Sans Serif" panose="020B0604020202020204" pitchFamily="34" charset="0"/>
              </a:rPr>
              <a:t>	If two double bonds present in the one molecule or compound the over all geometry of the compound designated as:</a:t>
            </a:r>
          </a:p>
          <a:p>
            <a:pPr algn="just"/>
            <a:endParaRPr lang="en-US" sz="2000" b="1" dirty="0">
              <a:solidFill>
                <a:srgbClr val="C00000"/>
              </a:solidFill>
              <a:latin typeface="Maiandra GD" panose="020E0502030308020204" pitchFamily="34" charset="0"/>
              <a:ea typeface="Microsoft Sans Serif" panose="020B0604020202020204" pitchFamily="34" charset="0"/>
              <a:cs typeface="Microsoft Sans Serif" panose="020B0604020202020204" pitchFamily="34" charset="0"/>
            </a:endParaRPr>
          </a:p>
          <a:p>
            <a:pPr algn="just"/>
            <a:r>
              <a:rPr lang="en-US" sz="2000" b="1" dirty="0">
                <a:solidFill>
                  <a:srgbClr val="C00000"/>
                </a:solidFill>
                <a:latin typeface="Maiandra GD" panose="020E0502030308020204" pitchFamily="34" charset="0"/>
                <a:ea typeface="Microsoft Sans Serif" panose="020B0604020202020204" pitchFamily="34" charset="0"/>
                <a:cs typeface="Microsoft Sans Serif" panose="020B0604020202020204" pitchFamily="34" charset="0"/>
              </a:rPr>
              <a:t>Cis × Cis = Cis </a:t>
            </a:r>
          </a:p>
          <a:p>
            <a:pPr algn="just"/>
            <a:r>
              <a:rPr lang="en-US" sz="2000" b="1" dirty="0">
                <a:solidFill>
                  <a:srgbClr val="C00000"/>
                </a:solidFill>
                <a:latin typeface="Maiandra GD" panose="020E0502030308020204" pitchFamily="34" charset="0"/>
                <a:ea typeface="Microsoft Sans Serif" panose="020B0604020202020204" pitchFamily="34" charset="0"/>
                <a:cs typeface="Microsoft Sans Serif" panose="020B0604020202020204" pitchFamily="34" charset="0"/>
              </a:rPr>
              <a:t>Trans × Trans = Cis</a:t>
            </a:r>
          </a:p>
          <a:p>
            <a:pPr algn="just"/>
            <a:r>
              <a:rPr lang="en-US" sz="2000" b="1" dirty="0">
                <a:solidFill>
                  <a:srgbClr val="C00000"/>
                </a:solidFill>
                <a:latin typeface="Maiandra GD" panose="020E0502030308020204" pitchFamily="34" charset="0"/>
                <a:ea typeface="Microsoft Sans Serif" panose="020B0604020202020204" pitchFamily="34" charset="0"/>
                <a:cs typeface="Microsoft Sans Serif" panose="020B0604020202020204" pitchFamily="34" charset="0"/>
              </a:rPr>
              <a:t>Cis × Trans = Trans</a:t>
            </a:r>
          </a:p>
          <a:p>
            <a:pPr algn="just"/>
            <a:r>
              <a:rPr lang="en-US" sz="2000" b="1" dirty="0">
                <a:solidFill>
                  <a:srgbClr val="C00000"/>
                </a:solidFill>
                <a:latin typeface="Maiandra GD" panose="020E0502030308020204" pitchFamily="34" charset="0"/>
                <a:ea typeface="Microsoft Sans Serif" panose="020B0604020202020204" pitchFamily="34" charset="0"/>
                <a:cs typeface="Microsoft Sans Serif" panose="020B0604020202020204" pitchFamily="34" charset="0"/>
              </a:rPr>
              <a:t>Trans × Cis = Trans</a:t>
            </a:r>
            <a:endParaRPr lang="en-IN" sz="2000" b="1" dirty="0">
              <a:solidFill>
                <a:srgbClr val="C00000"/>
              </a:solidFill>
              <a:latin typeface="Maiandra GD" panose="020E0502030308020204" pitchFamily="34" charset="0"/>
              <a:ea typeface="Microsoft Sans Serif" panose="020B0604020202020204" pitchFamily="34" charset="0"/>
              <a:cs typeface="Microsoft Sans Serif" panose="020B0604020202020204" pitchFamily="34" charset="0"/>
            </a:endParaRPr>
          </a:p>
        </p:txBody>
      </p:sp>
      <p:sp>
        <p:nvSpPr>
          <p:cNvPr id="10" name="TextBox 9">
            <a:extLst>
              <a:ext uri="{FF2B5EF4-FFF2-40B4-BE49-F238E27FC236}">
                <a16:creationId xmlns:a16="http://schemas.microsoft.com/office/drawing/2014/main" id="{9DAA44D3-965B-47BA-933B-A7F86BF58AAA}"/>
              </a:ext>
            </a:extLst>
          </p:cNvPr>
          <p:cNvSpPr txBox="1"/>
          <p:nvPr/>
        </p:nvSpPr>
        <p:spPr>
          <a:xfrm flipH="1">
            <a:off x="3405204" y="5068191"/>
            <a:ext cx="4831081" cy="523220"/>
          </a:xfrm>
          <a:prstGeom prst="rect">
            <a:avLst/>
          </a:prstGeom>
          <a:noFill/>
          <a:effectLst>
            <a:outerShdw blurRad="50800" dist="38100" dir="5400000" algn="t" rotWithShape="0">
              <a:prstClr val="black">
                <a:alpha val="40000"/>
              </a:prstClr>
            </a:outerShdw>
          </a:effectLst>
        </p:spPr>
        <p:txBody>
          <a:bodyPr wrap="square" rtlCol="0">
            <a:spAutoFit/>
          </a:bodyPr>
          <a:lstStyle/>
          <a:p>
            <a:r>
              <a:rPr lang="en-US" sz="2800" b="1" dirty="0">
                <a:solidFill>
                  <a:srgbClr val="00B050"/>
                </a:solidFill>
                <a:effectLst>
                  <a:outerShdw blurRad="38100" dist="38100" dir="2700000" algn="tl">
                    <a:srgbClr val="000000">
                      <a:alpha val="43137"/>
                    </a:srgbClr>
                  </a:outerShdw>
                </a:effectLst>
                <a:latin typeface="Maiandra GD" panose="020E0502030308020204" pitchFamily="34" charset="0"/>
                <a:ea typeface="Microsoft Sans Serif" panose="020B0604020202020204" pitchFamily="34" charset="0"/>
                <a:cs typeface="Microsoft Sans Serif" panose="020B0604020202020204" pitchFamily="34" charset="0"/>
              </a:rPr>
              <a:t>Stereochemistry</a:t>
            </a:r>
            <a:endParaRPr lang="en-IN" sz="2800" b="1" dirty="0">
              <a:solidFill>
                <a:srgbClr val="00B050"/>
              </a:solidFill>
              <a:effectLst>
                <a:outerShdw blurRad="38100" dist="38100" dir="2700000" algn="tl">
                  <a:srgbClr val="000000">
                    <a:alpha val="43137"/>
                  </a:srgbClr>
                </a:outerShdw>
              </a:effectLst>
              <a:latin typeface="Maiandra GD" panose="020E0502030308020204" pitchFamily="34" charset="0"/>
              <a:ea typeface="Microsoft Sans Serif" panose="020B0604020202020204" pitchFamily="34" charset="0"/>
              <a:cs typeface="Microsoft Sans Serif" panose="020B0604020202020204" pitchFamily="34" charset="0"/>
            </a:endParaRPr>
          </a:p>
        </p:txBody>
      </p:sp>
      <p:sp>
        <p:nvSpPr>
          <p:cNvPr id="11" name="Rectangle 10">
            <a:extLst>
              <a:ext uri="{FF2B5EF4-FFF2-40B4-BE49-F238E27FC236}">
                <a16:creationId xmlns:a16="http://schemas.microsoft.com/office/drawing/2014/main" id="{CF74C3B4-52A3-4951-9908-31E9E51415A1}"/>
              </a:ext>
            </a:extLst>
          </p:cNvPr>
          <p:cNvSpPr/>
          <p:nvPr/>
        </p:nvSpPr>
        <p:spPr>
          <a:xfrm>
            <a:off x="3285810" y="5764248"/>
            <a:ext cx="4870465" cy="707886"/>
          </a:xfrm>
          <a:prstGeom prst="rect">
            <a:avLst/>
          </a:prstGeom>
        </p:spPr>
        <p:txBody>
          <a:bodyPr wrap="square">
            <a:spAutoFit/>
          </a:bodyPr>
          <a:lstStyle/>
          <a:p>
            <a:pPr marL="285750" indent="-285750">
              <a:buFont typeface="Wingdings" panose="05000000000000000000" pitchFamily="2" charset="2"/>
              <a:buChar char="ü"/>
            </a:pPr>
            <a:r>
              <a:rPr lang="en-US" sz="2000" b="1" dirty="0">
                <a:latin typeface="Maiandra GD" panose="020E0502030308020204" pitchFamily="34" charset="0"/>
                <a:ea typeface="Microsoft Sans Serif" panose="020B0604020202020204" pitchFamily="34" charset="0"/>
                <a:cs typeface="Microsoft Sans Serif" panose="020B0604020202020204" pitchFamily="34" charset="0"/>
              </a:rPr>
              <a:t>Electrocyclic reactions are completely stereo specific.</a:t>
            </a:r>
            <a:endParaRPr lang="en-IN" sz="2000" b="1" dirty="0">
              <a:latin typeface="Maiandra GD" panose="020E0502030308020204" pitchFamily="3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7715295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7577DAA-7B38-43E4-8CA3-B736D9F28B66}"/>
              </a:ext>
            </a:extLst>
          </p:cNvPr>
          <p:cNvSpPr txBox="1"/>
          <p:nvPr/>
        </p:nvSpPr>
        <p:spPr>
          <a:xfrm>
            <a:off x="3315956" y="7759"/>
            <a:ext cx="8728560" cy="1015663"/>
          </a:xfrm>
          <a:prstGeom prst="rect">
            <a:avLst/>
          </a:prstGeom>
          <a:noFill/>
        </p:spPr>
        <p:txBody>
          <a:bodyPr wrap="square" rtlCol="0">
            <a:spAutoFit/>
          </a:bodyPr>
          <a:lstStyle/>
          <a:p>
            <a:pPr marL="285750" indent="-285750" algn="just">
              <a:buFont typeface="Wingdings" panose="05000000000000000000" pitchFamily="2" charset="2"/>
              <a:buChar char="ü"/>
            </a:pPr>
            <a:r>
              <a:rPr lang="en-US" sz="2000" b="1" dirty="0">
                <a:solidFill>
                  <a:srgbClr val="C00000"/>
                </a:solidFill>
                <a:latin typeface="Maiandra GD" panose="020E0502030308020204" pitchFamily="34" charset="0"/>
              </a:rPr>
              <a:t>For example Cyclization of Cis-2,4-hexadiene with heat forms a cyclobutene with trans methyl groups, whereas cyclization with light forms a cyclobutene with cis methyl groups. </a:t>
            </a:r>
            <a:endParaRPr lang="en-IN" sz="2000" b="1" dirty="0">
              <a:solidFill>
                <a:srgbClr val="C00000"/>
              </a:solidFill>
              <a:latin typeface="Maiandra GD" panose="020E0502030308020204" pitchFamily="34" charset="0"/>
            </a:endParaRPr>
          </a:p>
        </p:txBody>
      </p:sp>
      <p:sp>
        <p:nvSpPr>
          <p:cNvPr id="4" name="Rectangle 3">
            <a:extLst>
              <a:ext uri="{FF2B5EF4-FFF2-40B4-BE49-F238E27FC236}">
                <a16:creationId xmlns:a16="http://schemas.microsoft.com/office/drawing/2014/main" id="{D056F341-B86A-4D16-BB84-C98000B28F4A}"/>
              </a:ext>
            </a:extLst>
          </p:cNvPr>
          <p:cNvSpPr/>
          <p:nvPr/>
        </p:nvSpPr>
        <p:spPr>
          <a:xfrm>
            <a:off x="3315954" y="5188247"/>
            <a:ext cx="8728561" cy="1015663"/>
          </a:xfrm>
          <a:prstGeom prst="rect">
            <a:avLst/>
          </a:prstGeom>
        </p:spPr>
        <p:txBody>
          <a:bodyPr wrap="square">
            <a:spAutoFit/>
          </a:bodyPr>
          <a:lstStyle/>
          <a:p>
            <a:pPr marL="342900" indent="-342900" algn="just">
              <a:buFont typeface="Wingdings" panose="05000000000000000000" pitchFamily="2" charset="2"/>
              <a:buChar char="ü"/>
            </a:pPr>
            <a:r>
              <a:rPr lang="en-US" sz="2000" b="1" dirty="0">
                <a:latin typeface="Maiandra GD" panose="020E0502030308020204" pitchFamily="34" charset="0"/>
              </a:rPr>
              <a:t>The stereochemistry of the product of an electrocyclic reaction also depends on reaction condition, i.e., Thermal or photochemical reaction conditions. </a:t>
            </a:r>
            <a:endParaRPr lang="en-IN" sz="2000" b="1" dirty="0">
              <a:latin typeface="Maiandra GD" panose="020E0502030308020204" pitchFamily="34" charset="0"/>
            </a:endParaRPr>
          </a:p>
        </p:txBody>
      </p:sp>
      <p:graphicFrame>
        <p:nvGraphicFramePr>
          <p:cNvPr id="6" name="Object 5">
            <a:extLst>
              <a:ext uri="{FF2B5EF4-FFF2-40B4-BE49-F238E27FC236}">
                <a16:creationId xmlns:a16="http://schemas.microsoft.com/office/drawing/2014/main" id="{15A4C183-4BB6-418F-9C8A-E0EA29EA4813}"/>
              </a:ext>
            </a:extLst>
          </p:cNvPr>
          <p:cNvGraphicFramePr>
            <a:graphicFrameLocks noChangeAspect="1"/>
          </p:cNvGraphicFramePr>
          <p:nvPr>
            <p:extLst>
              <p:ext uri="{D42A27DB-BD31-4B8C-83A1-F6EECF244321}">
                <p14:modId xmlns:p14="http://schemas.microsoft.com/office/powerpoint/2010/main" val="4025356408"/>
              </p:ext>
            </p:extLst>
          </p:nvPr>
        </p:nvGraphicFramePr>
        <p:xfrm>
          <a:off x="5008195" y="1023422"/>
          <a:ext cx="4809044" cy="4206378"/>
        </p:xfrm>
        <a:graphic>
          <a:graphicData uri="http://schemas.openxmlformats.org/presentationml/2006/ole">
            <mc:AlternateContent xmlns:mc="http://schemas.openxmlformats.org/markup-compatibility/2006">
              <mc:Choice xmlns:v="urn:schemas-microsoft-com:vml" Requires="v">
                <p:oleObj spid="_x0000_s12402" name="CS ChemDraw Drawing" r:id="rId3" imgW="3441240" imgH="4439160" progId="ChemDraw.Document.6.0">
                  <p:embed/>
                </p:oleObj>
              </mc:Choice>
              <mc:Fallback>
                <p:oleObj name="CS ChemDraw Drawing" r:id="rId3" imgW="3441240" imgH="4439160" progId="ChemDraw.Document.6.0">
                  <p:embed/>
                  <p:pic>
                    <p:nvPicPr>
                      <p:cNvPr id="0" name=""/>
                      <p:cNvPicPr/>
                      <p:nvPr/>
                    </p:nvPicPr>
                    <p:blipFill>
                      <a:blip r:embed="rId4"/>
                      <a:stretch>
                        <a:fillRect/>
                      </a:stretch>
                    </p:blipFill>
                    <p:spPr>
                      <a:xfrm>
                        <a:off x="5008195" y="1023422"/>
                        <a:ext cx="4809044" cy="4206378"/>
                      </a:xfrm>
                      <a:prstGeom prst="rect">
                        <a:avLst/>
                      </a:prstGeom>
                    </p:spPr>
                  </p:pic>
                </p:oleObj>
              </mc:Fallback>
            </mc:AlternateContent>
          </a:graphicData>
        </a:graphic>
      </p:graphicFrame>
    </p:spTree>
    <p:extLst>
      <p:ext uri="{BB962C8B-B14F-4D97-AF65-F5344CB8AC3E}">
        <p14:creationId xmlns:p14="http://schemas.microsoft.com/office/powerpoint/2010/main" val="36595589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A35288-B01C-4AC3-8F60-1DE1D22A2AD5}"/>
              </a:ext>
            </a:extLst>
          </p:cNvPr>
          <p:cNvSpPr txBox="1"/>
          <p:nvPr/>
        </p:nvSpPr>
        <p:spPr>
          <a:xfrm>
            <a:off x="5431254" y="43474"/>
            <a:ext cx="4487998" cy="584775"/>
          </a:xfrm>
          <a:prstGeom prst="rect">
            <a:avLst/>
          </a:prstGeom>
          <a:noFill/>
        </p:spPr>
        <p:txBody>
          <a:bodyPr wrap="square" rtlCol="0">
            <a:spAutoFit/>
          </a:bodyPr>
          <a:lstStyle/>
          <a:p>
            <a:r>
              <a:rPr lang="en-US" sz="3200" b="1" dirty="0">
                <a:solidFill>
                  <a:srgbClr val="FF0000"/>
                </a:solidFill>
                <a:effectLst>
                  <a:outerShdw blurRad="38100" dist="38100" dir="2700000" algn="tl">
                    <a:srgbClr val="000000">
                      <a:alpha val="43137"/>
                    </a:srgbClr>
                  </a:outerShdw>
                </a:effectLst>
                <a:latin typeface="Microsoft Sans Serif" panose="020B0604020202020204" pitchFamily="34" charset="0"/>
                <a:ea typeface="Microsoft Sans Serif" panose="020B0604020202020204" pitchFamily="34" charset="0"/>
                <a:cs typeface="Microsoft Sans Serif" panose="020B0604020202020204" pitchFamily="34" charset="0"/>
              </a:rPr>
              <a:t>4n </a:t>
            </a:r>
            <a:r>
              <a:rPr lang="el-GR" sz="3200" b="1" dirty="0">
                <a:solidFill>
                  <a:srgbClr val="FF0000"/>
                </a:solidFill>
                <a:effectLst>
                  <a:outerShdw blurRad="38100" dist="38100" dir="2700000" algn="tl">
                    <a:srgbClr val="000000">
                      <a:alpha val="43137"/>
                    </a:srgbClr>
                  </a:outerShdw>
                </a:effectLst>
                <a:latin typeface="Microsoft Sans Serif" panose="020B0604020202020204" pitchFamily="34" charset="0"/>
                <a:ea typeface="Microsoft Sans Serif" panose="020B0604020202020204" pitchFamily="34" charset="0"/>
                <a:cs typeface="Microsoft Sans Serif" panose="020B0604020202020204" pitchFamily="34" charset="0"/>
              </a:rPr>
              <a:t>π</a:t>
            </a:r>
            <a:r>
              <a:rPr lang="en-US" sz="3200" b="1" dirty="0">
                <a:solidFill>
                  <a:srgbClr val="FF0000"/>
                </a:solidFill>
                <a:effectLst>
                  <a:outerShdw blurRad="38100" dist="38100" dir="2700000" algn="tl">
                    <a:srgbClr val="000000">
                      <a:alpha val="43137"/>
                    </a:srgbClr>
                  </a:outerShdw>
                </a:effectLst>
                <a:latin typeface="Microsoft Sans Serif" panose="020B0604020202020204" pitchFamily="34" charset="0"/>
                <a:ea typeface="Microsoft Sans Serif" panose="020B0604020202020204" pitchFamily="34" charset="0"/>
                <a:cs typeface="Microsoft Sans Serif" panose="020B0604020202020204" pitchFamily="34" charset="0"/>
              </a:rPr>
              <a:t> Electrons System:</a:t>
            </a:r>
            <a:endParaRPr lang="en-IN" sz="3200" b="1" dirty="0">
              <a:solidFill>
                <a:srgbClr val="FF0000"/>
              </a:solidFill>
              <a:effectLst>
                <a:outerShdw blurRad="38100" dist="38100" dir="2700000" algn="tl">
                  <a:srgbClr val="000000">
                    <a:alpha val="43137"/>
                  </a:srgbClr>
                </a:outerShdw>
              </a:effectLst>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3" name="Rectangle 2">
            <a:extLst>
              <a:ext uri="{FF2B5EF4-FFF2-40B4-BE49-F238E27FC236}">
                <a16:creationId xmlns:a16="http://schemas.microsoft.com/office/drawing/2014/main" id="{4CBC36A3-53EF-4170-A566-64FE11E14012}"/>
              </a:ext>
            </a:extLst>
          </p:cNvPr>
          <p:cNvSpPr/>
          <p:nvPr/>
        </p:nvSpPr>
        <p:spPr>
          <a:xfrm>
            <a:off x="3339548" y="530491"/>
            <a:ext cx="8852452" cy="2862322"/>
          </a:xfrm>
          <a:prstGeom prst="rect">
            <a:avLst/>
          </a:prstGeom>
        </p:spPr>
        <p:txBody>
          <a:bodyPr wrap="square">
            <a:spAutoFit/>
          </a:bodyPr>
          <a:lstStyle/>
          <a:p>
            <a:pPr marL="285750" indent="-285750">
              <a:buFont typeface="Wingdings" panose="05000000000000000000" pitchFamily="2" charset="2"/>
              <a:buChar char="Ø"/>
            </a:pPr>
            <a:r>
              <a:rPr lang="en-US" sz="2000" b="1" dirty="0">
                <a:solidFill>
                  <a:srgbClr val="002060"/>
                </a:solidFill>
                <a:latin typeface="Maiandra GD" panose="020E0502030308020204" pitchFamily="34" charset="0"/>
              </a:rPr>
              <a:t>Let us consider the simplest example in which a cyclobutene derivative opens to a 1, 3-butadiene derivative, i.e., open-chain conjugated system has 4n conjugated π electrons.</a:t>
            </a:r>
          </a:p>
          <a:p>
            <a:pPr marL="285750" indent="-285750">
              <a:buFont typeface="Wingdings" panose="05000000000000000000" pitchFamily="2" charset="2"/>
              <a:buChar char="Ø"/>
            </a:pPr>
            <a:r>
              <a:rPr lang="en-US" sz="2000" b="1" dirty="0">
                <a:solidFill>
                  <a:srgbClr val="002060"/>
                </a:solidFill>
                <a:latin typeface="Maiandra GD" panose="020E0502030308020204" pitchFamily="34" charset="0"/>
              </a:rPr>
              <a:t> In thermal condition trans-3, 4-dimethylcyclobutene gives cis-2, 4-hexadiene. Thus, this reaction is completely stereospecific.</a:t>
            </a:r>
          </a:p>
          <a:p>
            <a:pPr marL="285750" indent="-285750">
              <a:buFont typeface="Wingdings" panose="05000000000000000000" pitchFamily="2" charset="2"/>
              <a:buChar char="Ø"/>
            </a:pPr>
            <a:r>
              <a:rPr lang="en-US" sz="2000" b="1" dirty="0">
                <a:solidFill>
                  <a:srgbClr val="002060"/>
                </a:solidFill>
                <a:latin typeface="Maiandra GD" panose="020E0502030308020204" pitchFamily="34" charset="0"/>
              </a:rPr>
              <a:t> In the photochemical condition the same substrate gives Trans-2, 4-hexadiene. In this case too, the reaction is completely stereospecific. Thus the reaction can be performed thermally or photochemically, and under either condition the reaction is completely stereospecific.</a:t>
            </a:r>
            <a:endParaRPr lang="en-IN" sz="2000" b="1" dirty="0">
              <a:solidFill>
                <a:srgbClr val="002060"/>
              </a:solidFill>
              <a:latin typeface="Maiandra GD" panose="020E0502030308020204" pitchFamily="34" charset="0"/>
            </a:endParaRPr>
          </a:p>
        </p:txBody>
      </p:sp>
      <p:graphicFrame>
        <p:nvGraphicFramePr>
          <p:cNvPr id="5" name="Object 4">
            <a:extLst>
              <a:ext uri="{FF2B5EF4-FFF2-40B4-BE49-F238E27FC236}">
                <a16:creationId xmlns:a16="http://schemas.microsoft.com/office/drawing/2014/main" id="{89803E21-960C-4688-9960-68D010747D0B}"/>
              </a:ext>
            </a:extLst>
          </p:cNvPr>
          <p:cNvGraphicFramePr>
            <a:graphicFrameLocks noChangeAspect="1"/>
          </p:cNvGraphicFramePr>
          <p:nvPr>
            <p:extLst>
              <p:ext uri="{D42A27DB-BD31-4B8C-83A1-F6EECF244321}">
                <p14:modId xmlns:p14="http://schemas.microsoft.com/office/powerpoint/2010/main" val="1628265188"/>
              </p:ext>
            </p:extLst>
          </p:nvPr>
        </p:nvGraphicFramePr>
        <p:xfrm>
          <a:off x="4944511" y="3429000"/>
          <a:ext cx="5630723" cy="3339061"/>
        </p:xfrm>
        <a:graphic>
          <a:graphicData uri="http://schemas.openxmlformats.org/presentationml/2006/ole">
            <mc:AlternateContent xmlns:mc="http://schemas.openxmlformats.org/markup-compatibility/2006">
              <mc:Choice xmlns:v="urn:schemas-microsoft-com:vml" Requires="v">
                <p:oleObj spid="_x0000_s13419" name="CS ChemDraw Drawing" r:id="rId3" imgW="4867200" imgH="3677760" progId="ChemDraw.Document.6.0">
                  <p:embed/>
                </p:oleObj>
              </mc:Choice>
              <mc:Fallback>
                <p:oleObj name="CS ChemDraw Drawing" r:id="rId3" imgW="4867200" imgH="3677760" progId="ChemDraw.Document.6.0">
                  <p:embed/>
                  <p:pic>
                    <p:nvPicPr>
                      <p:cNvPr id="0" name=""/>
                      <p:cNvPicPr/>
                      <p:nvPr/>
                    </p:nvPicPr>
                    <p:blipFill>
                      <a:blip r:embed="rId4"/>
                      <a:stretch>
                        <a:fillRect/>
                      </a:stretch>
                    </p:blipFill>
                    <p:spPr>
                      <a:xfrm>
                        <a:off x="4944511" y="3429000"/>
                        <a:ext cx="5630723" cy="3339061"/>
                      </a:xfrm>
                      <a:prstGeom prst="rect">
                        <a:avLst/>
                      </a:prstGeom>
                    </p:spPr>
                  </p:pic>
                </p:oleObj>
              </mc:Fallback>
            </mc:AlternateContent>
          </a:graphicData>
        </a:graphic>
      </p:graphicFrame>
    </p:spTree>
    <p:extLst>
      <p:ext uri="{BB962C8B-B14F-4D97-AF65-F5344CB8AC3E}">
        <p14:creationId xmlns:p14="http://schemas.microsoft.com/office/powerpoint/2010/main" val="35052396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5242419-8DB1-4F41-A53D-41509CC0DD70}"/>
              </a:ext>
            </a:extLst>
          </p:cNvPr>
          <p:cNvSpPr/>
          <p:nvPr/>
        </p:nvSpPr>
        <p:spPr>
          <a:xfrm>
            <a:off x="3071192" y="140421"/>
            <a:ext cx="8992990" cy="707886"/>
          </a:xfrm>
          <a:prstGeom prst="rect">
            <a:avLst/>
          </a:prstGeom>
        </p:spPr>
        <p:txBody>
          <a:bodyPr wrap="square">
            <a:spAutoFit/>
          </a:bodyPr>
          <a:lstStyle/>
          <a:p>
            <a:pPr algn="just"/>
            <a:r>
              <a:rPr lang="en-US" sz="2000" b="1" dirty="0">
                <a:solidFill>
                  <a:srgbClr val="002060"/>
                </a:solidFill>
                <a:latin typeface="Maiandra GD" panose="020E0502030308020204" pitchFamily="34" charset="0"/>
              </a:rPr>
              <a:t>Stereochemistry of the thermal reaction can only be explained if process should be conrotatory. </a:t>
            </a:r>
            <a:endParaRPr lang="en-IN" sz="2000" b="1" dirty="0">
              <a:solidFill>
                <a:srgbClr val="002060"/>
              </a:solidFill>
              <a:latin typeface="Maiandra GD" panose="020E0502030308020204" pitchFamily="34" charset="0"/>
            </a:endParaRPr>
          </a:p>
        </p:txBody>
      </p:sp>
      <p:graphicFrame>
        <p:nvGraphicFramePr>
          <p:cNvPr id="3" name="Object 2">
            <a:extLst>
              <a:ext uri="{FF2B5EF4-FFF2-40B4-BE49-F238E27FC236}">
                <a16:creationId xmlns:a16="http://schemas.microsoft.com/office/drawing/2014/main" id="{B84D141D-37D8-4BB4-9380-DDAA7E7B1704}"/>
              </a:ext>
            </a:extLst>
          </p:cNvPr>
          <p:cNvGraphicFramePr>
            <a:graphicFrameLocks noChangeAspect="1"/>
          </p:cNvGraphicFramePr>
          <p:nvPr>
            <p:extLst>
              <p:ext uri="{D42A27DB-BD31-4B8C-83A1-F6EECF244321}">
                <p14:modId xmlns:p14="http://schemas.microsoft.com/office/powerpoint/2010/main" val="2475144865"/>
              </p:ext>
            </p:extLst>
          </p:nvPr>
        </p:nvGraphicFramePr>
        <p:xfrm>
          <a:off x="3071191" y="914320"/>
          <a:ext cx="5793785" cy="1665836"/>
        </p:xfrm>
        <a:graphic>
          <a:graphicData uri="http://schemas.openxmlformats.org/presentationml/2006/ole">
            <mc:AlternateContent xmlns:mc="http://schemas.openxmlformats.org/markup-compatibility/2006">
              <mc:Choice xmlns:v="urn:schemas-microsoft-com:vml" Requires="v">
                <p:oleObj spid="_x0000_s14731" name="CS ChemDraw Drawing" r:id="rId3" imgW="5648400" imgH="1623240" progId="ChemDraw.Document.6.0">
                  <p:embed/>
                </p:oleObj>
              </mc:Choice>
              <mc:Fallback>
                <p:oleObj name="CS ChemDraw Drawing" r:id="rId3" imgW="5648400" imgH="1623240" progId="ChemDraw.Document.6.0">
                  <p:embed/>
                  <p:pic>
                    <p:nvPicPr>
                      <p:cNvPr id="0" name=""/>
                      <p:cNvPicPr/>
                      <p:nvPr/>
                    </p:nvPicPr>
                    <p:blipFill>
                      <a:blip r:embed="rId4"/>
                      <a:stretch>
                        <a:fillRect/>
                      </a:stretch>
                    </p:blipFill>
                    <p:spPr>
                      <a:xfrm>
                        <a:off x="3071191" y="914320"/>
                        <a:ext cx="5793785" cy="1665836"/>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21A7C57E-B22F-4248-9E51-FB09A1D901E3}"/>
              </a:ext>
            </a:extLst>
          </p:cNvPr>
          <p:cNvGraphicFramePr>
            <a:graphicFrameLocks noChangeAspect="1"/>
          </p:cNvGraphicFramePr>
          <p:nvPr>
            <p:extLst>
              <p:ext uri="{D42A27DB-BD31-4B8C-83A1-F6EECF244321}">
                <p14:modId xmlns:p14="http://schemas.microsoft.com/office/powerpoint/2010/main" val="3909415131"/>
              </p:ext>
            </p:extLst>
          </p:nvPr>
        </p:nvGraphicFramePr>
        <p:xfrm>
          <a:off x="2723322" y="3693785"/>
          <a:ext cx="6332832" cy="1908524"/>
        </p:xfrm>
        <a:graphic>
          <a:graphicData uri="http://schemas.openxmlformats.org/presentationml/2006/ole">
            <mc:AlternateContent xmlns:mc="http://schemas.openxmlformats.org/markup-compatibility/2006">
              <mc:Choice xmlns:v="urn:schemas-microsoft-com:vml" Requires="v">
                <p:oleObj spid="_x0000_s14732" name="CS ChemDraw Drawing" r:id="rId5" imgW="5794920" imgH="1746720" progId="ChemDraw.Document.6.0">
                  <p:embed/>
                </p:oleObj>
              </mc:Choice>
              <mc:Fallback>
                <p:oleObj name="CS ChemDraw Drawing" r:id="rId5" imgW="5794920" imgH="1746720" progId="ChemDraw.Document.6.0">
                  <p:embed/>
                  <p:pic>
                    <p:nvPicPr>
                      <p:cNvPr id="0" name=""/>
                      <p:cNvPicPr/>
                      <p:nvPr/>
                    </p:nvPicPr>
                    <p:blipFill>
                      <a:blip r:embed="rId6"/>
                      <a:stretch>
                        <a:fillRect/>
                      </a:stretch>
                    </p:blipFill>
                    <p:spPr>
                      <a:xfrm>
                        <a:off x="2723322" y="3693785"/>
                        <a:ext cx="6332832" cy="1908524"/>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415A50DE-66A3-47F9-A11F-3E1127542AAC}"/>
              </a:ext>
            </a:extLst>
          </p:cNvPr>
          <p:cNvGraphicFramePr>
            <a:graphicFrameLocks noChangeAspect="1"/>
          </p:cNvGraphicFramePr>
          <p:nvPr>
            <p:extLst>
              <p:ext uri="{D42A27DB-BD31-4B8C-83A1-F6EECF244321}">
                <p14:modId xmlns:p14="http://schemas.microsoft.com/office/powerpoint/2010/main" val="501240873"/>
              </p:ext>
            </p:extLst>
          </p:nvPr>
        </p:nvGraphicFramePr>
        <p:xfrm>
          <a:off x="8850947" y="1143820"/>
          <a:ext cx="3213235" cy="1080557"/>
        </p:xfrm>
        <a:graphic>
          <a:graphicData uri="http://schemas.openxmlformats.org/presentationml/2006/ole">
            <mc:AlternateContent xmlns:mc="http://schemas.openxmlformats.org/markup-compatibility/2006">
              <mc:Choice xmlns:v="urn:schemas-microsoft-com:vml" Requires="v">
                <p:oleObj spid="_x0000_s14733" name="CS ChemDraw Drawing" r:id="rId7" imgW="2510640" imgH="843840" progId="ChemDraw.Document.6.0">
                  <p:embed/>
                </p:oleObj>
              </mc:Choice>
              <mc:Fallback>
                <p:oleObj name="CS ChemDraw Drawing" r:id="rId7" imgW="2510640" imgH="843840" progId="ChemDraw.Document.6.0">
                  <p:embed/>
                  <p:pic>
                    <p:nvPicPr>
                      <p:cNvPr id="0" name=""/>
                      <p:cNvPicPr/>
                      <p:nvPr/>
                    </p:nvPicPr>
                    <p:blipFill>
                      <a:blip r:embed="rId8"/>
                      <a:stretch>
                        <a:fillRect/>
                      </a:stretch>
                    </p:blipFill>
                    <p:spPr>
                      <a:xfrm>
                        <a:off x="8850947" y="1143820"/>
                        <a:ext cx="3213235" cy="1080557"/>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197ED82F-BA12-484D-B3BE-53E4E71B735E}"/>
              </a:ext>
            </a:extLst>
          </p:cNvPr>
          <p:cNvGraphicFramePr>
            <a:graphicFrameLocks noChangeAspect="1"/>
          </p:cNvGraphicFramePr>
          <p:nvPr>
            <p:extLst>
              <p:ext uri="{D42A27DB-BD31-4B8C-83A1-F6EECF244321}">
                <p14:modId xmlns:p14="http://schemas.microsoft.com/office/powerpoint/2010/main" val="1046827724"/>
              </p:ext>
            </p:extLst>
          </p:nvPr>
        </p:nvGraphicFramePr>
        <p:xfrm>
          <a:off x="8850946" y="3993996"/>
          <a:ext cx="3213236" cy="986621"/>
        </p:xfrm>
        <a:graphic>
          <a:graphicData uri="http://schemas.openxmlformats.org/presentationml/2006/ole">
            <mc:AlternateContent xmlns:mc="http://schemas.openxmlformats.org/markup-compatibility/2006">
              <mc:Choice xmlns:v="urn:schemas-microsoft-com:vml" Requires="v">
                <p:oleObj spid="_x0000_s14734" name="CS ChemDraw Drawing" r:id="rId9" imgW="2657520" imgH="815400" progId="ChemDraw.Document.6.0">
                  <p:embed/>
                </p:oleObj>
              </mc:Choice>
              <mc:Fallback>
                <p:oleObj name="CS ChemDraw Drawing" r:id="rId9" imgW="2657520" imgH="815400" progId="ChemDraw.Document.6.0">
                  <p:embed/>
                  <p:pic>
                    <p:nvPicPr>
                      <p:cNvPr id="0" name=""/>
                      <p:cNvPicPr/>
                      <p:nvPr/>
                    </p:nvPicPr>
                    <p:blipFill>
                      <a:blip r:embed="rId10"/>
                      <a:stretch>
                        <a:fillRect/>
                      </a:stretch>
                    </p:blipFill>
                    <p:spPr>
                      <a:xfrm>
                        <a:off x="8850946" y="3993996"/>
                        <a:ext cx="3213236" cy="986621"/>
                      </a:xfrm>
                      <a:prstGeom prst="rect">
                        <a:avLst/>
                      </a:prstGeom>
                    </p:spPr>
                  </p:pic>
                </p:oleObj>
              </mc:Fallback>
            </mc:AlternateContent>
          </a:graphicData>
        </a:graphic>
      </p:graphicFrame>
    </p:spTree>
    <p:extLst>
      <p:ext uri="{BB962C8B-B14F-4D97-AF65-F5344CB8AC3E}">
        <p14:creationId xmlns:p14="http://schemas.microsoft.com/office/powerpoint/2010/main" val="346342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3278D41-0801-4C73-A821-C96546D415BC}"/>
              </a:ext>
            </a:extLst>
          </p:cNvPr>
          <p:cNvSpPr txBox="1"/>
          <p:nvPr/>
        </p:nvSpPr>
        <p:spPr>
          <a:xfrm flipH="1">
            <a:off x="2143725" y="30912"/>
            <a:ext cx="4874703" cy="830997"/>
          </a:xfrm>
          <a:prstGeom prst="rect">
            <a:avLst/>
          </a:prstGeom>
          <a:noFill/>
        </p:spPr>
        <p:txBody>
          <a:bodyPr wrap="square" rtlCol="0">
            <a:spAutoFit/>
          </a:bodyPr>
          <a:lstStyle/>
          <a:p>
            <a:pPr algn="ctr"/>
            <a:r>
              <a:rPr lang="en-IN" sz="2400" b="1" dirty="0">
                <a:solidFill>
                  <a:srgbClr val="C00000"/>
                </a:solidFill>
                <a:effectLst>
                  <a:outerShdw blurRad="38100" dist="38100" dir="2700000" algn="tl">
                    <a:srgbClr val="000000">
                      <a:alpha val="43137"/>
                    </a:srgbClr>
                  </a:outerShdw>
                </a:effectLst>
                <a:latin typeface="Maiandra GD" panose="020E0502030308020204" pitchFamily="34" charset="0"/>
              </a:rPr>
              <a:t>PREDICTIONS OF FEASIBILITY </a:t>
            </a:r>
          </a:p>
          <a:p>
            <a:pPr algn="ctr"/>
            <a:r>
              <a:rPr lang="en-IN" sz="2400" b="1" dirty="0">
                <a:solidFill>
                  <a:srgbClr val="0070C0"/>
                </a:solidFill>
                <a:effectLst>
                  <a:outerShdw blurRad="38100" dist="38100" dir="2700000" algn="tl">
                    <a:srgbClr val="000000">
                      <a:alpha val="43137"/>
                    </a:srgbClr>
                  </a:outerShdw>
                </a:effectLst>
                <a:latin typeface="Maiandra GD" panose="020E0502030308020204" pitchFamily="34" charset="0"/>
              </a:rPr>
              <a:t>4n </a:t>
            </a:r>
            <a:r>
              <a:rPr lang="el-GR" sz="2400" b="1" dirty="0">
                <a:solidFill>
                  <a:srgbClr val="0070C0"/>
                </a:solidFill>
                <a:effectLst>
                  <a:outerShdw blurRad="38100" dist="38100" dir="2700000" algn="tl">
                    <a:srgbClr val="000000">
                      <a:alpha val="43137"/>
                    </a:srgbClr>
                  </a:outerShdw>
                </a:effectLst>
                <a:latin typeface="Bahnschrift SemiBold SemiConden" panose="020B0502040204020203" pitchFamily="34" charset="0"/>
              </a:rPr>
              <a:t>π</a:t>
            </a:r>
            <a:r>
              <a:rPr lang="en-US" sz="2400" b="1" dirty="0">
                <a:solidFill>
                  <a:srgbClr val="0070C0"/>
                </a:solidFill>
                <a:effectLst>
                  <a:outerShdw blurRad="38100" dist="38100" dir="2700000" algn="tl">
                    <a:srgbClr val="000000">
                      <a:alpha val="43137"/>
                    </a:srgbClr>
                  </a:outerShdw>
                </a:effectLst>
                <a:latin typeface="Maiandra GD" panose="020E0502030308020204" pitchFamily="34" charset="0"/>
              </a:rPr>
              <a:t>- Electron System</a:t>
            </a:r>
            <a:endParaRPr lang="en-IN" sz="2400" b="1" dirty="0">
              <a:solidFill>
                <a:srgbClr val="0070C0"/>
              </a:solidFill>
              <a:effectLst>
                <a:outerShdw blurRad="38100" dist="38100" dir="2700000" algn="tl">
                  <a:srgbClr val="000000">
                    <a:alpha val="43137"/>
                  </a:srgbClr>
                </a:outerShdw>
              </a:effectLst>
              <a:latin typeface="Maiandra GD" panose="020E0502030308020204" pitchFamily="34" charset="0"/>
            </a:endParaRPr>
          </a:p>
        </p:txBody>
      </p:sp>
      <p:sp>
        <p:nvSpPr>
          <p:cNvPr id="4" name="Rectangle 3">
            <a:extLst>
              <a:ext uri="{FF2B5EF4-FFF2-40B4-BE49-F238E27FC236}">
                <a16:creationId xmlns:a16="http://schemas.microsoft.com/office/drawing/2014/main" id="{553D445F-DBD4-4276-9EB8-8DFACB5DADB8}"/>
              </a:ext>
            </a:extLst>
          </p:cNvPr>
          <p:cNvSpPr/>
          <p:nvPr/>
        </p:nvSpPr>
        <p:spPr>
          <a:xfrm>
            <a:off x="3294528" y="1039148"/>
            <a:ext cx="1625766" cy="523220"/>
          </a:xfrm>
          <a:prstGeom prst="rect">
            <a:avLst/>
          </a:prstGeom>
        </p:spPr>
        <p:txBody>
          <a:bodyPr wrap="none">
            <a:spAutoFit/>
          </a:bodyPr>
          <a:lstStyle/>
          <a:p>
            <a:r>
              <a:rPr lang="en-US" sz="2800" b="1" dirty="0">
                <a:solidFill>
                  <a:srgbClr val="00B050"/>
                </a:solidFill>
                <a:latin typeface="Maiandra GD" panose="020E0502030308020204" pitchFamily="34" charset="0"/>
              </a:rPr>
              <a:t>Example:</a:t>
            </a:r>
            <a:endParaRPr lang="en-IN" sz="2800" b="1" dirty="0">
              <a:solidFill>
                <a:srgbClr val="00B050"/>
              </a:solidFill>
              <a:latin typeface="Maiandra GD" panose="020E0502030308020204" pitchFamily="34" charset="0"/>
            </a:endParaRPr>
          </a:p>
        </p:txBody>
      </p:sp>
      <p:graphicFrame>
        <p:nvGraphicFramePr>
          <p:cNvPr id="5" name="Object 4">
            <a:extLst>
              <a:ext uri="{FF2B5EF4-FFF2-40B4-BE49-F238E27FC236}">
                <a16:creationId xmlns:a16="http://schemas.microsoft.com/office/drawing/2014/main" id="{142DA498-0494-47F0-9B5F-B230F54CE2AC}"/>
              </a:ext>
            </a:extLst>
          </p:cNvPr>
          <p:cNvGraphicFramePr>
            <a:graphicFrameLocks noChangeAspect="1"/>
          </p:cNvGraphicFramePr>
          <p:nvPr>
            <p:extLst>
              <p:ext uri="{D42A27DB-BD31-4B8C-83A1-F6EECF244321}">
                <p14:modId xmlns:p14="http://schemas.microsoft.com/office/powerpoint/2010/main" val="3426541434"/>
              </p:ext>
            </p:extLst>
          </p:nvPr>
        </p:nvGraphicFramePr>
        <p:xfrm>
          <a:off x="2650714" y="2290509"/>
          <a:ext cx="3479015" cy="709417"/>
        </p:xfrm>
        <a:graphic>
          <a:graphicData uri="http://schemas.openxmlformats.org/presentationml/2006/ole">
            <mc:AlternateContent xmlns:mc="http://schemas.openxmlformats.org/markup-compatibility/2006">
              <mc:Choice xmlns:v="urn:schemas-microsoft-com:vml" Requires="v">
                <p:oleObj spid="_x0000_s15570" name="CS ChemDraw Drawing" r:id="rId3" imgW="2109600" imgH="429840" progId="ChemDraw.Document.6.0">
                  <p:embed/>
                </p:oleObj>
              </mc:Choice>
              <mc:Fallback>
                <p:oleObj name="CS ChemDraw Drawing" r:id="rId3" imgW="2109600" imgH="429840" progId="ChemDraw.Document.6.0">
                  <p:embed/>
                  <p:pic>
                    <p:nvPicPr>
                      <p:cNvPr id="8" name="Object 7">
                        <a:extLst>
                          <a:ext uri="{FF2B5EF4-FFF2-40B4-BE49-F238E27FC236}">
                            <a16:creationId xmlns:a16="http://schemas.microsoft.com/office/drawing/2014/main" id="{0B8737CD-8943-482F-ADCC-7E14A7ADFC3A}"/>
                          </a:ext>
                        </a:extLst>
                      </p:cNvPr>
                      <p:cNvPicPr/>
                      <p:nvPr/>
                    </p:nvPicPr>
                    <p:blipFill>
                      <a:blip r:embed="rId4"/>
                      <a:stretch>
                        <a:fillRect/>
                      </a:stretch>
                    </p:blipFill>
                    <p:spPr>
                      <a:xfrm>
                        <a:off x="2650714" y="2290509"/>
                        <a:ext cx="3479015" cy="709417"/>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C4B85BB1-FB48-44BD-9E82-6422A93A8892}"/>
              </a:ext>
            </a:extLst>
          </p:cNvPr>
          <p:cNvSpPr txBox="1"/>
          <p:nvPr/>
        </p:nvSpPr>
        <p:spPr>
          <a:xfrm>
            <a:off x="3584319" y="2262827"/>
            <a:ext cx="1802233" cy="369332"/>
          </a:xfrm>
          <a:prstGeom prst="rect">
            <a:avLst/>
          </a:prstGeom>
          <a:noFill/>
        </p:spPr>
        <p:txBody>
          <a:bodyPr wrap="square" rtlCol="0">
            <a:spAutoFit/>
          </a:bodyPr>
          <a:lstStyle/>
          <a:p>
            <a:r>
              <a:rPr lang="en-US" b="1" dirty="0">
                <a:latin typeface="Maiandra GD" panose="020E0502030308020204" pitchFamily="34" charset="0"/>
              </a:rPr>
              <a:t>Con rotation</a:t>
            </a:r>
            <a:endParaRPr lang="en-IN" b="1" dirty="0">
              <a:latin typeface="Maiandra GD" panose="020E0502030308020204" pitchFamily="34" charset="0"/>
            </a:endParaRPr>
          </a:p>
        </p:txBody>
      </p:sp>
      <p:graphicFrame>
        <p:nvGraphicFramePr>
          <p:cNvPr id="7" name="Object 6">
            <a:extLst>
              <a:ext uri="{FF2B5EF4-FFF2-40B4-BE49-F238E27FC236}">
                <a16:creationId xmlns:a16="http://schemas.microsoft.com/office/drawing/2014/main" id="{5C058FD4-72BE-478C-B962-9447F7335A3E}"/>
              </a:ext>
            </a:extLst>
          </p:cNvPr>
          <p:cNvGraphicFramePr>
            <a:graphicFrameLocks noChangeAspect="1"/>
          </p:cNvGraphicFramePr>
          <p:nvPr>
            <p:extLst>
              <p:ext uri="{D42A27DB-BD31-4B8C-83A1-F6EECF244321}">
                <p14:modId xmlns:p14="http://schemas.microsoft.com/office/powerpoint/2010/main" val="3338440021"/>
              </p:ext>
            </p:extLst>
          </p:nvPr>
        </p:nvGraphicFramePr>
        <p:xfrm>
          <a:off x="7286202" y="323165"/>
          <a:ext cx="4364037" cy="6026150"/>
        </p:xfrm>
        <a:graphic>
          <a:graphicData uri="http://schemas.openxmlformats.org/presentationml/2006/ole">
            <mc:AlternateContent xmlns:mc="http://schemas.openxmlformats.org/markup-compatibility/2006">
              <mc:Choice xmlns:v="urn:schemas-microsoft-com:vml" Requires="v">
                <p:oleObj spid="_x0000_s15571" name="CS ChemDraw Drawing" r:id="rId5" imgW="4364280" imgH="6025680" progId="ChemDraw.Document.6.0">
                  <p:embed/>
                </p:oleObj>
              </mc:Choice>
              <mc:Fallback>
                <p:oleObj name="CS ChemDraw Drawing" r:id="rId5" imgW="4364280" imgH="6025680" progId="ChemDraw.Document.6.0">
                  <p:embed/>
                  <p:pic>
                    <p:nvPicPr>
                      <p:cNvPr id="0" name=""/>
                      <p:cNvPicPr/>
                      <p:nvPr/>
                    </p:nvPicPr>
                    <p:blipFill>
                      <a:blip r:embed="rId6"/>
                      <a:stretch>
                        <a:fillRect/>
                      </a:stretch>
                    </p:blipFill>
                    <p:spPr>
                      <a:xfrm>
                        <a:off x="7286202" y="323165"/>
                        <a:ext cx="4364037" cy="6026150"/>
                      </a:xfrm>
                      <a:prstGeom prst="rect">
                        <a:avLst/>
                      </a:prstGeom>
                    </p:spPr>
                  </p:pic>
                </p:oleObj>
              </mc:Fallback>
            </mc:AlternateContent>
          </a:graphicData>
        </a:graphic>
      </p:graphicFrame>
      <p:cxnSp>
        <p:nvCxnSpPr>
          <p:cNvPr id="9" name="Straight Arrow Connector 8">
            <a:extLst>
              <a:ext uri="{FF2B5EF4-FFF2-40B4-BE49-F238E27FC236}">
                <a16:creationId xmlns:a16="http://schemas.microsoft.com/office/drawing/2014/main" id="{38203DAE-5467-44F2-A45F-62F36C5A9E72}"/>
              </a:ext>
            </a:extLst>
          </p:cNvPr>
          <p:cNvCxnSpPr/>
          <p:nvPr/>
        </p:nvCxnSpPr>
        <p:spPr>
          <a:xfrm flipV="1">
            <a:off x="6889788" y="304800"/>
            <a:ext cx="0" cy="5948516"/>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
        <p:nvSpPr>
          <p:cNvPr id="10" name="TextBox 9">
            <a:extLst>
              <a:ext uri="{FF2B5EF4-FFF2-40B4-BE49-F238E27FC236}">
                <a16:creationId xmlns:a16="http://schemas.microsoft.com/office/drawing/2014/main" id="{3E40C9F8-F243-463D-B05A-CC2F6137A294}"/>
              </a:ext>
            </a:extLst>
          </p:cNvPr>
          <p:cNvSpPr txBox="1"/>
          <p:nvPr/>
        </p:nvSpPr>
        <p:spPr>
          <a:xfrm>
            <a:off x="6695768" y="2399071"/>
            <a:ext cx="45719" cy="1754326"/>
          </a:xfrm>
          <a:prstGeom prst="rect">
            <a:avLst/>
          </a:prstGeom>
          <a:noFill/>
        </p:spPr>
        <p:txBody>
          <a:bodyPr wrap="square" rtlCol="0">
            <a:spAutoFit/>
          </a:bodyPr>
          <a:lstStyle/>
          <a:p>
            <a:r>
              <a:rPr lang="en-US" b="1" dirty="0">
                <a:latin typeface="Maiandra GD" panose="020E0502030308020204" pitchFamily="34" charset="0"/>
              </a:rPr>
              <a:t>Energy</a:t>
            </a:r>
            <a:endParaRPr lang="en-IN" b="1" dirty="0">
              <a:latin typeface="Maiandra GD" panose="020E0502030308020204" pitchFamily="34" charset="0"/>
            </a:endParaRPr>
          </a:p>
        </p:txBody>
      </p:sp>
      <p:sp>
        <p:nvSpPr>
          <p:cNvPr id="11" name="TextBox 10">
            <a:extLst>
              <a:ext uri="{FF2B5EF4-FFF2-40B4-BE49-F238E27FC236}">
                <a16:creationId xmlns:a16="http://schemas.microsoft.com/office/drawing/2014/main" id="{90281469-AA14-45D7-B4EF-51FB2CEFF6D0}"/>
              </a:ext>
            </a:extLst>
          </p:cNvPr>
          <p:cNvSpPr txBox="1"/>
          <p:nvPr/>
        </p:nvSpPr>
        <p:spPr>
          <a:xfrm flipH="1">
            <a:off x="7050525" y="5456904"/>
            <a:ext cx="599725" cy="369332"/>
          </a:xfrm>
          <a:prstGeom prst="rect">
            <a:avLst/>
          </a:prstGeom>
          <a:noFill/>
        </p:spPr>
        <p:txBody>
          <a:bodyPr wrap="square" rtlCol="0">
            <a:spAutoFit/>
          </a:bodyPr>
          <a:lstStyle/>
          <a:p>
            <a:r>
              <a:rPr lang="el-GR" b="1" dirty="0"/>
              <a:t>ψ</a:t>
            </a:r>
            <a:r>
              <a:rPr lang="en-US" b="1" dirty="0">
                <a:latin typeface="Maiandra GD" panose="020E0502030308020204" pitchFamily="34" charset="0"/>
              </a:rPr>
              <a:t>1</a:t>
            </a:r>
            <a:endParaRPr lang="en-IN" b="1" dirty="0">
              <a:latin typeface="Maiandra GD" panose="020E0502030308020204" pitchFamily="34" charset="0"/>
            </a:endParaRPr>
          </a:p>
        </p:txBody>
      </p:sp>
      <p:sp>
        <p:nvSpPr>
          <p:cNvPr id="12" name="Rectangle 11">
            <a:extLst>
              <a:ext uri="{FF2B5EF4-FFF2-40B4-BE49-F238E27FC236}">
                <a16:creationId xmlns:a16="http://schemas.microsoft.com/office/drawing/2014/main" id="{D81650C5-104D-4398-ABB3-00518D146711}"/>
              </a:ext>
            </a:extLst>
          </p:cNvPr>
          <p:cNvSpPr/>
          <p:nvPr/>
        </p:nvSpPr>
        <p:spPr>
          <a:xfrm>
            <a:off x="6986747" y="3883430"/>
            <a:ext cx="492443" cy="369332"/>
          </a:xfrm>
          <a:prstGeom prst="rect">
            <a:avLst/>
          </a:prstGeom>
        </p:spPr>
        <p:txBody>
          <a:bodyPr wrap="none">
            <a:spAutoFit/>
          </a:bodyPr>
          <a:lstStyle/>
          <a:p>
            <a:r>
              <a:rPr lang="el-GR" b="1" dirty="0"/>
              <a:t>ψ</a:t>
            </a:r>
            <a:r>
              <a:rPr lang="en-US" b="1" dirty="0">
                <a:latin typeface="Maiandra GD" panose="020E0502030308020204" pitchFamily="34" charset="0"/>
              </a:rPr>
              <a:t>2</a:t>
            </a:r>
            <a:endParaRPr lang="en-IN" b="1" dirty="0">
              <a:latin typeface="Maiandra GD" panose="020E0502030308020204" pitchFamily="34" charset="0"/>
            </a:endParaRPr>
          </a:p>
        </p:txBody>
      </p:sp>
      <p:sp>
        <p:nvSpPr>
          <p:cNvPr id="13" name="Rectangle 12">
            <a:extLst>
              <a:ext uri="{FF2B5EF4-FFF2-40B4-BE49-F238E27FC236}">
                <a16:creationId xmlns:a16="http://schemas.microsoft.com/office/drawing/2014/main" id="{32B37E9B-5E8A-4268-9FFB-74872AE4D16E}"/>
              </a:ext>
            </a:extLst>
          </p:cNvPr>
          <p:cNvSpPr/>
          <p:nvPr/>
        </p:nvSpPr>
        <p:spPr>
          <a:xfrm>
            <a:off x="6967861" y="2391331"/>
            <a:ext cx="492443" cy="369332"/>
          </a:xfrm>
          <a:prstGeom prst="rect">
            <a:avLst/>
          </a:prstGeom>
        </p:spPr>
        <p:txBody>
          <a:bodyPr wrap="none">
            <a:spAutoFit/>
          </a:bodyPr>
          <a:lstStyle/>
          <a:p>
            <a:r>
              <a:rPr lang="el-GR" b="1" dirty="0"/>
              <a:t>ψ</a:t>
            </a:r>
            <a:r>
              <a:rPr lang="en-US" b="1" dirty="0">
                <a:latin typeface="Maiandra GD" panose="020E0502030308020204" pitchFamily="34" charset="0"/>
              </a:rPr>
              <a:t>3</a:t>
            </a:r>
            <a:endParaRPr lang="en-IN" b="1" dirty="0">
              <a:latin typeface="Maiandra GD" panose="020E0502030308020204" pitchFamily="34" charset="0"/>
            </a:endParaRPr>
          </a:p>
        </p:txBody>
      </p:sp>
      <p:sp>
        <p:nvSpPr>
          <p:cNvPr id="14" name="Rectangle 13">
            <a:extLst>
              <a:ext uri="{FF2B5EF4-FFF2-40B4-BE49-F238E27FC236}">
                <a16:creationId xmlns:a16="http://schemas.microsoft.com/office/drawing/2014/main" id="{72AB45DB-3672-46E3-9871-2437EB354918}"/>
              </a:ext>
            </a:extLst>
          </p:cNvPr>
          <p:cNvSpPr/>
          <p:nvPr/>
        </p:nvSpPr>
        <p:spPr>
          <a:xfrm>
            <a:off x="7018428" y="919867"/>
            <a:ext cx="492443" cy="369332"/>
          </a:xfrm>
          <a:prstGeom prst="rect">
            <a:avLst/>
          </a:prstGeom>
        </p:spPr>
        <p:txBody>
          <a:bodyPr wrap="none">
            <a:spAutoFit/>
          </a:bodyPr>
          <a:lstStyle/>
          <a:p>
            <a:r>
              <a:rPr lang="el-GR" b="1" dirty="0"/>
              <a:t>ψ</a:t>
            </a:r>
            <a:r>
              <a:rPr lang="en-US" b="1" dirty="0">
                <a:latin typeface="Maiandra GD" panose="020E0502030308020204" pitchFamily="34" charset="0"/>
              </a:rPr>
              <a:t>4</a:t>
            </a:r>
            <a:endParaRPr lang="en-IN" b="1" dirty="0">
              <a:latin typeface="Maiandra GD" panose="020E0502030308020204" pitchFamily="34" charset="0"/>
            </a:endParaRPr>
          </a:p>
        </p:txBody>
      </p:sp>
      <p:sp>
        <p:nvSpPr>
          <p:cNvPr id="15" name="TextBox 14">
            <a:extLst>
              <a:ext uri="{FF2B5EF4-FFF2-40B4-BE49-F238E27FC236}">
                <a16:creationId xmlns:a16="http://schemas.microsoft.com/office/drawing/2014/main" id="{01DF90FD-F5BC-4EF9-872E-49030EB76B24}"/>
              </a:ext>
            </a:extLst>
          </p:cNvPr>
          <p:cNvSpPr txBox="1"/>
          <p:nvPr/>
        </p:nvSpPr>
        <p:spPr>
          <a:xfrm>
            <a:off x="8420333" y="0"/>
            <a:ext cx="3496363" cy="400110"/>
          </a:xfrm>
          <a:prstGeom prst="rect">
            <a:avLst/>
          </a:prstGeom>
          <a:noFill/>
        </p:spPr>
        <p:txBody>
          <a:bodyPr wrap="square" rtlCol="0">
            <a:spAutoFit/>
          </a:bodyPr>
          <a:lstStyle/>
          <a:p>
            <a:r>
              <a:rPr lang="en-IN" sz="2000" b="1" dirty="0">
                <a:solidFill>
                  <a:srgbClr val="00B050"/>
                </a:solidFill>
                <a:latin typeface="Maiandra GD" panose="020E0502030308020204" pitchFamily="34" charset="0"/>
                <a:ea typeface="Microsoft Sans Serif" panose="020B0604020202020204" pitchFamily="34" charset="0"/>
                <a:cs typeface="Microsoft Sans Serif" panose="020B0604020202020204" pitchFamily="34" charset="0"/>
              </a:rPr>
              <a:t>Axis of </a:t>
            </a:r>
            <a:r>
              <a:rPr lang="en-IN" sz="2000" b="1" spc="-5" dirty="0">
                <a:solidFill>
                  <a:srgbClr val="00B050"/>
                </a:solidFill>
                <a:latin typeface="Maiandra GD" panose="020E0502030308020204" pitchFamily="34" charset="0"/>
                <a:ea typeface="Microsoft Sans Serif" panose="020B0604020202020204" pitchFamily="34" charset="0"/>
                <a:cs typeface="Microsoft Sans Serif" panose="020B0604020202020204" pitchFamily="34" charset="0"/>
              </a:rPr>
              <a:t>symmetry (C</a:t>
            </a:r>
            <a:r>
              <a:rPr lang="en-IN" sz="1400" b="1" spc="-5" dirty="0">
                <a:solidFill>
                  <a:srgbClr val="00B050"/>
                </a:solidFill>
                <a:latin typeface="Maiandra GD" panose="020E0502030308020204" pitchFamily="34" charset="0"/>
                <a:ea typeface="Microsoft Sans Serif" panose="020B0604020202020204" pitchFamily="34" charset="0"/>
                <a:cs typeface="Microsoft Sans Serif" panose="020B0604020202020204" pitchFamily="34" charset="0"/>
              </a:rPr>
              <a:t>2</a:t>
            </a:r>
            <a:r>
              <a:rPr lang="en-IN" sz="2000" b="1" spc="-5" dirty="0">
                <a:solidFill>
                  <a:srgbClr val="00B050"/>
                </a:solidFill>
                <a:latin typeface="Maiandra GD" panose="020E0502030308020204" pitchFamily="34" charset="0"/>
                <a:ea typeface="Microsoft Sans Serif" panose="020B0604020202020204" pitchFamily="34" charset="0"/>
                <a:cs typeface="Microsoft Sans Serif" panose="020B0604020202020204" pitchFamily="34" charset="0"/>
              </a:rPr>
              <a:t>)</a:t>
            </a:r>
            <a:endParaRPr lang="en-IN" sz="2000" b="1" dirty="0">
              <a:solidFill>
                <a:srgbClr val="00B050"/>
              </a:solidFill>
              <a:latin typeface="Maiandra GD" panose="020E0502030308020204" pitchFamily="34" charset="0"/>
              <a:ea typeface="Microsoft Sans Serif" panose="020B0604020202020204" pitchFamily="34" charset="0"/>
              <a:cs typeface="Microsoft Sans Serif" panose="020B0604020202020204" pitchFamily="34" charset="0"/>
            </a:endParaRPr>
          </a:p>
        </p:txBody>
      </p:sp>
      <p:sp>
        <p:nvSpPr>
          <p:cNvPr id="16" name="TextBox 15">
            <a:extLst>
              <a:ext uri="{FF2B5EF4-FFF2-40B4-BE49-F238E27FC236}">
                <a16:creationId xmlns:a16="http://schemas.microsoft.com/office/drawing/2014/main" id="{26D71720-7AC1-446B-B82E-17590186AA28}"/>
              </a:ext>
            </a:extLst>
          </p:cNvPr>
          <p:cNvSpPr txBox="1"/>
          <p:nvPr/>
        </p:nvSpPr>
        <p:spPr>
          <a:xfrm>
            <a:off x="10402530" y="5456904"/>
            <a:ext cx="163706" cy="369332"/>
          </a:xfrm>
          <a:prstGeom prst="rect">
            <a:avLst/>
          </a:prstGeom>
          <a:noFill/>
        </p:spPr>
        <p:txBody>
          <a:bodyPr wrap="square" rtlCol="0">
            <a:spAutoFit/>
          </a:bodyPr>
          <a:lstStyle/>
          <a:p>
            <a:r>
              <a:rPr lang="en-US" b="1" dirty="0">
                <a:latin typeface="Maiandra GD" panose="020E0502030308020204" pitchFamily="34" charset="0"/>
              </a:rPr>
              <a:t>A</a:t>
            </a:r>
            <a:endParaRPr lang="en-IN" b="1" dirty="0">
              <a:latin typeface="Maiandra GD" panose="020E0502030308020204" pitchFamily="34" charset="0"/>
            </a:endParaRPr>
          </a:p>
        </p:txBody>
      </p:sp>
      <p:sp>
        <p:nvSpPr>
          <p:cNvPr id="17" name="TextBox 16">
            <a:extLst>
              <a:ext uri="{FF2B5EF4-FFF2-40B4-BE49-F238E27FC236}">
                <a16:creationId xmlns:a16="http://schemas.microsoft.com/office/drawing/2014/main" id="{CDA04BA4-A46F-451E-B7BC-A8AC50476DF4}"/>
              </a:ext>
            </a:extLst>
          </p:cNvPr>
          <p:cNvSpPr txBox="1"/>
          <p:nvPr/>
        </p:nvSpPr>
        <p:spPr>
          <a:xfrm>
            <a:off x="10396140" y="4063490"/>
            <a:ext cx="291524" cy="369332"/>
          </a:xfrm>
          <a:prstGeom prst="rect">
            <a:avLst/>
          </a:prstGeom>
          <a:noFill/>
        </p:spPr>
        <p:txBody>
          <a:bodyPr wrap="square" rtlCol="0">
            <a:spAutoFit/>
          </a:bodyPr>
          <a:lstStyle/>
          <a:p>
            <a:r>
              <a:rPr lang="en-US" b="1" dirty="0">
                <a:latin typeface="Maiandra GD" panose="020E0502030308020204" pitchFamily="34" charset="0"/>
              </a:rPr>
              <a:t>S</a:t>
            </a:r>
            <a:endParaRPr lang="en-IN" b="1" dirty="0">
              <a:latin typeface="Maiandra GD" panose="020E0502030308020204" pitchFamily="34" charset="0"/>
            </a:endParaRPr>
          </a:p>
        </p:txBody>
      </p:sp>
      <p:sp>
        <p:nvSpPr>
          <p:cNvPr id="18" name="Rectangle 17">
            <a:extLst>
              <a:ext uri="{FF2B5EF4-FFF2-40B4-BE49-F238E27FC236}">
                <a16:creationId xmlns:a16="http://schemas.microsoft.com/office/drawing/2014/main" id="{B88CF298-72D1-4F0B-96DD-16A5AE47A12E}"/>
              </a:ext>
            </a:extLst>
          </p:cNvPr>
          <p:cNvSpPr/>
          <p:nvPr/>
        </p:nvSpPr>
        <p:spPr>
          <a:xfrm>
            <a:off x="10396140" y="932804"/>
            <a:ext cx="290464" cy="369332"/>
          </a:xfrm>
          <a:prstGeom prst="rect">
            <a:avLst/>
          </a:prstGeom>
        </p:spPr>
        <p:txBody>
          <a:bodyPr wrap="none">
            <a:spAutoFit/>
          </a:bodyPr>
          <a:lstStyle/>
          <a:p>
            <a:r>
              <a:rPr lang="en-US" b="1" dirty="0">
                <a:latin typeface="Maiandra GD" panose="020E0502030308020204" pitchFamily="34" charset="0"/>
              </a:rPr>
              <a:t>S</a:t>
            </a:r>
            <a:endParaRPr lang="en-IN" b="1" dirty="0">
              <a:latin typeface="Maiandra GD" panose="020E0502030308020204" pitchFamily="34" charset="0"/>
            </a:endParaRPr>
          </a:p>
        </p:txBody>
      </p:sp>
      <p:sp>
        <p:nvSpPr>
          <p:cNvPr id="19" name="Rectangle 18">
            <a:extLst>
              <a:ext uri="{FF2B5EF4-FFF2-40B4-BE49-F238E27FC236}">
                <a16:creationId xmlns:a16="http://schemas.microsoft.com/office/drawing/2014/main" id="{5C209ED0-A725-4AE3-B2EA-24E3E8CF759F}"/>
              </a:ext>
            </a:extLst>
          </p:cNvPr>
          <p:cNvSpPr/>
          <p:nvPr/>
        </p:nvSpPr>
        <p:spPr>
          <a:xfrm>
            <a:off x="10325525" y="2575997"/>
            <a:ext cx="338554" cy="369332"/>
          </a:xfrm>
          <a:prstGeom prst="rect">
            <a:avLst/>
          </a:prstGeom>
        </p:spPr>
        <p:txBody>
          <a:bodyPr wrap="none">
            <a:spAutoFit/>
          </a:bodyPr>
          <a:lstStyle/>
          <a:p>
            <a:r>
              <a:rPr lang="en-US" b="1" dirty="0">
                <a:latin typeface="Maiandra GD" panose="020E0502030308020204" pitchFamily="34" charset="0"/>
              </a:rPr>
              <a:t>A</a:t>
            </a:r>
            <a:endParaRPr lang="en-IN" b="1" dirty="0">
              <a:latin typeface="Maiandra GD" panose="020E0502030308020204" pitchFamily="34" charset="0"/>
            </a:endParaRPr>
          </a:p>
        </p:txBody>
      </p:sp>
      <p:sp>
        <p:nvSpPr>
          <p:cNvPr id="20" name="Rectangle 19">
            <a:extLst>
              <a:ext uri="{FF2B5EF4-FFF2-40B4-BE49-F238E27FC236}">
                <a16:creationId xmlns:a16="http://schemas.microsoft.com/office/drawing/2014/main" id="{36240A01-9DFE-47B8-92DB-51F82CC345AC}"/>
              </a:ext>
            </a:extLst>
          </p:cNvPr>
          <p:cNvSpPr/>
          <p:nvPr/>
        </p:nvSpPr>
        <p:spPr>
          <a:xfrm>
            <a:off x="8420333" y="5456904"/>
            <a:ext cx="290464" cy="369332"/>
          </a:xfrm>
          <a:prstGeom prst="rect">
            <a:avLst/>
          </a:prstGeom>
        </p:spPr>
        <p:txBody>
          <a:bodyPr wrap="none">
            <a:spAutoFit/>
          </a:bodyPr>
          <a:lstStyle/>
          <a:p>
            <a:r>
              <a:rPr lang="en-US" b="1" dirty="0">
                <a:latin typeface="Maiandra GD" panose="020E0502030308020204" pitchFamily="34" charset="0"/>
              </a:rPr>
              <a:t>S</a:t>
            </a:r>
            <a:endParaRPr lang="en-IN" b="1" dirty="0">
              <a:latin typeface="Maiandra GD" panose="020E0502030308020204" pitchFamily="34" charset="0"/>
            </a:endParaRPr>
          </a:p>
        </p:txBody>
      </p:sp>
      <p:sp>
        <p:nvSpPr>
          <p:cNvPr id="21" name="Rectangle 20">
            <a:extLst>
              <a:ext uri="{FF2B5EF4-FFF2-40B4-BE49-F238E27FC236}">
                <a16:creationId xmlns:a16="http://schemas.microsoft.com/office/drawing/2014/main" id="{87826D83-43D9-49C7-ABD2-C898E2E013A8}"/>
              </a:ext>
            </a:extLst>
          </p:cNvPr>
          <p:cNvSpPr/>
          <p:nvPr/>
        </p:nvSpPr>
        <p:spPr>
          <a:xfrm>
            <a:off x="8400668" y="2497619"/>
            <a:ext cx="290464" cy="369332"/>
          </a:xfrm>
          <a:prstGeom prst="rect">
            <a:avLst/>
          </a:prstGeom>
        </p:spPr>
        <p:txBody>
          <a:bodyPr wrap="none">
            <a:spAutoFit/>
          </a:bodyPr>
          <a:lstStyle/>
          <a:p>
            <a:r>
              <a:rPr lang="en-US" b="1" dirty="0">
                <a:latin typeface="Maiandra GD" panose="020E0502030308020204" pitchFamily="34" charset="0"/>
              </a:rPr>
              <a:t>S</a:t>
            </a:r>
            <a:endParaRPr lang="en-IN" b="1" dirty="0">
              <a:latin typeface="Maiandra GD" panose="020E0502030308020204" pitchFamily="34" charset="0"/>
            </a:endParaRPr>
          </a:p>
        </p:txBody>
      </p:sp>
      <p:sp>
        <p:nvSpPr>
          <p:cNvPr id="22" name="Rectangle 21">
            <a:extLst>
              <a:ext uri="{FF2B5EF4-FFF2-40B4-BE49-F238E27FC236}">
                <a16:creationId xmlns:a16="http://schemas.microsoft.com/office/drawing/2014/main" id="{AD894BAE-260A-4C5F-AE84-F1C624013342}"/>
              </a:ext>
            </a:extLst>
          </p:cNvPr>
          <p:cNvSpPr/>
          <p:nvPr/>
        </p:nvSpPr>
        <p:spPr>
          <a:xfrm>
            <a:off x="8420333" y="3959095"/>
            <a:ext cx="338554" cy="369332"/>
          </a:xfrm>
          <a:prstGeom prst="rect">
            <a:avLst/>
          </a:prstGeom>
        </p:spPr>
        <p:txBody>
          <a:bodyPr wrap="none">
            <a:spAutoFit/>
          </a:bodyPr>
          <a:lstStyle/>
          <a:p>
            <a:r>
              <a:rPr lang="en-US" b="1" dirty="0">
                <a:latin typeface="Maiandra GD" panose="020E0502030308020204" pitchFamily="34" charset="0"/>
              </a:rPr>
              <a:t>A</a:t>
            </a:r>
            <a:endParaRPr lang="en-IN" b="1" dirty="0">
              <a:latin typeface="Maiandra GD" panose="020E0502030308020204" pitchFamily="34" charset="0"/>
            </a:endParaRPr>
          </a:p>
        </p:txBody>
      </p:sp>
      <p:sp>
        <p:nvSpPr>
          <p:cNvPr id="23" name="Rectangle 22">
            <a:extLst>
              <a:ext uri="{FF2B5EF4-FFF2-40B4-BE49-F238E27FC236}">
                <a16:creationId xmlns:a16="http://schemas.microsoft.com/office/drawing/2014/main" id="{E4055E8D-548D-4017-B8B8-9F05BB44774F}"/>
              </a:ext>
            </a:extLst>
          </p:cNvPr>
          <p:cNvSpPr/>
          <p:nvPr/>
        </p:nvSpPr>
        <p:spPr>
          <a:xfrm>
            <a:off x="8400668" y="917877"/>
            <a:ext cx="338554" cy="369332"/>
          </a:xfrm>
          <a:prstGeom prst="rect">
            <a:avLst/>
          </a:prstGeom>
        </p:spPr>
        <p:txBody>
          <a:bodyPr wrap="none">
            <a:spAutoFit/>
          </a:bodyPr>
          <a:lstStyle/>
          <a:p>
            <a:r>
              <a:rPr lang="en-US" b="1" dirty="0">
                <a:latin typeface="Maiandra GD" panose="020E0502030308020204" pitchFamily="34" charset="0"/>
              </a:rPr>
              <a:t>A</a:t>
            </a:r>
            <a:endParaRPr lang="en-IN" b="1" dirty="0">
              <a:latin typeface="Maiandra GD" panose="020E0502030308020204" pitchFamily="34" charset="0"/>
            </a:endParaRPr>
          </a:p>
        </p:txBody>
      </p:sp>
      <p:cxnSp>
        <p:nvCxnSpPr>
          <p:cNvPr id="25" name="Straight Connector 24">
            <a:extLst>
              <a:ext uri="{FF2B5EF4-FFF2-40B4-BE49-F238E27FC236}">
                <a16:creationId xmlns:a16="http://schemas.microsoft.com/office/drawing/2014/main" id="{02F2CBA3-EA97-4AD5-9F36-8DF1F628A6CE}"/>
              </a:ext>
            </a:extLst>
          </p:cNvPr>
          <p:cNvCxnSpPr/>
          <p:nvPr/>
        </p:nvCxnSpPr>
        <p:spPr>
          <a:xfrm>
            <a:off x="7018428" y="3395232"/>
            <a:ext cx="4799946"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7" name="Straight Connector 26">
            <a:extLst>
              <a:ext uri="{FF2B5EF4-FFF2-40B4-BE49-F238E27FC236}">
                <a16:creationId xmlns:a16="http://schemas.microsoft.com/office/drawing/2014/main" id="{D1E16B9A-F860-4176-835D-9E77FD4846F0}"/>
              </a:ext>
            </a:extLst>
          </p:cNvPr>
          <p:cNvCxnSpPr>
            <a:endCxn id="17" idx="1"/>
          </p:cNvCxnSpPr>
          <p:nvPr/>
        </p:nvCxnSpPr>
        <p:spPr>
          <a:xfrm flipV="1">
            <a:off x="8809703" y="4248156"/>
            <a:ext cx="1586437" cy="1393414"/>
          </a:xfrm>
          <a:prstGeom prst="line">
            <a:avLst/>
          </a:prstGeom>
        </p:spPr>
        <p:style>
          <a:lnRef idx="3">
            <a:schemeClr val="accent6"/>
          </a:lnRef>
          <a:fillRef idx="0">
            <a:schemeClr val="accent6"/>
          </a:fillRef>
          <a:effectRef idx="2">
            <a:schemeClr val="accent6"/>
          </a:effectRef>
          <a:fontRef idx="minor">
            <a:schemeClr val="tx1"/>
          </a:fontRef>
        </p:style>
      </p:cxnSp>
      <p:cxnSp>
        <p:nvCxnSpPr>
          <p:cNvPr id="28" name="Straight Connector 27">
            <a:extLst>
              <a:ext uri="{FF2B5EF4-FFF2-40B4-BE49-F238E27FC236}">
                <a16:creationId xmlns:a16="http://schemas.microsoft.com/office/drawing/2014/main" id="{966E80BD-4A88-4B2D-99BC-198BA773BE00}"/>
              </a:ext>
            </a:extLst>
          </p:cNvPr>
          <p:cNvCxnSpPr/>
          <p:nvPr/>
        </p:nvCxnSpPr>
        <p:spPr>
          <a:xfrm flipV="1">
            <a:off x="8758913" y="1223485"/>
            <a:ext cx="1586437" cy="1393414"/>
          </a:xfrm>
          <a:prstGeom prst="line">
            <a:avLst/>
          </a:prstGeom>
        </p:spPr>
        <p:style>
          <a:lnRef idx="3">
            <a:schemeClr val="accent6"/>
          </a:lnRef>
          <a:fillRef idx="0">
            <a:schemeClr val="accent6"/>
          </a:fillRef>
          <a:effectRef idx="2">
            <a:schemeClr val="accent6"/>
          </a:effectRef>
          <a:fontRef idx="minor">
            <a:schemeClr val="tx1"/>
          </a:fontRef>
        </p:style>
      </p:cxnSp>
      <p:cxnSp>
        <p:nvCxnSpPr>
          <p:cNvPr id="30" name="Straight Connector 29">
            <a:extLst>
              <a:ext uri="{FF2B5EF4-FFF2-40B4-BE49-F238E27FC236}">
                <a16:creationId xmlns:a16="http://schemas.microsoft.com/office/drawing/2014/main" id="{39A51A5B-2B0D-44DD-852A-3EAC355A6CEF}"/>
              </a:ext>
            </a:extLst>
          </p:cNvPr>
          <p:cNvCxnSpPr/>
          <p:nvPr/>
        </p:nvCxnSpPr>
        <p:spPr>
          <a:xfrm>
            <a:off x="8809703" y="4248156"/>
            <a:ext cx="1586437" cy="1393414"/>
          </a:xfrm>
          <a:prstGeom prst="line">
            <a:avLst/>
          </a:prstGeom>
        </p:spPr>
        <p:style>
          <a:lnRef idx="3">
            <a:schemeClr val="accent6"/>
          </a:lnRef>
          <a:fillRef idx="0">
            <a:schemeClr val="accent6"/>
          </a:fillRef>
          <a:effectRef idx="2">
            <a:schemeClr val="accent6"/>
          </a:effectRef>
          <a:fontRef idx="minor">
            <a:schemeClr val="tx1"/>
          </a:fontRef>
        </p:style>
      </p:cxnSp>
      <p:cxnSp>
        <p:nvCxnSpPr>
          <p:cNvPr id="31" name="Straight Connector 30">
            <a:extLst>
              <a:ext uri="{FF2B5EF4-FFF2-40B4-BE49-F238E27FC236}">
                <a16:creationId xmlns:a16="http://schemas.microsoft.com/office/drawing/2014/main" id="{6E07BE82-41CC-437F-876B-F72BC94A2ABA}"/>
              </a:ext>
            </a:extLst>
          </p:cNvPr>
          <p:cNvCxnSpPr/>
          <p:nvPr/>
        </p:nvCxnSpPr>
        <p:spPr>
          <a:xfrm>
            <a:off x="8715110" y="1238745"/>
            <a:ext cx="1586437" cy="1393414"/>
          </a:xfrm>
          <a:prstGeom prst="line">
            <a:avLst/>
          </a:prstGeom>
        </p:spPr>
        <p:style>
          <a:lnRef idx="3">
            <a:schemeClr val="accent6"/>
          </a:lnRef>
          <a:fillRef idx="0">
            <a:schemeClr val="accent6"/>
          </a:fillRef>
          <a:effectRef idx="2">
            <a:schemeClr val="accent6"/>
          </a:effectRef>
          <a:fontRef idx="minor">
            <a:schemeClr val="tx1"/>
          </a:fontRef>
        </p:style>
      </p:cxnSp>
      <p:sp>
        <p:nvSpPr>
          <p:cNvPr id="32" name="TextBox 31">
            <a:extLst>
              <a:ext uri="{FF2B5EF4-FFF2-40B4-BE49-F238E27FC236}">
                <a16:creationId xmlns:a16="http://schemas.microsoft.com/office/drawing/2014/main" id="{D575DB98-629C-45C3-A996-D9B60162368E}"/>
              </a:ext>
            </a:extLst>
          </p:cNvPr>
          <p:cNvSpPr txBox="1"/>
          <p:nvPr/>
        </p:nvSpPr>
        <p:spPr>
          <a:xfrm flipH="1">
            <a:off x="6695766" y="6191073"/>
            <a:ext cx="5496233" cy="707886"/>
          </a:xfrm>
          <a:prstGeom prst="rect">
            <a:avLst/>
          </a:prstGeom>
          <a:noFill/>
        </p:spPr>
        <p:txBody>
          <a:bodyPr wrap="square" rtlCol="0">
            <a:spAutoFit/>
          </a:bodyPr>
          <a:lstStyle/>
          <a:p>
            <a:pPr algn="ctr"/>
            <a:r>
              <a:rPr lang="en-US" sz="2000" b="1" dirty="0">
                <a:solidFill>
                  <a:srgbClr val="0070C0"/>
                </a:solidFill>
                <a:latin typeface="Maiandra GD" panose="020E0502030308020204" pitchFamily="34" charset="0"/>
              </a:rPr>
              <a:t>Correlation Diagram for conrotatory ring opening of cyclobutene.</a:t>
            </a:r>
            <a:endParaRPr lang="en-IN" sz="2000" b="1" dirty="0">
              <a:solidFill>
                <a:srgbClr val="0070C0"/>
              </a:solidFill>
              <a:latin typeface="Maiandra GD" panose="020E0502030308020204" pitchFamily="34" charset="0"/>
            </a:endParaRPr>
          </a:p>
        </p:txBody>
      </p:sp>
      <p:sp>
        <p:nvSpPr>
          <p:cNvPr id="33" name="TextBox 32">
            <a:extLst>
              <a:ext uri="{FF2B5EF4-FFF2-40B4-BE49-F238E27FC236}">
                <a16:creationId xmlns:a16="http://schemas.microsoft.com/office/drawing/2014/main" id="{CF037379-500C-48BA-9F0C-2AF978541328}"/>
              </a:ext>
            </a:extLst>
          </p:cNvPr>
          <p:cNvSpPr txBox="1"/>
          <p:nvPr/>
        </p:nvSpPr>
        <p:spPr>
          <a:xfrm>
            <a:off x="2337999" y="3625779"/>
            <a:ext cx="4106987" cy="1631216"/>
          </a:xfrm>
          <a:prstGeom prst="rect">
            <a:avLst/>
          </a:prstGeom>
          <a:noFill/>
        </p:spPr>
        <p:txBody>
          <a:bodyPr wrap="square" rtlCol="0">
            <a:spAutoFit/>
          </a:bodyPr>
          <a:lstStyle/>
          <a:p>
            <a:pPr marL="285750" indent="-285750" algn="just">
              <a:buFont typeface="Arial" panose="020B0604020202020204" pitchFamily="34" charset="0"/>
              <a:buChar char="•"/>
            </a:pPr>
            <a:r>
              <a:rPr lang="en-US" sz="2000" b="1" dirty="0">
                <a:latin typeface="Maiandra GD" panose="020E0502030308020204" pitchFamily="34" charset="0"/>
              </a:rPr>
              <a:t>According to wood wards rules During conrotatory ring opening or ring closing electrocyclization axis of symmetry (C2) will be conserved.</a:t>
            </a:r>
            <a:endParaRPr lang="en-IN" sz="2000" b="1" dirty="0">
              <a:latin typeface="Maiandra GD" panose="020E0502030308020204" pitchFamily="34" charset="0"/>
            </a:endParaRPr>
          </a:p>
        </p:txBody>
      </p:sp>
    </p:spTree>
    <p:extLst>
      <p:ext uri="{BB962C8B-B14F-4D97-AF65-F5344CB8AC3E}">
        <p14:creationId xmlns:p14="http://schemas.microsoft.com/office/powerpoint/2010/main" val="25806086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778693AE-AC72-4C5C-9D3A-5A4F7E2C7B7E}"/>
              </a:ext>
            </a:extLst>
          </p:cNvPr>
          <p:cNvGraphicFramePr>
            <a:graphicFrameLocks noChangeAspect="1"/>
          </p:cNvGraphicFramePr>
          <p:nvPr>
            <p:extLst>
              <p:ext uri="{D42A27DB-BD31-4B8C-83A1-F6EECF244321}">
                <p14:modId xmlns:p14="http://schemas.microsoft.com/office/powerpoint/2010/main" val="333721240"/>
              </p:ext>
            </p:extLst>
          </p:nvPr>
        </p:nvGraphicFramePr>
        <p:xfrm>
          <a:off x="6883558" y="371117"/>
          <a:ext cx="4948237" cy="4654550"/>
        </p:xfrm>
        <a:graphic>
          <a:graphicData uri="http://schemas.openxmlformats.org/presentationml/2006/ole">
            <mc:AlternateContent xmlns:mc="http://schemas.openxmlformats.org/markup-compatibility/2006">
              <mc:Choice xmlns:v="urn:schemas-microsoft-com:vml" Requires="v">
                <p:oleObj spid="_x0000_s16888" name="CS ChemDraw Drawing" r:id="rId3" imgW="2487960" imgH="2340000" progId="ChemDraw.Document.6.0">
                  <p:embed/>
                </p:oleObj>
              </mc:Choice>
              <mc:Fallback>
                <p:oleObj name="CS ChemDraw Drawing" r:id="rId3" imgW="2487960" imgH="2340000" progId="ChemDraw.Document.6.0">
                  <p:embed/>
                  <p:pic>
                    <p:nvPicPr>
                      <p:cNvPr id="0" name=""/>
                      <p:cNvPicPr/>
                      <p:nvPr/>
                    </p:nvPicPr>
                    <p:blipFill>
                      <a:blip r:embed="rId4"/>
                      <a:stretch>
                        <a:fillRect/>
                      </a:stretch>
                    </p:blipFill>
                    <p:spPr>
                      <a:xfrm>
                        <a:off x="6883558" y="371117"/>
                        <a:ext cx="4948237" cy="4654550"/>
                      </a:xfrm>
                      <a:prstGeom prst="rect">
                        <a:avLst/>
                      </a:prstGeom>
                    </p:spPr>
                  </p:pic>
                </p:oleObj>
              </mc:Fallback>
            </mc:AlternateContent>
          </a:graphicData>
        </a:graphic>
      </p:graphicFrame>
      <p:sp>
        <p:nvSpPr>
          <p:cNvPr id="3" name="TextBox 2">
            <a:extLst>
              <a:ext uri="{FF2B5EF4-FFF2-40B4-BE49-F238E27FC236}">
                <a16:creationId xmlns:a16="http://schemas.microsoft.com/office/drawing/2014/main" id="{BF60FA5D-EF78-4410-BD42-679A3A5EDD90}"/>
              </a:ext>
            </a:extLst>
          </p:cNvPr>
          <p:cNvSpPr txBox="1"/>
          <p:nvPr/>
        </p:nvSpPr>
        <p:spPr>
          <a:xfrm>
            <a:off x="6607281" y="1956619"/>
            <a:ext cx="45719" cy="1754326"/>
          </a:xfrm>
          <a:prstGeom prst="rect">
            <a:avLst/>
          </a:prstGeom>
          <a:noFill/>
        </p:spPr>
        <p:txBody>
          <a:bodyPr wrap="square" rtlCol="0">
            <a:spAutoFit/>
          </a:bodyPr>
          <a:lstStyle/>
          <a:p>
            <a:r>
              <a:rPr lang="en-US" b="1" dirty="0">
                <a:solidFill>
                  <a:srgbClr val="002060"/>
                </a:solidFill>
                <a:latin typeface="Maiandra GD" panose="020E0502030308020204" pitchFamily="34" charset="0"/>
              </a:rPr>
              <a:t>Energy</a:t>
            </a:r>
            <a:endParaRPr lang="en-IN" b="1" dirty="0">
              <a:solidFill>
                <a:srgbClr val="002060"/>
              </a:solidFill>
              <a:latin typeface="Maiandra GD" panose="020E0502030308020204" pitchFamily="34" charset="0"/>
            </a:endParaRPr>
          </a:p>
        </p:txBody>
      </p:sp>
      <p:sp>
        <p:nvSpPr>
          <p:cNvPr id="4" name="TextBox 3">
            <a:extLst>
              <a:ext uri="{FF2B5EF4-FFF2-40B4-BE49-F238E27FC236}">
                <a16:creationId xmlns:a16="http://schemas.microsoft.com/office/drawing/2014/main" id="{566EE941-5766-4851-A019-C67A53483DBE}"/>
              </a:ext>
            </a:extLst>
          </p:cNvPr>
          <p:cNvSpPr txBox="1"/>
          <p:nvPr/>
        </p:nvSpPr>
        <p:spPr>
          <a:xfrm>
            <a:off x="7108726" y="4355691"/>
            <a:ext cx="1071717" cy="369332"/>
          </a:xfrm>
          <a:prstGeom prst="rect">
            <a:avLst/>
          </a:prstGeom>
          <a:noFill/>
        </p:spPr>
        <p:txBody>
          <a:bodyPr wrap="square" rtlCol="0">
            <a:spAutoFit/>
          </a:bodyPr>
          <a:lstStyle/>
          <a:p>
            <a:r>
              <a:rPr lang="el-GR" b="1" dirty="0">
                <a:solidFill>
                  <a:srgbClr val="002060"/>
                </a:solidFill>
              </a:rPr>
              <a:t>Ψ</a:t>
            </a:r>
            <a:r>
              <a:rPr lang="en-US" b="1" dirty="0">
                <a:solidFill>
                  <a:srgbClr val="002060"/>
                </a:solidFill>
                <a:latin typeface="Maiandra GD" panose="020E0502030308020204" pitchFamily="34" charset="0"/>
              </a:rPr>
              <a:t>1</a:t>
            </a:r>
            <a:endParaRPr lang="en-IN" b="1" dirty="0">
              <a:solidFill>
                <a:srgbClr val="002060"/>
              </a:solidFill>
              <a:latin typeface="Maiandra GD" panose="020E0502030308020204" pitchFamily="34" charset="0"/>
            </a:endParaRPr>
          </a:p>
        </p:txBody>
      </p:sp>
      <p:sp>
        <p:nvSpPr>
          <p:cNvPr id="5" name="Rectangle 4">
            <a:extLst>
              <a:ext uri="{FF2B5EF4-FFF2-40B4-BE49-F238E27FC236}">
                <a16:creationId xmlns:a16="http://schemas.microsoft.com/office/drawing/2014/main" id="{5BDDBCE4-C548-46CA-A29F-3B0529D74879}"/>
              </a:ext>
            </a:extLst>
          </p:cNvPr>
          <p:cNvSpPr/>
          <p:nvPr/>
        </p:nvSpPr>
        <p:spPr>
          <a:xfrm>
            <a:off x="7108726" y="3341613"/>
            <a:ext cx="505267" cy="369332"/>
          </a:xfrm>
          <a:prstGeom prst="rect">
            <a:avLst/>
          </a:prstGeom>
        </p:spPr>
        <p:txBody>
          <a:bodyPr wrap="none">
            <a:spAutoFit/>
          </a:bodyPr>
          <a:lstStyle/>
          <a:p>
            <a:r>
              <a:rPr lang="el-GR" b="1" dirty="0">
                <a:solidFill>
                  <a:srgbClr val="002060"/>
                </a:solidFill>
              </a:rPr>
              <a:t>Ψ</a:t>
            </a:r>
            <a:r>
              <a:rPr lang="en-US" b="1" dirty="0">
                <a:solidFill>
                  <a:srgbClr val="002060"/>
                </a:solidFill>
                <a:latin typeface="Maiandra GD" panose="020E0502030308020204" pitchFamily="34" charset="0"/>
              </a:rPr>
              <a:t>2</a:t>
            </a:r>
            <a:endParaRPr lang="en-IN" b="1" dirty="0">
              <a:solidFill>
                <a:srgbClr val="002060"/>
              </a:solidFill>
              <a:latin typeface="Maiandra GD" panose="020E0502030308020204" pitchFamily="34" charset="0"/>
            </a:endParaRPr>
          </a:p>
        </p:txBody>
      </p:sp>
      <p:sp>
        <p:nvSpPr>
          <p:cNvPr id="6" name="Rectangle 5">
            <a:extLst>
              <a:ext uri="{FF2B5EF4-FFF2-40B4-BE49-F238E27FC236}">
                <a16:creationId xmlns:a16="http://schemas.microsoft.com/office/drawing/2014/main" id="{853900D6-620F-4E30-81A3-E448E89DB65A}"/>
              </a:ext>
            </a:extLst>
          </p:cNvPr>
          <p:cNvSpPr/>
          <p:nvPr/>
        </p:nvSpPr>
        <p:spPr>
          <a:xfrm>
            <a:off x="7108726" y="1958917"/>
            <a:ext cx="505267" cy="369332"/>
          </a:xfrm>
          <a:prstGeom prst="rect">
            <a:avLst/>
          </a:prstGeom>
        </p:spPr>
        <p:txBody>
          <a:bodyPr wrap="none">
            <a:spAutoFit/>
          </a:bodyPr>
          <a:lstStyle/>
          <a:p>
            <a:r>
              <a:rPr lang="el-GR" b="1" dirty="0">
                <a:solidFill>
                  <a:srgbClr val="002060"/>
                </a:solidFill>
              </a:rPr>
              <a:t>Ψ</a:t>
            </a:r>
            <a:r>
              <a:rPr lang="en-US" b="1" dirty="0">
                <a:solidFill>
                  <a:srgbClr val="002060"/>
                </a:solidFill>
                <a:latin typeface="Maiandra GD" panose="020E0502030308020204" pitchFamily="34" charset="0"/>
              </a:rPr>
              <a:t>3</a:t>
            </a:r>
            <a:endParaRPr lang="en-IN" b="1" dirty="0">
              <a:solidFill>
                <a:srgbClr val="002060"/>
              </a:solidFill>
              <a:latin typeface="Maiandra GD" panose="020E0502030308020204" pitchFamily="34" charset="0"/>
            </a:endParaRPr>
          </a:p>
        </p:txBody>
      </p:sp>
      <p:sp>
        <p:nvSpPr>
          <p:cNvPr id="7" name="Rectangle 6">
            <a:extLst>
              <a:ext uri="{FF2B5EF4-FFF2-40B4-BE49-F238E27FC236}">
                <a16:creationId xmlns:a16="http://schemas.microsoft.com/office/drawing/2014/main" id="{7201FAF9-B5F0-4C8D-A215-D697541D14E7}"/>
              </a:ext>
            </a:extLst>
          </p:cNvPr>
          <p:cNvSpPr/>
          <p:nvPr/>
        </p:nvSpPr>
        <p:spPr>
          <a:xfrm>
            <a:off x="7108726" y="391198"/>
            <a:ext cx="505267" cy="369332"/>
          </a:xfrm>
          <a:prstGeom prst="rect">
            <a:avLst/>
          </a:prstGeom>
        </p:spPr>
        <p:txBody>
          <a:bodyPr wrap="none">
            <a:spAutoFit/>
          </a:bodyPr>
          <a:lstStyle/>
          <a:p>
            <a:r>
              <a:rPr lang="el-GR" b="1" dirty="0">
                <a:solidFill>
                  <a:srgbClr val="002060"/>
                </a:solidFill>
              </a:rPr>
              <a:t>Ψ</a:t>
            </a:r>
            <a:r>
              <a:rPr lang="en-US" b="1" dirty="0">
                <a:solidFill>
                  <a:srgbClr val="002060"/>
                </a:solidFill>
                <a:latin typeface="Maiandra GD" panose="020E0502030308020204" pitchFamily="34" charset="0"/>
              </a:rPr>
              <a:t>4</a:t>
            </a:r>
            <a:endParaRPr lang="en-IN" b="1" dirty="0">
              <a:solidFill>
                <a:srgbClr val="002060"/>
              </a:solidFill>
              <a:latin typeface="Maiandra GD" panose="020E0502030308020204" pitchFamily="34" charset="0"/>
            </a:endParaRPr>
          </a:p>
        </p:txBody>
      </p:sp>
      <p:sp>
        <p:nvSpPr>
          <p:cNvPr id="10" name="TextBox 9">
            <a:extLst>
              <a:ext uri="{FF2B5EF4-FFF2-40B4-BE49-F238E27FC236}">
                <a16:creationId xmlns:a16="http://schemas.microsoft.com/office/drawing/2014/main" id="{99B79EBB-7FFF-4575-A160-87D787A5654E}"/>
              </a:ext>
            </a:extLst>
          </p:cNvPr>
          <p:cNvSpPr txBox="1"/>
          <p:nvPr/>
        </p:nvSpPr>
        <p:spPr>
          <a:xfrm>
            <a:off x="8673901" y="22460"/>
            <a:ext cx="3181543" cy="400110"/>
          </a:xfrm>
          <a:prstGeom prst="rect">
            <a:avLst/>
          </a:prstGeom>
          <a:noFill/>
        </p:spPr>
        <p:txBody>
          <a:bodyPr wrap="square" rtlCol="0">
            <a:spAutoFit/>
          </a:bodyPr>
          <a:lstStyle/>
          <a:p>
            <a:r>
              <a:rPr lang="en-IN" sz="2000" b="1" dirty="0">
                <a:solidFill>
                  <a:srgbClr val="002060"/>
                </a:solidFill>
                <a:latin typeface="Maiandra GD" panose="020E0502030308020204" pitchFamily="34" charset="0"/>
                <a:ea typeface="Microsoft Sans Serif" panose="020B0604020202020204" pitchFamily="34" charset="0"/>
                <a:cs typeface="Microsoft Sans Serif" panose="020B0604020202020204" pitchFamily="34" charset="0"/>
              </a:rPr>
              <a:t>Axis of </a:t>
            </a:r>
            <a:r>
              <a:rPr lang="en-IN" sz="2000" b="1" spc="-5" dirty="0">
                <a:solidFill>
                  <a:srgbClr val="002060"/>
                </a:solidFill>
                <a:latin typeface="Maiandra GD" panose="020E0502030308020204" pitchFamily="34" charset="0"/>
                <a:ea typeface="Microsoft Sans Serif" panose="020B0604020202020204" pitchFamily="34" charset="0"/>
                <a:cs typeface="Microsoft Sans Serif" panose="020B0604020202020204" pitchFamily="34" charset="0"/>
              </a:rPr>
              <a:t>symmetry (C2)</a:t>
            </a:r>
            <a:endParaRPr lang="en-IN" sz="2000" b="1" dirty="0">
              <a:solidFill>
                <a:srgbClr val="002060"/>
              </a:solidFill>
              <a:latin typeface="Maiandra GD" panose="020E0502030308020204" pitchFamily="34" charset="0"/>
              <a:ea typeface="Microsoft Sans Serif" panose="020B0604020202020204" pitchFamily="34" charset="0"/>
              <a:cs typeface="Microsoft Sans Serif" panose="020B0604020202020204" pitchFamily="34" charset="0"/>
            </a:endParaRPr>
          </a:p>
        </p:txBody>
      </p:sp>
      <p:cxnSp>
        <p:nvCxnSpPr>
          <p:cNvPr id="12" name="Straight Connector 11">
            <a:extLst>
              <a:ext uri="{FF2B5EF4-FFF2-40B4-BE49-F238E27FC236}">
                <a16:creationId xmlns:a16="http://schemas.microsoft.com/office/drawing/2014/main" id="{A56D8BFD-2DD0-4E8E-BABB-0185262AF588}"/>
              </a:ext>
            </a:extLst>
          </p:cNvPr>
          <p:cNvCxnSpPr/>
          <p:nvPr/>
        </p:nvCxnSpPr>
        <p:spPr>
          <a:xfrm>
            <a:off x="7108726" y="2912438"/>
            <a:ext cx="4723069" cy="0"/>
          </a:xfrm>
          <a:prstGeom prst="line">
            <a:avLst/>
          </a:prstGeom>
          <a:ln w="9525"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3" name="TextBox 12">
            <a:extLst>
              <a:ext uri="{FF2B5EF4-FFF2-40B4-BE49-F238E27FC236}">
                <a16:creationId xmlns:a16="http://schemas.microsoft.com/office/drawing/2014/main" id="{D22ED7B6-6891-45BE-9C86-A5FE26D9230B}"/>
              </a:ext>
            </a:extLst>
          </p:cNvPr>
          <p:cNvSpPr txBox="1"/>
          <p:nvPr/>
        </p:nvSpPr>
        <p:spPr>
          <a:xfrm>
            <a:off x="8898197" y="4463845"/>
            <a:ext cx="216310" cy="369332"/>
          </a:xfrm>
          <a:prstGeom prst="rect">
            <a:avLst/>
          </a:prstGeom>
          <a:noFill/>
        </p:spPr>
        <p:txBody>
          <a:bodyPr wrap="square" rtlCol="0">
            <a:spAutoFit/>
          </a:bodyPr>
          <a:lstStyle/>
          <a:p>
            <a:r>
              <a:rPr lang="en-US" b="1" dirty="0">
                <a:solidFill>
                  <a:srgbClr val="002060"/>
                </a:solidFill>
                <a:latin typeface="Maiandra GD" panose="020E0502030308020204" pitchFamily="34" charset="0"/>
              </a:rPr>
              <a:t>S</a:t>
            </a:r>
            <a:endParaRPr lang="en-IN" b="1" dirty="0">
              <a:solidFill>
                <a:srgbClr val="002060"/>
              </a:solidFill>
              <a:latin typeface="Maiandra GD" panose="020E0502030308020204" pitchFamily="34" charset="0"/>
            </a:endParaRPr>
          </a:p>
        </p:txBody>
      </p:sp>
      <p:sp>
        <p:nvSpPr>
          <p:cNvPr id="14" name="Rectangle 13">
            <a:extLst>
              <a:ext uri="{FF2B5EF4-FFF2-40B4-BE49-F238E27FC236}">
                <a16:creationId xmlns:a16="http://schemas.microsoft.com/office/drawing/2014/main" id="{2E51D162-C66A-4AB5-A715-6867666289D5}"/>
              </a:ext>
            </a:extLst>
          </p:cNvPr>
          <p:cNvSpPr/>
          <p:nvPr/>
        </p:nvSpPr>
        <p:spPr>
          <a:xfrm>
            <a:off x="8861120" y="2016556"/>
            <a:ext cx="290464" cy="369332"/>
          </a:xfrm>
          <a:prstGeom prst="rect">
            <a:avLst/>
          </a:prstGeom>
        </p:spPr>
        <p:txBody>
          <a:bodyPr wrap="none">
            <a:spAutoFit/>
          </a:bodyPr>
          <a:lstStyle/>
          <a:p>
            <a:r>
              <a:rPr lang="en-US" b="1" dirty="0">
                <a:solidFill>
                  <a:srgbClr val="002060"/>
                </a:solidFill>
                <a:latin typeface="Maiandra GD" panose="020E0502030308020204" pitchFamily="34" charset="0"/>
              </a:rPr>
              <a:t>S</a:t>
            </a:r>
            <a:endParaRPr lang="en-IN" b="1" dirty="0">
              <a:solidFill>
                <a:srgbClr val="002060"/>
              </a:solidFill>
              <a:latin typeface="Maiandra GD" panose="020E0502030308020204" pitchFamily="34" charset="0"/>
            </a:endParaRPr>
          </a:p>
        </p:txBody>
      </p:sp>
      <p:sp>
        <p:nvSpPr>
          <p:cNvPr id="15" name="Rectangle 14">
            <a:extLst>
              <a:ext uri="{FF2B5EF4-FFF2-40B4-BE49-F238E27FC236}">
                <a16:creationId xmlns:a16="http://schemas.microsoft.com/office/drawing/2014/main" id="{A2E8315D-A873-4F09-AE43-590853F93BC4}"/>
              </a:ext>
            </a:extLst>
          </p:cNvPr>
          <p:cNvSpPr/>
          <p:nvPr/>
        </p:nvSpPr>
        <p:spPr>
          <a:xfrm>
            <a:off x="10532604" y="3526279"/>
            <a:ext cx="290464" cy="369332"/>
          </a:xfrm>
          <a:prstGeom prst="rect">
            <a:avLst/>
          </a:prstGeom>
        </p:spPr>
        <p:txBody>
          <a:bodyPr wrap="none">
            <a:spAutoFit/>
          </a:bodyPr>
          <a:lstStyle/>
          <a:p>
            <a:r>
              <a:rPr lang="en-US" b="1" dirty="0">
                <a:solidFill>
                  <a:srgbClr val="002060"/>
                </a:solidFill>
                <a:latin typeface="Maiandra GD" panose="020E0502030308020204" pitchFamily="34" charset="0"/>
              </a:rPr>
              <a:t>S</a:t>
            </a:r>
            <a:endParaRPr lang="en-IN" b="1" dirty="0">
              <a:solidFill>
                <a:srgbClr val="002060"/>
              </a:solidFill>
              <a:latin typeface="Maiandra GD" panose="020E0502030308020204" pitchFamily="34" charset="0"/>
            </a:endParaRPr>
          </a:p>
        </p:txBody>
      </p:sp>
      <p:sp>
        <p:nvSpPr>
          <p:cNvPr id="16" name="Rectangle 15">
            <a:extLst>
              <a:ext uri="{FF2B5EF4-FFF2-40B4-BE49-F238E27FC236}">
                <a16:creationId xmlns:a16="http://schemas.microsoft.com/office/drawing/2014/main" id="{881153AF-184B-43FE-B4D3-4DE4DBF0DA51}"/>
              </a:ext>
            </a:extLst>
          </p:cNvPr>
          <p:cNvSpPr/>
          <p:nvPr/>
        </p:nvSpPr>
        <p:spPr>
          <a:xfrm>
            <a:off x="10677836" y="429878"/>
            <a:ext cx="290464" cy="369332"/>
          </a:xfrm>
          <a:prstGeom prst="rect">
            <a:avLst/>
          </a:prstGeom>
        </p:spPr>
        <p:txBody>
          <a:bodyPr wrap="none">
            <a:spAutoFit/>
          </a:bodyPr>
          <a:lstStyle/>
          <a:p>
            <a:r>
              <a:rPr lang="en-US" b="1" dirty="0">
                <a:solidFill>
                  <a:srgbClr val="002060"/>
                </a:solidFill>
                <a:latin typeface="Maiandra GD" panose="020E0502030308020204" pitchFamily="34" charset="0"/>
              </a:rPr>
              <a:t>S</a:t>
            </a:r>
            <a:endParaRPr lang="en-IN" b="1" dirty="0">
              <a:solidFill>
                <a:srgbClr val="002060"/>
              </a:solidFill>
              <a:latin typeface="Maiandra GD" panose="020E0502030308020204" pitchFamily="34" charset="0"/>
            </a:endParaRPr>
          </a:p>
        </p:txBody>
      </p:sp>
      <p:sp>
        <p:nvSpPr>
          <p:cNvPr id="17" name="TextBox 16">
            <a:extLst>
              <a:ext uri="{FF2B5EF4-FFF2-40B4-BE49-F238E27FC236}">
                <a16:creationId xmlns:a16="http://schemas.microsoft.com/office/drawing/2014/main" id="{1BEB5C94-2066-4469-98CA-B196F4BF93B5}"/>
              </a:ext>
            </a:extLst>
          </p:cNvPr>
          <p:cNvSpPr txBox="1"/>
          <p:nvPr/>
        </p:nvSpPr>
        <p:spPr>
          <a:xfrm>
            <a:off x="8898197" y="3496628"/>
            <a:ext cx="364034" cy="369332"/>
          </a:xfrm>
          <a:prstGeom prst="rect">
            <a:avLst/>
          </a:prstGeom>
          <a:noFill/>
        </p:spPr>
        <p:txBody>
          <a:bodyPr wrap="square" rtlCol="0">
            <a:spAutoFit/>
          </a:bodyPr>
          <a:lstStyle/>
          <a:p>
            <a:r>
              <a:rPr lang="en-US" b="1" dirty="0">
                <a:solidFill>
                  <a:srgbClr val="002060"/>
                </a:solidFill>
                <a:latin typeface="Maiandra GD" panose="020E0502030308020204" pitchFamily="34" charset="0"/>
              </a:rPr>
              <a:t>A</a:t>
            </a:r>
            <a:endParaRPr lang="en-IN" b="1" dirty="0">
              <a:solidFill>
                <a:srgbClr val="002060"/>
              </a:solidFill>
              <a:latin typeface="Maiandra GD" panose="020E0502030308020204" pitchFamily="34" charset="0"/>
            </a:endParaRPr>
          </a:p>
        </p:txBody>
      </p:sp>
      <p:sp>
        <p:nvSpPr>
          <p:cNvPr id="18" name="Rectangle 17">
            <a:extLst>
              <a:ext uri="{FF2B5EF4-FFF2-40B4-BE49-F238E27FC236}">
                <a16:creationId xmlns:a16="http://schemas.microsoft.com/office/drawing/2014/main" id="{51C60B54-9DD6-46E0-AC45-640DDAB1C163}"/>
              </a:ext>
            </a:extLst>
          </p:cNvPr>
          <p:cNvSpPr/>
          <p:nvPr/>
        </p:nvSpPr>
        <p:spPr>
          <a:xfrm>
            <a:off x="8861120" y="465150"/>
            <a:ext cx="338554" cy="369332"/>
          </a:xfrm>
          <a:prstGeom prst="rect">
            <a:avLst/>
          </a:prstGeom>
        </p:spPr>
        <p:txBody>
          <a:bodyPr wrap="none">
            <a:spAutoFit/>
          </a:bodyPr>
          <a:lstStyle/>
          <a:p>
            <a:r>
              <a:rPr lang="en-US" b="1" dirty="0">
                <a:solidFill>
                  <a:srgbClr val="002060"/>
                </a:solidFill>
                <a:latin typeface="Maiandra GD" panose="020E0502030308020204" pitchFamily="34" charset="0"/>
              </a:rPr>
              <a:t>A</a:t>
            </a:r>
            <a:endParaRPr lang="en-IN" b="1" dirty="0">
              <a:solidFill>
                <a:srgbClr val="002060"/>
              </a:solidFill>
              <a:latin typeface="Maiandra GD" panose="020E0502030308020204" pitchFamily="34" charset="0"/>
            </a:endParaRPr>
          </a:p>
        </p:txBody>
      </p:sp>
      <p:sp>
        <p:nvSpPr>
          <p:cNvPr id="19" name="Rectangle 18">
            <a:extLst>
              <a:ext uri="{FF2B5EF4-FFF2-40B4-BE49-F238E27FC236}">
                <a16:creationId xmlns:a16="http://schemas.microsoft.com/office/drawing/2014/main" id="{C093B91E-8941-4564-800C-5F41688388AE}"/>
              </a:ext>
            </a:extLst>
          </p:cNvPr>
          <p:cNvSpPr/>
          <p:nvPr/>
        </p:nvSpPr>
        <p:spPr>
          <a:xfrm>
            <a:off x="10535946" y="4463845"/>
            <a:ext cx="338554" cy="369332"/>
          </a:xfrm>
          <a:prstGeom prst="rect">
            <a:avLst/>
          </a:prstGeom>
        </p:spPr>
        <p:txBody>
          <a:bodyPr wrap="none">
            <a:spAutoFit/>
          </a:bodyPr>
          <a:lstStyle/>
          <a:p>
            <a:r>
              <a:rPr lang="en-US" b="1" dirty="0">
                <a:solidFill>
                  <a:srgbClr val="002060"/>
                </a:solidFill>
                <a:latin typeface="Maiandra GD" panose="020E0502030308020204" pitchFamily="34" charset="0"/>
              </a:rPr>
              <a:t>A</a:t>
            </a:r>
            <a:endParaRPr lang="en-IN" b="1" dirty="0">
              <a:solidFill>
                <a:srgbClr val="002060"/>
              </a:solidFill>
              <a:latin typeface="Maiandra GD" panose="020E0502030308020204" pitchFamily="34" charset="0"/>
            </a:endParaRPr>
          </a:p>
        </p:txBody>
      </p:sp>
      <p:sp>
        <p:nvSpPr>
          <p:cNvPr id="20" name="Rectangle 19">
            <a:extLst>
              <a:ext uri="{FF2B5EF4-FFF2-40B4-BE49-F238E27FC236}">
                <a16:creationId xmlns:a16="http://schemas.microsoft.com/office/drawing/2014/main" id="{9964F706-A960-40D4-9422-4DA690CCAFE0}"/>
              </a:ext>
            </a:extLst>
          </p:cNvPr>
          <p:cNvSpPr/>
          <p:nvPr/>
        </p:nvSpPr>
        <p:spPr>
          <a:xfrm>
            <a:off x="10535946" y="2051520"/>
            <a:ext cx="338554" cy="369332"/>
          </a:xfrm>
          <a:prstGeom prst="rect">
            <a:avLst/>
          </a:prstGeom>
        </p:spPr>
        <p:txBody>
          <a:bodyPr wrap="none">
            <a:spAutoFit/>
          </a:bodyPr>
          <a:lstStyle/>
          <a:p>
            <a:r>
              <a:rPr lang="en-US" b="1" dirty="0">
                <a:solidFill>
                  <a:srgbClr val="002060"/>
                </a:solidFill>
                <a:latin typeface="Maiandra GD" panose="020E0502030308020204" pitchFamily="34" charset="0"/>
              </a:rPr>
              <a:t>A</a:t>
            </a:r>
            <a:endParaRPr lang="en-IN" b="1" dirty="0">
              <a:solidFill>
                <a:srgbClr val="002060"/>
              </a:solidFill>
              <a:latin typeface="Maiandra GD" panose="020E0502030308020204" pitchFamily="34" charset="0"/>
            </a:endParaRPr>
          </a:p>
        </p:txBody>
      </p:sp>
      <p:cxnSp>
        <p:nvCxnSpPr>
          <p:cNvPr id="22" name="Straight Connector 21">
            <a:extLst>
              <a:ext uri="{FF2B5EF4-FFF2-40B4-BE49-F238E27FC236}">
                <a16:creationId xmlns:a16="http://schemas.microsoft.com/office/drawing/2014/main" id="{3DCC0243-3066-490E-89F0-F9CA9773EB84}"/>
              </a:ext>
            </a:extLst>
          </p:cNvPr>
          <p:cNvCxnSpPr>
            <a:endCxn id="15" idx="1"/>
          </p:cNvCxnSpPr>
          <p:nvPr/>
        </p:nvCxnSpPr>
        <p:spPr>
          <a:xfrm flipV="1">
            <a:off x="9151584" y="3710945"/>
            <a:ext cx="1381020" cy="937566"/>
          </a:xfrm>
          <a:prstGeom prst="line">
            <a:avLst/>
          </a:prstGeom>
        </p:spPr>
        <p:style>
          <a:lnRef idx="3">
            <a:schemeClr val="accent5"/>
          </a:lnRef>
          <a:fillRef idx="0">
            <a:schemeClr val="accent5"/>
          </a:fillRef>
          <a:effectRef idx="2">
            <a:schemeClr val="accent5"/>
          </a:effectRef>
          <a:fontRef idx="minor">
            <a:schemeClr val="tx1"/>
          </a:fontRef>
        </p:style>
      </p:cxnSp>
      <p:cxnSp>
        <p:nvCxnSpPr>
          <p:cNvPr id="23" name="Straight Connector 22">
            <a:extLst>
              <a:ext uri="{FF2B5EF4-FFF2-40B4-BE49-F238E27FC236}">
                <a16:creationId xmlns:a16="http://schemas.microsoft.com/office/drawing/2014/main" id="{121401C1-6AB7-4CA2-9610-6AA8CBAED0DD}"/>
              </a:ext>
            </a:extLst>
          </p:cNvPr>
          <p:cNvCxnSpPr>
            <a:cxnSpLocks/>
          </p:cNvCxnSpPr>
          <p:nvPr/>
        </p:nvCxnSpPr>
        <p:spPr>
          <a:xfrm flipV="1">
            <a:off x="9149571" y="742149"/>
            <a:ext cx="1545233" cy="1363534"/>
          </a:xfrm>
          <a:prstGeom prst="line">
            <a:avLst/>
          </a:prstGeom>
        </p:spPr>
        <p:style>
          <a:lnRef idx="3">
            <a:schemeClr val="accent5"/>
          </a:lnRef>
          <a:fillRef idx="0">
            <a:schemeClr val="accent5"/>
          </a:fillRef>
          <a:effectRef idx="2">
            <a:schemeClr val="accent5"/>
          </a:effectRef>
          <a:fontRef idx="minor">
            <a:schemeClr val="tx1"/>
          </a:fontRef>
        </p:style>
      </p:cxnSp>
      <p:cxnSp>
        <p:nvCxnSpPr>
          <p:cNvPr id="26" name="Straight Connector 25">
            <a:extLst>
              <a:ext uri="{FF2B5EF4-FFF2-40B4-BE49-F238E27FC236}">
                <a16:creationId xmlns:a16="http://schemas.microsoft.com/office/drawing/2014/main" id="{E9A518BE-7674-44B9-8D08-7378A234C4F5}"/>
              </a:ext>
            </a:extLst>
          </p:cNvPr>
          <p:cNvCxnSpPr>
            <a:stCxn id="17" idx="3"/>
          </p:cNvCxnSpPr>
          <p:nvPr/>
        </p:nvCxnSpPr>
        <p:spPr>
          <a:xfrm>
            <a:off x="9262231" y="3681294"/>
            <a:ext cx="1270373" cy="967217"/>
          </a:xfrm>
          <a:prstGeom prst="line">
            <a:avLst/>
          </a:prstGeom>
        </p:spPr>
        <p:style>
          <a:lnRef idx="3">
            <a:schemeClr val="accent5"/>
          </a:lnRef>
          <a:fillRef idx="0">
            <a:schemeClr val="accent5"/>
          </a:fillRef>
          <a:effectRef idx="2">
            <a:schemeClr val="accent5"/>
          </a:effectRef>
          <a:fontRef idx="minor">
            <a:schemeClr val="tx1"/>
          </a:fontRef>
        </p:style>
      </p:cxnSp>
      <p:cxnSp>
        <p:nvCxnSpPr>
          <p:cNvPr id="27" name="Straight Connector 26">
            <a:extLst>
              <a:ext uri="{FF2B5EF4-FFF2-40B4-BE49-F238E27FC236}">
                <a16:creationId xmlns:a16="http://schemas.microsoft.com/office/drawing/2014/main" id="{9FBD9831-B673-4B17-9E71-972A1CED49D2}"/>
              </a:ext>
            </a:extLst>
          </p:cNvPr>
          <p:cNvCxnSpPr>
            <a:cxnSpLocks/>
          </p:cNvCxnSpPr>
          <p:nvPr/>
        </p:nvCxnSpPr>
        <p:spPr>
          <a:xfrm>
            <a:off x="9098159" y="727056"/>
            <a:ext cx="1529954" cy="1474166"/>
          </a:xfrm>
          <a:prstGeom prst="line">
            <a:avLst/>
          </a:prstGeom>
        </p:spPr>
        <p:style>
          <a:lnRef idx="3">
            <a:schemeClr val="accent5"/>
          </a:lnRef>
          <a:fillRef idx="0">
            <a:schemeClr val="accent5"/>
          </a:fillRef>
          <a:effectRef idx="2">
            <a:schemeClr val="accent5"/>
          </a:effectRef>
          <a:fontRef idx="minor">
            <a:schemeClr val="tx1"/>
          </a:fontRef>
        </p:style>
      </p:cxnSp>
      <p:sp>
        <p:nvSpPr>
          <p:cNvPr id="29" name="TextBox 28">
            <a:extLst>
              <a:ext uri="{FF2B5EF4-FFF2-40B4-BE49-F238E27FC236}">
                <a16:creationId xmlns:a16="http://schemas.microsoft.com/office/drawing/2014/main" id="{85111ECA-9997-4CC4-983A-0368D589F684}"/>
              </a:ext>
            </a:extLst>
          </p:cNvPr>
          <p:cNvSpPr txBox="1"/>
          <p:nvPr/>
        </p:nvSpPr>
        <p:spPr>
          <a:xfrm>
            <a:off x="3013164" y="83658"/>
            <a:ext cx="3435259" cy="1477328"/>
          </a:xfrm>
          <a:prstGeom prst="rect">
            <a:avLst/>
          </a:prstGeom>
          <a:noFill/>
        </p:spPr>
        <p:txBody>
          <a:bodyPr wrap="square" rtlCol="0">
            <a:spAutoFit/>
          </a:bodyPr>
          <a:lstStyle/>
          <a:p>
            <a:pPr algn="just"/>
            <a:r>
              <a:rPr lang="en-US" b="1" dirty="0">
                <a:solidFill>
                  <a:srgbClr val="002060"/>
                </a:solidFill>
                <a:latin typeface="Maiandra GD" panose="020E0502030308020204" pitchFamily="34" charset="0"/>
              </a:rPr>
              <a:t>The ground state orbitals of cyclo-butene correlates with ground state orbitals of butadiene. Hence it is thermally-Symmetry allowed process.</a:t>
            </a:r>
            <a:endParaRPr lang="en-IN" b="1" dirty="0">
              <a:solidFill>
                <a:srgbClr val="002060"/>
              </a:solidFill>
              <a:latin typeface="Maiandra GD" panose="020E0502030308020204" pitchFamily="34" charset="0"/>
            </a:endParaRPr>
          </a:p>
        </p:txBody>
      </p:sp>
      <p:sp>
        <p:nvSpPr>
          <p:cNvPr id="30" name="Rectangle 29">
            <a:extLst>
              <a:ext uri="{FF2B5EF4-FFF2-40B4-BE49-F238E27FC236}">
                <a16:creationId xmlns:a16="http://schemas.microsoft.com/office/drawing/2014/main" id="{7F4D33E2-11C4-4FAD-A5C7-AC5E1973BBF7}"/>
              </a:ext>
            </a:extLst>
          </p:cNvPr>
          <p:cNvSpPr/>
          <p:nvPr/>
        </p:nvSpPr>
        <p:spPr>
          <a:xfrm>
            <a:off x="11788393" y="4463845"/>
            <a:ext cx="349776" cy="369332"/>
          </a:xfrm>
          <a:prstGeom prst="rect">
            <a:avLst/>
          </a:prstGeom>
        </p:spPr>
        <p:txBody>
          <a:bodyPr wrap="none">
            <a:spAutoFit/>
          </a:bodyPr>
          <a:lstStyle/>
          <a:p>
            <a:r>
              <a:rPr lang="el-GR" b="1" dirty="0">
                <a:solidFill>
                  <a:srgbClr val="002060"/>
                </a:solidFill>
              </a:rPr>
              <a:t>σ</a:t>
            </a:r>
            <a:endParaRPr lang="en-IN" b="1" dirty="0">
              <a:solidFill>
                <a:srgbClr val="002060"/>
              </a:solidFill>
              <a:latin typeface="Maiandra GD" panose="020E0502030308020204" pitchFamily="34" charset="0"/>
            </a:endParaRPr>
          </a:p>
        </p:txBody>
      </p:sp>
      <p:sp>
        <p:nvSpPr>
          <p:cNvPr id="31" name="Rectangle 30">
            <a:extLst>
              <a:ext uri="{FF2B5EF4-FFF2-40B4-BE49-F238E27FC236}">
                <a16:creationId xmlns:a16="http://schemas.microsoft.com/office/drawing/2014/main" id="{7422B2D7-8942-4697-BF1C-B1D50F413716}"/>
              </a:ext>
            </a:extLst>
          </p:cNvPr>
          <p:cNvSpPr/>
          <p:nvPr/>
        </p:nvSpPr>
        <p:spPr>
          <a:xfrm>
            <a:off x="11879094" y="3496628"/>
            <a:ext cx="340158" cy="369332"/>
          </a:xfrm>
          <a:prstGeom prst="rect">
            <a:avLst/>
          </a:prstGeom>
        </p:spPr>
        <p:txBody>
          <a:bodyPr wrap="none">
            <a:spAutoFit/>
          </a:bodyPr>
          <a:lstStyle/>
          <a:p>
            <a:r>
              <a:rPr lang="el-GR" b="1" dirty="0">
                <a:solidFill>
                  <a:srgbClr val="002060"/>
                </a:solidFill>
              </a:rPr>
              <a:t>π</a:t>
            </a:r>
            <a:endParaRPr lang="en-IN" b="1" dirty="0">
              <a:solidFill>
                <a:srgbClr val="002060"/>
              </a:solidFill>
              <a:latin typeface="Maiandra GD" panose="020E0502030308020204" pitchFamily="34" charset="0"/>
            </a:endParaRPr>
          </a:p>
        </p:txBody>
      </p:sp>
      <p:sp>
        <p:nvSpPr>
          <p:cNvPr id="32" name="Rectangle 31">
            <a:extLst>
              <a:ext uri="{FF2B5EF4-FFF2-40B4-BE49-F238E27FC236}">
                <a16:creationId xmlns:a16="http://schemas.microsoft.com/office/drawing/2014/main" id="{6750BD01-1B00-4C0B-89E8-770590B0FEE6}"/>
              </a:ext>
            </a:extLst>
          </p:cNvPr>
          <p:cNvSpPr/>
          <p:nvPr/>
        </p:nvSpPr>
        <p:spPr>
          <a:xfrm>
            <a:off x="11761569" y="2066346"/>
            <a:ext cx="455574" cy="369332"/>
          </a:xfrm>
          <a:prstGeom prst="rect">
            <a:avLst/>
          </a:prstGeom>
        </p:spPr>
        <p:txBody>
          <a:bodyPr wrap="none">
            <a:spAutoFit/>
          </a:bodyPr>
          <a:lstStyle/>
          <a:p>
            <a:r>
              <a:rPr lang="el-GR" b="1" dirty="0">
                <a:solidFill>
                  <a:srgbClr val="002060"/>
                </a:solidFill>
              </a:rPr>
              <a:t>π</a:t>
            </a:r>
            <a:r>
              <a:rPr lang="en-US" b="1" dirty="0">
                <a:solidFill>
                  <a:srgbClr val="002060"/>
                </a:solidFill>
                <a:latin typeface="Maiandra GD" panose="020E0502030308020204" pitchFamily="34" charset="0"/>
              </a:rPr>
              <a:t>*</a:t>
            </a:r>
            <a:endParaRPr lang="en-IN" b="1" dirty="0">
              <a:solidFill>
                <a:srgbClr val="002060"/>
              </a:solidFill>
              <a:latin typeface="Maiandra GD" panose="020E0502030308020204" pitchFamily="34" charset="0"/>
            </a:endParaRPr>
          </a:p>
        </p:txBody>
      </p:sp>
      <p:sp>
        <p:nvSpPr>
          <p:cNvPr id="33" name="Rectangle 32">
            <a:extLst>
              <a:ext uri="{FF2B5EF4-FFF2-40B4-BE49-F238E27FC236}">
                <a16:creationId xmlns:a16="http://schemas.microsoft.com/office/drawing/2014/main" id="{3C96CD7F-C4F2-4833-B116-3FC1647F8CE5}"/>
              </a:ext>
            </a:extLst>
          </p:cNvPr>
          <p:cNvSpPr/>
          <p:nvPr/>
        </p:nvSpPr>
        <p:spPr>
          <a:xfrm>
            <a:off x="11850596" y="429878"/>
            <a:ext cx="465192" cy="369332"/>
          </a:xfrm>
          <a:prstGeom prst="rect">
            <a:avLst/>
          </a:prstGeom>
        </p:spPr>
        <p:txBody>
          <a:bodyPr wrap="none">
            <a:spAutoFit/>
          </a:bodyPr>
          <a:lstStyle/>
          <a:p>
            <a:r>
              <a:rPr lang="el-GR" b="1" dirty="0">
                <a:solidFill>
                  <a:srgbClr val="002060"/>
                </a:solidFill>
              </a:rPr>
              <a:t>σ</a:t>
            </a:r>
            <a:r>
              <a:rPr lang="en-US" b="1" dirty="0">
                <a:solidFill>
                  <a:srgbClr val="002060"/>
                </a:solidFill>
                <a:latin typeface="Maiandra GD" panose="020E0502030308020204" pitchFamily="34" charset="0"/>
              </a:rPr>
              <a:t>*</a:t>
            </a:r>
            <a:endParaRPr lang="en-IN" b="1" dirty="0">
              <a:solidFill>
                <a:srgbClr val="002060"/>
              </a:solidFill>
              <a:latin typeface="Maiandra GD" panose="020E0502030308020204" pitchFamily="34" charset="0"/>
            </a:endParaRPr>
          </a:p>
        </p:txBody>
      </p:sp>
      <p:sp>
        <p:nvSpPr>
          <p:cNvPr id="34" name="TextBox 33">
            <a:extLst>
              <a:ext uri="{FF2B5EF4-FFF2-40B4-BE49-F238E27FC236}">
                <a16:creationId xmlns:a16="http://schemas.microsoft.com/office/drawing/2014/main" id="{BB3EFD30-B8A0-4374-A98F-DEB36003FF1F}"/>
              </a:ext>
            </a:extLst>
          </p:cNvPr>
          <p:cNvSpPr txBox="1"/>
          <p:nvPr/>
        </p:nvSpPr>
        <p:spPr>
          <a:xfrm>
            <a:off x="3013164" y="1489578"/>
            <a:ext cx="1802745" cy="400110"/>
          </a:xfrm>
          <a:prstGeom prst="rect">
            <a:avLst/>
          </a:prstGeom>
          <a:noFill/>
        </p:spPr>
        <p:txBody>
          <a:bodyPr wrap="square" rtlCol="0">
            <a:spAutoFit/>
          </a:bodyPr>
          <a:lstStyle/>
          <a:p>
            <a:r>
              <a:rPr lang="en-US" sz="2000" b="1" dirty="0">
                <a:solidFill>
                  <a:srgbClr val="FF0000"/>
                </a:solidFill>
                <a:latin typeface="Maiandra GD" panose="020E0502030308020204" pitchFamily="34" charset="0"/>
              </a:rPr>
              <a:t>Correlations: </a:t>
            </a:r>
            <a:endParaRPr lang="en-IN" sz="2000" b="1" dirty="0">
              <a:solidFill>
                <a:srgbClr val="FF0000"/>
              </a:solidFill>
              <a:latin typeface="Maiandra GD" panose="020E0502030308020204" pitchFamily="34" charset="0"/>
            </a:endParaRPr>
          </a:p>
        </p:txBody>
      </p:sp>
      <p:sp>
        <p:nvSpPr>
          <p:cNvPr id="36" name="Rectangle 35">
            <a:extLst>
              <a:ext uri="{FF2B5EF4-FFF2-40B4-BE49-F238E27FC236}">
                <a16:creationId xmlns:a16="http://schemas.microsoft.com/office/drawing/2014/main" id="{09E8C973-654A-4195-B50B-75292CC5CF21}"/>
              </a:ext>
            </a:extLst>
          </p:cNvPr>
          <p:cNvSpPr/>
          <p:nvPr/>
        </p:nvSpPr>
        <p:spPr>
          <a:xfrm>
            <a:off x="4215263" y="2074212"/>
            <a:ext cx="543418" cy="369332"/>
          </a:xfrm>
          <a:prstGeom prst="rect">
            <a:avLst/>
          </a:prstGeom>
        </p:spPr>
        <p:txBody>
          <a:bodyPr wrap="square">
            <a:spAutoFit/>
          </a:bodyPr>
          <a:lstStyle/>
          <a:p>
            <a:r>
              <a:rPr lang="el-GR" b="1" dirty="0">
                <a:solidFill>
                  <a:srgbClr val="C00000"/>
                </a:solidFill>
              </a:rPr>
              <a:t>Ψ</a:t>
            </a:r>
            <a:r>
              <a:rPr lang="en-US" b="1" dirty="0">
                <a:solidFill>
                  <a:srgbClr val="C00000"/>
                </a:solidFill>
                <a:latin typeface="Maiandra GD" panose="020E0502030308020204" pitchFamily="34" charset="0"/>
              </a:rPr>
              <a:t>1</a:t>
            </a:r>
            <a:endParaRPr lang="en-IN" b="1" dirty="0">
              <a:solidFill>
                <a:srgbClr val="C00000"/>
              </a:solidFill>
              <a:latin typeface="Maiandra GD" panose="020E0502030308020204" pitchFamily="34" charset="0"/>
            </a:endParaRPr>
          </a:p>
        </p:txBody>
      </p:sp>
      <p:graphicFrame>
        <p:nvGraphicFramePr>
          <p:cNvPr id="37" name="Object 36">
            <a:extLst>
              <a:ext uri="{FF2B5EF4-FFF2-40B4-BE49-F238E27FC236}">
                <a16:creationId xmlns:a16="http://schemas.microsoft.com/office/drawing/2014/main" id="{4A3EA3DA-05BD-4460-9F45-56C7287ED053}"/>
              </a:ext>
            </a:extLst>
          </p:cNvPr>
          <p:cNvGraphicFramePr>
            <a:graphicFrameLocks noChangeAspect="1"/>
          </p:cNvGraphicFramePr>
          <p:nvPr>
            <p:extLst>
              <p:ext uri="{D42A27DB-BD31-4B8C-83A1-F6EECF244321}">
                <p14:modId xmlns:p14="http://schemas.microsoft.com/office/powerpoint/2010/main" val="2925201148"/>
              </p:ext>
            </p:extLst>
          </p:nvPr>
        </p:nvGraphicFramePr>
        <p:xfrm>
          <a:off x="4673549" y="2193068"/>
          <a:ext cx="701675" cy="115887"/>
        </p:xfrm>
        <a:graphic>
          <a:graphicData uri="http://schemas.openxmlformats.org/presentationml/2006/ole">
            <mc:AlternateContent xmlns:mc="http://schemas.openxmlformats.org/markup-compatibility/2006">
              <mc:Choice xmlns:v="urn:schemas-microsoft-com:vml" Requires="v">
                <p:oleObj spid="_x0000_s16889" name="CS ChemDraw Drawing" r:id="rId5" imgW="700920" imgH="116280" progId="ChemDraw.Document.6.0">
                  <p:embed/>
                </p:oleObj>
              </mc:Choice>
              <mc:Fallback>
                <p:oleObj name="CS ChemDraw Drawing" r:id="rId5" imgW="700920" imgH="116280" progId="ChemDraw.Document.6.0">
                  <p:embed/>
                  <p:pic>
                    <p:nvPicPr>
                      <p:cNvPr id="0" name=""/>
                      <p:cNvPicPr/>
                      <p:nvPr/>
                    </p:nvPicPr>
                    <p:blipFill>
                      <a:blip r:embed="rId6"/>
                      <a:stretch>
                        <a:fillRect/>
                      </a:stretch>
                    </p:blipFill>
                    <p:spPr>
                      <a:xfrm>
                        <a:off x="4673549" y="2193068"/>
                        <a:ext cx="701675" cy="115887"/>
                      </a:xfrm>
                      <a:prstGeom prst="rect">
                        <a:avLst/>
                      </a:prstGeom>
                    </p:spPr>
                  </p:pic>
                </p:oleObj>
              </mc:Fallback>
            </mc:AlternateContent>
          </a:graphicData>
        </a:graphic>
      </p:graphicFrame>
      <p:sp>
        <p:nvSpPr>
          <p:cNvPr id="39" name="Rectangle 38">
            <a:extLst>
              <a:ext uri="{FF2B5EF4-FFF2-40B4-BE49-F238E27FC236}">
                <a16:creationId xmlns:a16="http://schemas.microsoft.com/office/drawing/2014/main" id="{DF810D80-D051-47AA-936F-E6684924C901}"/>
              </a:ext>
            </a:extLst>
          </p:cNvPr>
          <p:cNvSpPr/>
          <p:nvPr/>
        </p:nvSpPr>
        <p:spPr>
          <a:xfrm>
            <a:off x="5443939" y="2016556"/>
            <a:ext cx="340158" cy="369332"/>
          </a:xfrm>
          <a:prstGeom prst="rect">
            <a:avLst/>
          </a:prstGeom>
        </p:spPr>
        <p:txBody>
          <a:bodyPr wrap="none">
            <a:spAutoFit/>
          </a:bodyPr>
          <a:lstStyle/>
          <a:p>
            <a:r>
              <a:rPr lang="el-GR" b="1" dirty="0">
                <a:solidFill>
                  <a:srgbClr val="C00000"/>
                </a:solidFill>
              </a:rPr>
              <a:t>π</a:t>
            </a:r>
            <a:endParaRPr lang="en-IN" b="1" dirty="0">
              <a:solidFill>
                <a:srgbClr val="C00000"/>
              </a:solidFill>
              <a:latin typeface="Maiandra GD" panose="020E0502030308020204" pitchFamily="34" charset="0"/>
            </a:endParaRPr>
          </a:p>
        </p:txBody>
      </p:sp>
      <p:sp>
        <p:nvSpPr>
          <p:cNvPr id="40" name="Rectangle 39">
            <a:extLst>
              <a:ext uri="{FF2B5EF4-FFF2-40B4-BE49-F238E27FC236}">
                <a16:creationId xmlns:a16="http://schemas.microsoft.com/office/drawing/2014/main" id="{EC87E554-44F4-46C2-B836-2F3C288F9FE3}"/>
              </a:ext>
            </a:extLst>
          </p:cNvPr>
          <p:cNvSpPr/>
          <p:nvPr/>
        </p:nvSpPr>
        <p:spPr>
          <a:xfrm>
            <a:off x="4225887" y="2533823"/>
            <a:ext cx="503664" cy="369332"/>
          </a:xfrm>
          <a:prstGeom prst="rect">
            <a:avLst/>
          </a:prstGeom>
        </p:spPr>
        <p:txBody>
          <a:bodyPr wrap="none">
            <a:spAutoFit/>
          </a:bodyPr>
          <a:lstStyle/>
          <a:p>
            <a:r>
              <a:rPr lang="el-GR" b="1" dirty="0">
                <a:solidFill>
                  <a:srgbClr val="C00000"/>
                </a:solidFill>
              </a:rPr>
              <a:t>Ψ</a:t>
            </a:r>
            <a:r>
              <a:rPr lang="en-US" b="1" dirty="0">
                <a:solidFill>
                  <a:srgbClr val="C00000"/>
                </a:solidFill>
                <a:latin typeface="Maiandra GD" panose="020E0502030308020204" pitchFamily="34" charset="0"/>
              </a:rPr>
              <a:t>2</a:t>
            </a:r>
            <a:endParaRPr lang="en-IN" b="1" dirty="0">
              <a:solidFill>
                <a:srgbClr val="C00000"/>
              </a:solidFill>
              <a:latin typeface="Maiandra GD" panose="020E0502030308020204" pitchFamily="34" charset="0"/>
            </a:endParaRPr>
          </a:p>
        </p:txBody>
      </p:sp>
      <p:graphicFrame>
        <p:nvGraphicFramePr>
          <p:cNvPr id="41" name="Object 40">
            <a:extLst>
              <a:ext uri="{FF2B5EF4-FFF2-40B4-BE49-F238E27FC236}">
                <a16:creationId xmlns:a16="http://schemas.microsoft.com/office/drawing/2014/main" id="{4D2DC29B-D294-4410-B8D3-9E0D8E8BA567}"/>
              </a:ext>
            </a:extLst>
          </p:cNvPr>
          <p:cNvGraphicFramePr>
            <a:graphicFrameLocks noChangeAspect="1"/>
          </p:cNvGraphicFramePr>
          <p:nvPr>
            <p:extLst>
              <p:ext uri="{D42A27DB-BD31-4B8C-83A1-F6EECF244321}">
                <p14:modId xmlns:p14="http://schemas.microsoft.com/office/powerpoint/2010/main" val="2923009418"/>
              </p:ext>
            </p:extLst>
          </p:nvPr>
        </p:nvGraphicFramePr>
        <p:xfrm>
          <a:off x="4673548" y="2678145"/>
          <a:ext cx="701675" cy="115887"/>
        </p:xfrm>
        <a:graphic>
          <a:graphicData uri="http://schemas.openxmlformats.org/presentationml/2006/ole">
            <mc:AlternateContent xmlns:mc="http://schemas.openxmlformats.org/markup-compatibility/2006">
              <mc:Choice xmlns:v="urn:schemas-microsoft-com:vml" Requires="v">
                <p:oleObj spid="_x0000_s16890" name="CS ChemDraw Drawing" r:id="rId7" imgW="700920" imgH="116280" progId="ChemDraw.Document.6.0">
                  <p:embed/>
                </p:oleObj>
              </mc:Choice>
              <mc:Fallback>
                <p:oleObj name="CS ChemDraw Drawing" r:id="rId7" imgW="700920" imgH="116280" progId="ChemDraw.Document.6.0">
                  <p:embed/>
                  <p:pic>
                    <p:nvPicPr>
                      <p:cNvPr id="37" name="Object 36">
                        <a:extLst>
                          <a:ext uri="{FF2B5EF4-FFF2-40B4-BE49-F238E27FC236}">
                            <a16:creationId xmlns:a16="http://schemas.microsoft.com/office/drawing/2014/main" id="{4A3EA3DA-05BD-4460-9F45-56C7287ED053}"/>
                          </a:ext>
                        </a:extLst>
                      </p:cNvPr>
                      <p:cNvPicPr/>
                      <p:nvPr/>
                    </p:nvPicPr>
                    <p:blipFill>
                      <a:blip r:embed="rId6"/>
                      <a:stretch>
                        <a:fillRect/>
                      </a:stretch>
                    </p:blipFill>
                    <p:spPr>
                      <a:xfrm>
                        <a:off x="4673548" y="2678145"/>
                        <a:ext cx="701675" cy="115887"/>
                      </a:xfrm>
                      <a:prstGeom prst="rect">
                        <a:avLst/>
                      </a:prstGeom>
                    </p:spPr>
                  </p:pic>
                </p:oleObj>
              </mc:Fallback>
            </mc:AlternateContent>
          </a:graphicData>
        </a:graphic>
      </p:graphicFrame>
      <p:sp>
        <p:nvSpPr>
          <p:cNvPr id="42" name="Rectangle 41">
            <a:extLst>
              <a:ext uri="{FF2B5EF4-FFF2-40B4-BE49-F238E27FC236}">
                <a16:creationId xmlns:a16="http://schemas.microsoft.com/office/drawing/2014/main" id="{930D6957-08E4-4719-A653-F64A8F2E3B17}"/>
              </a:ext>
            </a:extLst>
          </p:cNvPr>
          <p:cNvSpPr/>
          <p:nvPr/>
        </p:nvSpPr>
        <p:spPr>
          <a:xfrm>
            <a:off x="5403004" y="2513726"/>
            <a:ext cx="349776" cy="369332"/>
          </a:xfrm>
          <a:prstGeom prst="rect">
            <a:avLst/>
          </a:prstGeom>
        </p:spPr>
        <p:txBody>
          <a:bodyPr wrap="none">
            <a:spAutoFit/>
          </a:bodyPr>
          <a:lstStyle/>
          <a:p>
            <a:r>
              <a:rPr lang="el-GR" b="1" dirty="0">
                <a:solidFill>
                  <a:srgbClr val="C00000"/>
                </a:solidFill>
              </a:rPr>
              <a:t>σ</a:t>
            </a:r>
            <a:endParaRPr lang="en-IN" b="1" dirty="0">
              <a:solidFill>
                <a:srgbClr val="C00000"/>
              </a:solidFill>
              <a:latin typeface="Maiandra GD" panose="020E0502030308020204" pitchFamily="34" charset="0"/>
            </a:endParaRPr>
          </a:p>
        </p:txBody>
      </p:sp>
      <p:sp>
        <p:nvSpPr>
          <p:cNvPr id="43" name="Rectangle 42">
            <a:extLst>
              <a:ext uri="{FF2B5EF4-FFF2-40B4-BE49-F238E27FC236}">
                <a16:creationId xmlns:a16="http://schemas.microsoft.com/office/drawing/2014/main" id="{0C897AA6-8E2E-43B2-AE9F-CDDB02D36528}"/>
              </a:ext>
            </a:extLst>
          </p:cNvPr>
          <p:cNvSpPr/>
          <p:nvPr/>
        </p:nvSpPr>
        <p:spPr>
          <a:xfrm>
            <a:off x="4232027" y="3422276"/>
            <a:ext cx="503664" cy="369332"/>
          </a:xfrm>
          <a:prstGeom prst="rect">
            <a:avLst/>
          </a:prstGeom>
        </p:spPr>
        <p:txBody>
          <a:bodyPr wrap="none">
            <a:spAutoFit/>
          </a:bodyPr>
          <a:lstStyle/>
          <a:p>
            <a:r>
              <a:rPr lang="el-GR" b="1" dirty="0">
                <a:solidFill>
                  <a:srgbClr val="C00000"/>
                </a:solidFill>
              </a:rPr>
              <a:t>Ψ</a:t>
            </a:r>
            <a:r>
              <a:rPr lang="en-US" b="1" dirty="0">
                <a:solidFill>
                  <a:srgbClr val="C00000"/>
                </a:solidFill>
                <a:latin typeface="Maiandra GD" panose="020E0502030308020204" pitchFamily="34" charset="0"/>
              </a:rPr>
              <a:t>4</a:t>
            </a:r>
            <a:endParaRPr lang="en-IN" b="1" dirty="0">
              <a:solidFill>
                <a:srgbClr val="C00000"/>
              </a:solidFill>
              <a:latin typeface="Maiandra GD" panose="020E0502030308020204" pitchFamily="34" charset="0"/>
            </a:endParaRPr>
          </a:p>
        </p:txBody>
      </p:sp>
      <p:graphicFrame>
        <p:nvGraphicFramePr>
          <p:cNvPr id="44" name="Object 43">
            <a:extLst>
              <a:ext uri="{FF2B5EF4-FFF2-40B4-BE49-F238E27FC236}">
                <a16:creationId xmlns:a16="http://schemas.microsoft.com/office/drawing/2014/main" id="{13E05381-061F-4FBC-AFAE-6843DEF099D2}"/>
              </a:ext>
            </a:extLst>
          </p:cNvPr>
          <p:cNvGraphicFramePr>
            <a:graphicFrameLocks noChangeAspect="1"/>
          </p:cNvGraphicFramePr>
          <p:nvPr>
            <p:extLst>
              <p:ext uri="{D42A27DB-BD31-4B8C-83A1-F6EECF244321}">
                <p14:modId xmlns:p14="http://schemas.microsoft.com/office/powerpoint/2010/main" val="2995673747"/>
              </p:ext>
            </p:extLst>
          </p:nvPr>
        </p:nvGraphicFramePr>
        <p:xfrm>
          <a:off x="4662492" y="3583716"/>
          <a:ext cx="701675" cy="115887"/>
        </p:xfrm>
        <a:graphic>
          <a:graphicData uri="http://schemas.openxmlformats.org/presentationml/2006/ole">
            <mc:AlternateContent xmlns:mc="http://schemas.openxmlformats.org/markup-compatibility/2006">
              <mc:Choice xmlns:v="urn:schemas-microsoft-com:vml" Requires="v">
                <p:oleObj spid="_x0000_s16891" name="CS ChemDraw Drawing" r:id="rId8" imgW="700920" imgH="116280" progId="ChemDraw.Document.6.0">
                  <p:embed/>
                </p:oleObj>
              </mc:Choice>
              <mc:Fallback>
                <p:oleObj name="CS ChemDraw Drawing" r:id="rId8" imgW="700920" imgH="116280" progId="ChemDraw.Document.6.0">
                  <p:embed/>
                  <p:pic>
                    <p:nvPicPr>
                      <p:cNvPr id="41" name="Object 40">
                        <a:extLst>
                          <a:ext uri="{FF2B5EF4-FFF2-40B4-BE49-F238E27FC236}">
                            <a16:creationId xmlns:a16="http://schemas.microsoft.com/office/drawing/2014/main" id="{4D2DC29B-D294-4410-B8D3-9E0D8E8BA567}"/>
                          </a:ext>
                        </a:extLst>
                      </p:cNvPr>
                      <p:cNvPicPr/>
                      <p:nvPr/>
                    </p:nvPicPr>
                    <p:blipFill>
                      <a:blip r:embed="rId6"/>
                      <a:stretch>
                        <a:fillRect/>
                      </a:stretch>
                    </p:blipFill>
                    <p:spPr>
                      <a:xfrm>
                        <a:off x="4662492" y="3583716"/>
                        <a:ext cx="701675" cy="115887"/>
                      </a:xfrm>
                      <a:prstGeom prst="rect">
                        <a:avLst/>
                      </a:prstGeom>
                    </p:spPr>
                  </p:pic>
                </p:oleObj>
              </mc:Fallback>
            </mc:AlternateContent>
          </a:graphicData>
        </a:graphic>
      </p:graphicFrame>
      <p:sp>
        <p:nvSpPr>
          <p:cNvPr id="45" name="Rectangle 44">
            <a:extLst>
              <a:ext uri="{FF2B5EF4-FFF2-40B4-BE49-F238E27FC236}">
                <a16:creationId xmlns:a16="http://schemas.microsoft.com/office/drawing/2014/main" id="{27AAE672-7057-4FDA-B430-E577433ECD01}"/>
              </a:ext>
            </a:extLst>
          </p:cNvPr>
          <p:cNvSpPr/>
          <p:nvPr/>
        </p:nvSpPr>
        <p:spPr>
          <a:xfrm>
            <a:off x="5366310" y="3422276"/>
            <a:ext cx="455574" cy="369332"/>
          </a:xfrm>
          <a:prstGeom prst="rect">
            <a:avLst/>
          </a:prstGeom>
        </p:spPr>
        <p:txBody>
          <a:bodyPr wrap="none">
            <a:spAutoFit/>
          </a:bodyPr>
          <a:lstStyle/>
          <a:p>
            <a:r>
              <a:rPr lang="el-GR" b="1" dirty="0">
                <a:solidFill>
                  <a:srgbClr val="C00000"/>
                </a:solidFill>
              </a:rPr>
              <a:t>π</a:t>
            </a:r>
            <a:r>
              <a:rPr lang="en-US" b="1" dirty="0">
                <a:solidFill>
                  <a:srgbClr val="C00000"/>
                </a:solidFill>
                <a:latin typeface="Maiandra GD" panose="020E0502030308020204" pitchFamily="34" charset="0"/>
              </a:rPr>
              <a:t>*</a:t>
            </a:r>
            <a:endParaRPr lang="en-IN" b="1" dirty="0">
              <a:solidFill>
                <a:srgbClr val="C00000"/>
              </a:solidFill>
              <a:latin typeface="Maiandra GD" panose="020E0502030308020204" pitchFamily="34" charset="0"/>
            </a:endParaRPr>
          </a:p>
        </p:txBody>
      </p:sp>
      <p:sp>
        <p:nvSpPr>
          <p:cNvPr id="46" name="Rectangle 45">
            <a:extLst>
              <a:ext uri="{FF2B5EF4-FFF2-40B4-BE49-F238E27FC236}">
                <a16:creationId xmlns:a16="http://schemas.microsoft.com/office/drawing/2014/main" id="{3630F29F-76CD-456D-A74C-F3874914A856}"/>
              </a:ext>
            </a:extLst>
          </p:cNvPr>
          <p:cNvSpPr/>
          <p:nvPr/>
        </p:nvSpPr>
        <p:spPr>
          <a:xfrm>
            <a:off x="4215263" y="3018389"/>
            <a:ext cx="503664" cy="369332"/>
          </a:xfrm>
          <a:prstGeom prst="rect">
            <a:avLst/>
          </a:prstGeom>
        </p:spPr>
        <p:txBody>
          <a:bodyPr wrap="none">
            <a:spAutoFit/>
          </a:bodyPr>
          <a:lstStyle/>
          <a:p>
            <a:r>
              <a:rPr lang="el-GR" b="1" dirty="0">
                <a:solidFill>
                  <a:srgbClr val="C00000"/>
                </a:solidFill>
              </a:rPr>
              <a:t>Ψ</a:t>
            </a:r>
            <a:r>
              <a:rPr lang="en-US" b="1" dirty="0">
                <a:solidFill>
                  <a:srgbClr val="C00000"/>
                </a:solidFill>
                <a:latin typeface="Maiandra GD" panose="020E0502030308020204" pitchFamily="34" charset="0"/>
              </a:rPr>
              <a:t>3</a:t>
            </a:r>
            <a:endParaRPr lang="en-IN" b="1" dirty="0">
              <a:solidFill>
                <a:srgbClr val="C00000"/>
              </a:solidFill>
              <a:latin typeface="Maiandra GD" panose="020E0502030308020204" pitchFamily="34" charset="0"/>
            </a:endParaRPr>
          </a:p>
        </p:txBody>
      </p:sp>
      <p:graphicFrame>
        <p:nvGraphicFramePr>
          <p:cNvPr id="47" name="Object 46">
            <a:extLst>
              <a:ext uri="{FF2B5EF4-FFF2-40B4-BE49-F238E27FC236}">
                <a16:creationId xmlns:a16="http://schemas.microsoft.com/office/drawing/2014/main" id="{0EB04793-519A-4A05-B5AF-C6DD26E4006F}"/>
              </a:ext>
            </a:extLst>
          </p:cNvPr>
          <p:cNvGraphicFramePr>
            <a:graphicFrameLocks noChangeAspect="1"/>
          </p:cNvGraphicFramePr>
          <p:nvPr>
            <p:extLst>
              <p:ext uri="{D42A27DB-BD31-4B8C-83A1-F6EECF244321}">
                <p14:modId xmlns:p14="http://schemas.microsoft.com/office/powerpoint/2010/main" val="1384818789"/>
              </p:ext>
            </p:extLst>
          </p:nvPr>
        </p:nvGraphicFramePr>
        <p:xfrm>
          <a:off x="4662491" y="3152592"/>
          <a:ext cx="701675" cy="115887"/>
        </p:xfrm>
        <a:graphic>
          <a:graphicData uri="http://schemas.openxmlformats.org/presentationml/2006/ole">
            <mc:AlternateContent xmlns:mc="http://schemas.openxmlformats.org/markup-compatibility/2006">
              <mc:Choice xmlns:v="urn:schemas-microsoft-com:vml" Requires="v">
                <p:oleObj spid="_x0000_s16892" name="CS ChemDraw Drawing" r:id="rId9" imgW="700920" imgH="116280" progId="ChemDraw.Document.6.0">
                  <p:embed/>
                </p:oleObj>
              </mc:Choice>
              <mc:Fallback>
                <p:oleObj name="CS ChemDraw Drawing" r:id="rId9" imgW="700920" imgH="116280" progId="ChemDraw.Document.6.0">
                  <p:embed/>
                  <p:pic>
                    <p:nvPicPr>
                      <p:cNvPr id="41" name="Object 40">
                        <a:extLst>
                          <a:ext uri="{FF2B5EF4-FFF2-40B4-BE49-F238E27FC236}">
                            <a16:creationId xmlns:a16="http://schemas.microsoft.com/office/drawing/2014/main" id="{4D2DC29B-D294-4410-B8D3-9E0D8E8BA567}"/>
                          </a:ext>
                        </a:extLst>
                      </p:cNvPr>
                      <p:cNvPicPr/>
                      <p:nvPr/>
                    </p:nvPicPr>
                    <p:blipFill>
                      <a:blip r:embed="rId6"/>
                      <a:stretch>
                        <a:fillRect/>
                      </a:stretch>
                    </p:blipFill>
                    <p:spPr>
                      <a:xfrm>
                        <a:off x="4662491" y="3152592"/>
                        <a:ext cx="701675" cy="115887"/>
                      </a:xfrm>
                      <a:prstGeom prst="rect">
                        <a:avLst/>
                      </a:prstGeom>
                    </p:spPr>
                  </p:pic>
                </p:oleObj>
              </mc:Fallback>
            </mc:AlternateContent>
          </a:graphicData>
        </a:graphic>
      </p:graphicFrame>
      <p:sp>
        <p:nvSpPr>
          <p:cNvPr id="48" name="Rectangle 47">
            <a:extLst>
              <a:ext uri="{FF2B5EF4-FFF2-40B4-BE49-F238E27FC236}">
                <a16:creationId xmlns:a16="http://schemas.microsoft.com/office/drawing/2014/main" id="{17E75FE9-18DE-4C09-AA8D-FA91B2A4AD94}"/>
              </a:ext>
            </a:extLst>
          </p:cNvPr>
          <p:cNvSpPr/>
          <p:nvPr/>
        </p:nvSpPr>
        <p:spPr>
          <a:xfrm>
            <a:off x="5345296" y="2957933"/>
            <a:ext cx="465192" cy="369332"/>
          </a:xfrm>
          <a:prstGeom prst="rect">
            <a:avLst/>
          </a:prstGeom>
        </p:spPr>
        <p:txBody>
          <a:bodyPr wrap="none">
            <a:spAutoFit/>
          </a:bodyPr>
          <a:lstStyle/>
          <a:p>
            <a:r>
              <a:rPr lang="el-GR" b="1" dirty="0">
                <a:solidFill>
                  <a:srgbClr val="C00000"/>
                </a:solidFill>
              </a:rPr>
              <a:t>σ</a:t>
            </a:r>
            <a:r>
              <a:rPr lang="en-US" b="1" dirty="0">
                <a:solidFill>
                  <a:srgbClr val="C00000"/>
                </a:solidFill>
                <a:latin typeface="Maiandra GD" panose="020E0502030308020204" pitchFamily="34" charset="0"/>
              </a:rPr>
              <a:t>*</a:t>
            </a:r>
            <a:endParaRPr lang="en-IN" b="1" dirty="0">
              <a:solidFill>
                <a:srgbClr val="C00000"/>
              </a:solidFill>
              <a:latin typeface="Maiandra GD" panose="020E0502030308020204" pitchFamily="34" charset="0"/>
            </a:endParaRPr>
          </a:p>
        </p:txBody>
      </p:sp>
      <p:sp>
        <p:nvSpPr>
          <p:cNvPr id="49" name="TextBox 48">
            <a:extLst>
              <a:ext uri="{FF2B5EF4-FFF2-40B4-BE49-F238E27FC236}">
                <a16:creationId xmlns:a16="http://schemas.microsoft.com/office/drawing/2014/main" id="{5EC091B4-348A-4398-9ACC-C664FB5D1790}"/>
              </a:ext>
            </a:extLst>
          </p:cNvPr>
          <p:cNvSpPr txBox="1"/>
          <p:nvPr/>
        </p:nvSpPr>
        <p:spPr>
          <a:xfrm flipH="1">
            <a:off x="3411996" y="4463845"/>
            <a:ext cx="2514388" cy="707886"/>
          </a:xfrm>
          <a:prstGeom prst="rect">
            <a:avLst/>
          </a:prstGeom>
          <a:noFill/>
        </p:spPr>
        <p:txBody>
          <a:bodyPr wrap="square" rtlCol="0">
            <a:spAutoFit/>
          </a:bodyPr>
          <a:lstStyle/>
          <a:p>
            <a:r>
              <a:rPr lang="en-US" sz="2000" b="1" dirty="0">
                <a:solidFill>
                  <a:srgbClr val="0070C0"/>
                </a:solidFill>
                <a:latin typeface="Maiandra GD" panose="020E0502030308020204" pitchFamily="34" charset="0"/>
              </a:rPr>
              <a:t>Here HOMO=</a:t>
            </a:r>
            <a:r>
              <a:rPr lang="el-GR" sz="2000" b="1" dirty="0">
                <a:solidFill>
                  <a:srgbClr val="0070C0"/>
                </a:solidFill>
              </a:rPr>
              <a:t>ψ</a:t>
            </a:r>
            <a:r>
              <a:rPr lang="en-US" sz="2000" b="1" dirty="0">
                <a:solidFill>
                  <a:srgbClr val="0070C0"/>
                </a:solidFill>
                <a:latin typeface="Maiandra GD" panose="020E0502030308020204" pitchFamily="34" charset="0"/>
              </a:rPr>
              <a:t>2</a:t>
            </a:r>
          </a:p>
          <a:p>
            <a:r>
              <a:rPr lang="en-US" sz="2000" b="1" dirty="0">
                <a:solidFill>
                  <a:srgbClr val="0070C0"/>
                </a:solidFill>
                <a:latin typeface="Maiandra GD" panose="020E0502030308020204" pitchFamily="34" charset="0"/>
              </a:rPr>
              <a:t>          LUMO=</a:t>
            </a:r>
            <a:r>
              <a:rPr lang="el-GR" sz="2000" b="1" dirty="0">
                <a:solidFill>
                  <a:srgbClr val="0070C0"/>
                </a:solidFill>
              </a:rPr>
              <a:t> ψ</a:t>
            </a:r>
            <a:r>
              <a:rPr lang="en-US" sz="2000" b="1" dirty="0">
                <a:solidFill>
                  <a:srgbClr val="0070C0"/>
                </a:solidFill>
                <a:latin typeface="Maiandra GD" panose="020E0502030308020204" pitchFamily="34" charset="0"/>
              </a:rPr>
              <a:t>3</a:t>
            </a:r>
            <a:endParaRPr lang="en-IN" sz="2000" b="1" dirty="0">
              <a:solidFill>
                <a:srgbClr val="0070C0"/>
              </a:solidFill>
              <a:latin typeface="Maiandra GD" panose="020E0502030308020204" pitchFamily="34" charset="0"/>
            </a:endParaRPr>
          </a:p>
        </p:txBody>
      </p:sp>
      <p:sp>
        <p:nvSpPr>
          <p:cNvPr id="50" name="TextBox 49">
            <a:extLst>
              <a:ext uri="{FF2B5EF4-FFF2-40B4-BE49-F238E27FC236}">
                <a16:creationId xmlns:a16="http://schemas.microsoft.com/office/drawing/2014/main" id="{F7F1CBD6-2BCD-478C-8118-DCBABADC8C91}"/>
              </a:ext>
            </a:extLst>
          </p:cNvPr>
          <p:cNvSpPr txBox="1"/>
          <p:nvPr/>
        </p:nvSpPr>
        <p:spPr>
          <a:xfrm>
            <a:off x="7060397" y="5133096"/>
            <a:ext cx="5131603" cy="646331"/>
          </a:xfrm>
          <a:prstGeom prst="rect">
            <a:avLst/>
          </a:prstGeom>
          <a:noFill/>
        </p:spPr>
        <p:txBody>
          <a:bodyPr wrap="square">
            <a:spAutoFit/>
          </a:bodyPr>
          <a:lstStyle/>
          <a:p>
            <a:pPr algn="ctr"/>
            <a:r>
              <a:rPr lang="en-US" sz="1800" b="1" dirty="0">
                <a:solidFill>
                  <a:srgbClr val="0070C0"/>
                </a:solidFill>
                <a:latin typeface="Maiandra GD" panose="020E0502030308020204" pitchFamily="34" charset="0"/>
              </a:rPr>
              <a:t>Correlation Diagram for conrotatory ring opening of cyclobutene.</a:t>
            </a:r>
            <a:endParaRPr lang="en-IN" sz="1800" b="1" dirty="0">
              <a:solidFill>
                <a:srgbClr val="0070C0"/>
              </a:solidFill>
              <a:latin typeface="Maiandra GD" panose="020E0502030308020204" pitchFamily="34" charset="0"/>
            </a:endParaRPr>
          </a:p>
        </p:txBody>
      </p:sp>
    </p:spTree>
    <p:extLst>
      <p:ext uri="{BB962C8B-B14F-4D97-AF65-F5344CB8AC3E}">
        <p14:creationId xmlns:p14="http://schemas.microsoft.com/office/powerpoint/2010/main" val="33697683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C042224F-93EA-4CA0-8106-4109D2730F1C}"/>
              </a:ext>
            </a:extLst>
          </p:cNvPr>
          <p:cNvGraphicFramePr>
            <a:graphicFrameLocks noChangeAspect="1"/>
          </p:cNvGraphicFramePr>
          <p:nvPr>
            <p:extLst>
              <p:ext uri="{D42A27DB-BD31-4B8C-83A1-F6EECF244321}">
                <p14:modId xmlns:p14="http://schemas.microsoft.com/office/powerpoint/2010/main" val="2627428997"/>
              </p:ext>
            </p:extLst>
          </p:nvPr>
        </p:nvGraphicFramePr>
        <p:xfrm>
          <a:off x="2521893" y="376235"/>
          <a:ext cx="3858904" cy="786881"/>
        </p:xfrm>
        <a:graphic>
          <a:graphicData uri="http://schemas.openxmlformats.org/presentationml/2006/ole">
            <mc:AlternateContent xmlns:mc="http://schemas.openxmlformats.org/markup-compatibility/2006">
              <mc:Choice xmlns:v="urn:schemas-microsoft-com:vml" Requires="v">
                <p:oleObj spid="_x0000_s17607" name="CS ChemDraw Drawing" r:id="rId3" imgW="2109600" imgH="429840" progId="ChemDraw.Document.6.0">
                  <p:embed/>
                </p:oleObj>
              </mc:Choice>
              <mc:Fallback>
                <p:oleObj name="CS ChemDraw Drawing" r:id="rId3" imgW="2109600" imgH="429840" progId="ChemDraw.Document.6.0">
                  <p:embed/>
                  <p:pic>
                    <p:nvPicPr>
                      <p:cNvPr id="5" name="Object 4">
                        <a:extLst>
                          <a:ext uri="{FF2B5EF4-FFF2-40B4-BE49-F238E27FC236}">
                            <a16:creationId xmlns:a16="http://schemas.microsoft.com/office/drawing/2014/main" id="{142DA498-0494-47F0-9B5F-B230F54CE2AC}"/>
                          </a:ext>
                        </a:extLst>
                      </p:cNvPr>
                      <p:cNvPicPr/>
                      <p:nvPr/>
                    </p:nvPicPr>
                    <p:blipFill>
                      <a:blip r:embed="rId4"/>
                      <a:stretch>
                        <a:fillRect/>
                      </a:stretch>
                    </p:blipFill>
                    <p:spPr>
                      <a:xfrm>
                        <a:off x="2521893" y="376235"/>
                        <a:ext cx="3858904" cy="786881"/>
                      </a:xfrm>
                      <a:prstGeom prst="rect">
                        <a:avLst/>
                      </a:prstGeom>
                    </p:spPr>
                  </p:pic>
                </p:oleObj>
              </mc:Fallback>
            </mc:AlternateContent>
          </a:graphicData>
        </a:graphic>
      </p:graphicFrame>
      <p:sp>
        <p:nvSpPr>
          <p:cNvPr id="4" name="TextBox 3">
            <a:extLst>
              <a:ext uri="{FF2B5EF4-FFF2-40B4-BE49-F238E27FC236}">
                <a16:creationId xmlns:a16="http://schemas.microsoft.com/office/drawing/2014/main" id="{26358BAE-15D3-41B4-B795-6D366A6C4837}"/>
              </a:ext>
            </a:extLst>
          </p:cNvPr>
          <p:cNvSpPr txBox="1"/>
          <p:nvPr/>
        </p:nvSpPr>
        <p:spPr>
          <a:xfrm flipH="1">
            <a:off x="3686110" y="310892"/>
            <a:ext cx="1881403" cy="400110"/>
          </a:xfrm>
          <a:prstGeom prst="rect">
            <a:avLst/>
          </a:prstGeom>
          <a:noFill/>
        </p:spPr>
        <p:txBody>
          <a:bodyPr wrap="square" rtlCol="0">
            <a:spAutoFit/>
          </a:bodyPr>
          <a:lstStyle/>
          <a:p>
            <a:r>
              <a:rPr lang="en-US" sz="2000" b="1" dirty="0">
                <a:solidFill>
                  <a:srgbClr val="002060"/>
                </a:solidFill>
                <a:latin typeface="Maiandra GD" panose="020E0502030308020204" pitchFamily="34" charset="0"/>
              </a:rPr>
              <a:t>Dis rotation</a:t>
            </a:r>
            <a:endParaRPr lang="en-IN" sz="2000" b="1" dirty="0">
              <a:solidFill>
                <a:srgbClr val="002060"/>
              </a:solidFill>
              <a:latin typeface="Maiandra GD" panose="020E0502030308020204" pitchFamily="34" charset="0"/>
            </a:endParaRPr>
          </a:p>
        </p:txBody>
      </p:sp>
      <p:sp>
        <p:nvSpPr>
          <p:cNvPr id="5" name="Rectangle 4">
            <a:extLst>
              <a:ext uri="{FF2B5EF4-FFF2-40B4-BE49-F238E27FC236}">
                <a16:creationId xmlns:a16="http://schemas.microsoft.com/office/drawing/2014/main" id="{5DD7E290-A3A6-4BAB-8CA8-BFE849E21637}"/>
              </a:ext>
            </a:extLst>
          </p:cNvPr>
          <p:cNvSpPr/>
          <p:nvPr/>
        </p:nvSpPr>
        <p:spPr>
          <a:xfrm>
            <a:off x="2903025" y="1551490"/>
            <a:ext cx="3624607" cy="1938992"/>
          </a:xfrm>
          <a:prstGeom prst="rect">
            <a:avLst/>
          </a:prstGeom>
        </p:spPr>
        <p:txBody>
          <a:bodyPr wrap="square">
            <a:spAutoFit/>
          </a:bodyPr>
          <a:lstStyle/>
          <a:p>
            <a:pPr marL="285750" indent="-285750" algn="just">
              <a:buFont typeface="Arial" panose="020B0604020202020204" pitchFamily="34" charset="0"/>
              <a:buChar char="•"/>
            </a:pPr>
            <a:r>
              <a:rPr lang="en-US" sz="2000" b="1" dirty="0">
                <a:solidFill>
                  <a:srgbClr val="C00000"/>
                </a:solidFill>
                <a:latin typeface="Maiandra GD" panose="020E0502030308020204" pitchFamily="34" charset="0"/>
              </a:rPr>
              <a:t>According to wood wards rules During conrotatory ring opening or ring closing electrocyclization </a:t>
            </a:r>
            <a:r>
              <a:rPr lang="en-IN" sz="2000" b="1" spc="-5" dirty="0">
                <a:solidFill>
                  <a:srgbClr val="C00000"/>
                </a:solidFill>
                <a:latin typeface="Maiandra GD" panose="020E0502030308020204" pitchFamily="34" charset="0"/>
                <a:ea typeface="Microsoft Sans Serif" panose="020B0604020202020204" pitchFamily="34" charset="0"/>
                <a:cs typeface="Microsoft Sans Serif" panose="020B0604020202020204" pitchFamily="34" charset="0"/>
              </a:rPr>
              <a:t>Mirror plane symmetry (m) </a:t>
            </a:r>
            <a:r>
              <a:rPr lang="en-US" sz="2000" b="1" dirty="0">
                <a:solidFill>
                  <a:srgbClr val="C00000"/>
                </a:solidFill>
                <a:latin typeface="Maiandra GD" panose="020E0502030308020204" pitchFamily="34" charset="0"/>
              </a:rPr>
              <a:t>will be conserved.</a:t>
            </a:r>
            <a:endParaRPr lang="en-IN" sz="2000" b="1" dirty="0">
              <a:solidFill>
                <a:srgbClr val="C00000"/>
              </a:solidFill>
              <a:latin typeface="Maiandra GD" panose="020E0502030308020204" pitchFamily="34" charset="0"/>
            </a:endParaRPr>
          </a:p>
        </p:txBody>
      </p:sp>
      <p:graphicFrame>
        <p:nvGraphicFramePr>
          <p:cNvPr id="6" name="Object 5">
            <a:extLst>
              <a:ext uri="{FF2B5EF4-FFF2-40B4-BE49-F238E27FC236}">
                <a16:creationId xmlns:a16="http://schemas.microsoft.com/office/drawing/2014/main" id="{EFBF535C-76A3-447B-8751-2ED1D3C4AD42}"/>
              </a:ext>
            </a:extLst>
          </p:cNvPr>
          <p:cNvGraphicFramePr>
            <a:graphicFrameLocks noChangeAspect="1"/>
          </p:cNvGraphicFramePr>
          <p:nvPr>
            <p:extLst>
              <p:ext uri="{D42A27DB-BD31-4B8C-83A1-F6EECF244321}">
                <p14:modId xmlns:p14="http://schemas.microsoft.com/office/powerpoint/2010/main" val="2388822565"/>
              </p:ext>
            </p:extLst>
          </p:nvPr>
        </p:nvGraphicFramePr>
        <p:xfrm>
          <a:off x="7286202" y="323165"/>
          <a:ext cx="4364037" cy="6026150"/>
        </p:xfrm>
        <a:graphic>
          <a:graphicData uri="http://schemas.openxmlformats.org/presentationml/2006/ole">
            <mc:AlternateContent xmlns:mc="http://schemas.openxmlformats.org/markup-compatibility/2006">
              <mc:Choice xmlns:v="urn:schemas-microsoft-com:vml" Requires="v">
                <p:oleObj spid="_x0000_s17608" name="CS ChemDraw Drawing" r:id="rId5" imgW="4364280" imgH="6025680" progId="ChemDraw.Document.6.0">
                  <p:embed/>
                </p:oleObj>
              </mc:Choice>
              <mc:Fallback>
                <p:oleObj name="CS ChemDraw Drawing" r:id="rId5" imgW="4364280" imgH="6025680" progId="ChemDraw.Document.6.0">
                  <p:embed/>
                  <p:pic>
                    <p:nvPicPr>
                      <p:cNvPr id="7" name="Object 6">
                        <a:extLst>
                          <a:ext uri="{FF2B5EF4-FFF2-40B4-BE49-F238E27FC236}">
                            <a16:creationId xmlns:a16="http://schemas.microsoft.com/office/drawing/2014/main" id="{5C058FD4-72BE-478C-B962-9447F7335A3E}"/>
                          </a:ext>
                        </a:extLst>
                      </p:cNvPr>
                      <p:cNvPicPr/>
                      <p:nvPr/>
                    </p:nvPicPr>
                    <p:blipFill>
                      <a:blip r:embed="rId6"/>
                      <a:stretch>
                        <a:fillRect/>
                      </a:stretch>
                    </p:blipFill>
                    <p:spPr>
                      <a:xfrm>
                        <a:off x="7286202" y="323165"/>
                        <a:ext cx="4364037" cy="6026150"/>
                      </a:xfrm>
                      <a:prstGeom prst="rect">
                        <a:avLst/>
                      </a:prstGeom>
                    </p:spPr>
                  </p:pic>
                </p:oleObj>
              </mc:Fallback>
            </mc:AlternateContent>
          </a:graphicData>
        </a:graphic>
      </p:graphicFrame>
      <p:cxnSp>
        <p:nvCxnSpPr>
          <p:cNvPr id="7" name="Straight Arrow Connector 6">
            <a:extLst>
              <a:ext uri="{FF2B5EF4-FFF2-40B4-BE49-F238E27FC236}">
                <a16:creationId xmlns:a16="http://schemas.microsoft.com/office/drawing/2014/main" id="{75D770EB-5C8E-40AA-B9A1-C1DABDB992FF}"/>
              </a:ext>
            </a:extLst>
          </p:cNvPr>
          <p:cNvCxnSpPr/>
          <p:nvPr/>
        </p:nvCxnSpPr>
        <p:spPr>
          <a:xfrm flipV="1">
            <a:off x="6889788" y="304800"/>
            <a:ext cx="0" cy="5948516"/>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
        <p:nvSpPr>
          <p:cNvPr id="8" name="TextBox 7">
            <a:extLst>
              <a:ext uri="{FF2B5EF4-FFF2-40B4-BE49-F238E27FC236}">
                <a16:creationId xmlns:a16="http://schemas.microsoft.com/office/drawing/2014/main" id="{69F45F7D-2943-4B6C-916A-7AA9ACA2969A}"/>
              </a:ext>
            </a:extLst>
          </p:cNvPr>
          <p:cNvSpPr txBox="1"/>
          <p:nvPr/>
        </p:nvSpPr>
        <p:spPr>
          <a:xfrm>
            <a:off x="6695768" y="2399071"/>
            <a:ext cx="45719" cy="1938992"/>
          </a:xfrm>
          <a:prstGeom prst="rect">
            <a:avLst/>
          </a:prstGeom>
          <a:noFill/>
        </p:spPr>
        <p:txBody>
          <a:bodyPr wrap="square" rtlCol="0">
            <a:spAutoFit/>
          </a:bodyPr>
          <a:lstStyle/>
          <a:p>
            <a:r>
              <a:rPr lang="en-US" sz="2000" b="1" dirty="0">
                <a:solidFill>
                  <a:srgbClr val="002060"/>
                </a:solidFill>
                <a:latin typeface="Maiandra GD" panose="020E0502030308020204" pitchFamily="34" charset="0"/>
              </a:rPr>
              <a:t>Energy</a:t>
            </a:r>
            <a:endParaRPr lang="en-IN" sz="2000" b="1" dirty="0">
              <a:solidFill>
                <a:srgbClr val="002060"/>
              </a:solidFill>
              <a:latin typeface="Maiandra GD" panose="020E0502030308020204" pitchFamily="34" charset="0"/>
            </a:endParaRPr>
          </a:p>
        </p:txBody>
      </p:sp>
      <p:sp>
        <p:nvSpPr>
          <p:cNvPr id="9" name="TextBox 8">
            <a:extLst>
              <a:ext uri="{FF2B5EF4-FFF2-40B4-BE49-F238E27FC236}">
                <a16:creationId xmlns:a16="http://schemas.microsoft.com/office/drawing/2014/main" id="{0EB2E200-C8E6-4578-B94A-26EA776D4C8B}"/>
              </a:ext>
            </a:extLst>
          </p:cNvPr>
          <p:cNvSpPr txBox="1"/>
          <p:nvPr/>
        </p:nvSpPr>
        <p:spPr>
          <a:xfrm flipH="1">
            <a:off x="7050525" y="5456904"/>
            <a:ext cx="599725" cy="400110"/>
          </a:xfrm>
          <a:prstGeom prst="rect">
            <a:avLst/>
          </a:prstGeom>
          <a:noFill/>
        </p:spPr>
        <p:txBody>
          <a:bodyPr wrap="square" rtlCol="0">
            <a:spAutoFit/>
          </a:bodyPr>
          <a:lstStyle/>
          <a:p>
            <a:r>
              <a:rPr lang="el-GR" sz="2000" b="1" dirty="0">
                <a:solidFill>
                  <a:srgbClr val="002060"/>
                </a:solidFill>
              </a:rPr>
              <a:t>ψ</a:t>
            </a:r>
            <a:r>
              <a:rPr lang="en-US" sz="2000" b="1" dirty="0">
                <a:solidFill>
                  <a:srgbClr val="002060"/>
                </a:solidFill>
                <a:latin typeface="Maiandra GD" panose="020E0502030308020204" pitchFamily="34" charset="0"/>
              </a:rPr>
              <a:t>1</a:t>
            </a:r>
            <a:endParaRPr lang="en-IN" sz="2000" b="1" dirty="0">
              <a:solidFill>
                <a:srgbClr val="002060"/>
              </a:solidFill>
              <a:latin typeface="Maiandra GD" panose="020E0502030308020204" pitchFamily="34" charset="0"/>
            </a:endParaRPr>
          </a:p>
        </p:txBody>
      </p:sp>
      <p:sp>
        <p:nvSpPr>
          <p:cNvPr id="10" name="Rectangle 9">
            <a:extLst>
              <a:ext uri="{FF2B5EF4-FFF2-40B4-BE49-F238E27FC236}">
                <a16:creationId xmlns:a16="http://schemas.microsoft.com/office/drawing/2014/main" id="{F2AA47C1-8A64-4CED-B971-51B922767F52}"/>
              </a:ext>
            </a:extLst>
          </p:cNvPr>
          <p:cNvSpPr/>
          <p:nvPr/>
        </p:nvSpPr>
        <p:spPr>
          <a:xfrm>
            <a:off x="6986747" y="3883430"/>
            <a:ext cx="526106" cy="400110"/>
          </a:xfrm>
          <a:prstGeom prst="rect">
            <a:avLst/>
          </a:prstGeom>
        </p:spPr>
        <p:txBody>
          <a:bodyPr wrap="none">
            <a:spAutoFit/>
          </a:bodyPr>
          <a:lstStyle/>
          <a:p>
            <a:r>
              <a:rPr lang="el-GR" sz="2000" b="1" dirty="0">
                <a:solidFill>
                  <a:srgbClr val="002060"/>
                </a:solidFill>
              </a:rPr>
              <a:t>ψ</a:t>
            </a:r>
            <a:r>
              <a:rPr lang="en-US" sz="2000" b="1" dirty="0">
                <a:solidFill>
                  <a:srgbClr val="002060"/>
                </a:solidFill>
                <a:latin typeface="Maiandra GD" panose="020E0502030308020204" pitchFamily="34" charset="0"/>
              </a:rPr>
              <a:t>2</a:t>
            </a:r>
            <a:endParaRPr lang="en-IN" sz="2000" b="1" dirty="0">
              <a:solidFill>
                <a:srgbClr val="002060"/>
              </a:solidFill>
              <a:latin typeface="Maiandra GD" panose="020E0502030308020204" pitchFamily="34" charset="0"/>
            </a:endParaRPr>
          </a:p>
        </p:txBody>
      </p:sp>
      <p:sp>
        <p:nvSpPr>
          <p:cNvPr id="11" name="Rectangle 10">
            <a:extLst>
              <a:ext uri="{FF2B5EF4-FFF2-40B4-BE49-F238E27FC236}">
                <a16:creationId xmlns:a16="http://schemas.microsoft.com/office/drawing/2014/main" id="{0E3A1FB9-5739-43C8-B036-B7DA60F0C1CD}"/>
              </a:ext>
            </a:extLst>
          </p:cNvPr>
          <p:cNvSpPr/>
          <p:nvPr/>
        </p:nvSpPr>
        <p:spPr>
          <a:xfrm>
            <a:off x="6918166" y="2321758"/>
            <a:ext cx="526106" cy="400110"/>
          </a:xfrm>
          <a:prstGeom prst="rect">
            <a:avLst/>
          </a:prstGeom>
        </p:spPr>
        <p:txBody>
          <a:bodyPr wrap="none">
            <a:spAutoFit/>
          </a:bodyPr>
          <a:lstStyle/>
          <a:p>
            <a:r>
              <a:rPr lang="el-GR" sz="2000" b="1" dirty="0">
                <a:solidFill>
                  <a:srgbClr val="002060"/>
                </a:solidFill>
              </a:rPr>
              <a:t>ψ</a:t>
            </a:r>
            <a:r>
              <a:rPr lang="en-US" sz="2000" b="1" dirty="0">
                <a:solidFill>
                  <a:srgbClr val="002060"/>
                </a:solidFill>
                <a:latin typeface="Maiandra GD" panose="020E0502030308020204" pitchFamily="34" charset="0"/>
              </a:rPr>
              <a:t>3</a:t>
            </a:r>
            <a:endParaRPr lang="en-IN" sz="2000" b="1" dirty="0">
              <a:solidFill>
                <a:srgbClr val="002060"/>
              </a:solidFill>
              <a:latin typeface="Maiandra GD" panose="020E0502030308020204" pitchFamily="34" charset="0"/>
            </a:endParaRPr>
          </a:p>
        </p:txBody>
      </p:sp>
      <p:sp>
        <p:nvSpPr>
          <p:cNvPr id="12" name="Rectangle 11">
            <a:extLst>
              <a:ext uri="{FF2B5EF4-FFF2-40B4-BE49-F238E27FC236}">
                <a16:creationId xmlns:a16="http://schemas.microsoft.com/office/drawing/2014/main" id="{B6179A69-1A81-4AB2-B8FF-3CD724F18DFF}"/>
              </a:ext>
            </a:extLst>
          </p:cNvPr>
          <p:cNvSpPr/>
          <p:nvPr/>
        </p:nvSpPr>
        <p:spPr>
          <a:xfrm>
            <a:off x="7018428" y="919867"/>
            <a:ext cx="526106" cy="400110"/>
          </a:xfrm>
          <a:prstGeom prst="rect">
            <a:avLst/>
          </a:prstGeom>
        </p:spPr>
        <p:txBody>
          <a:bodyPr wrap="none">
            <a:spAutoFit/>
          </a:bodyPr>
          <a:lstStyle/>
          <a:p>
            <a:r>
              <a:rPr lang="el-GR" sz="2000" b="1" dirty="0">
                <a:solidFill>
                  <a:srgbClr val="002060"/>
                </a:solidFill>
              </a:rPr>
              <a:t>ψ</a:t>
            </a:r>
            <a:r>
              <a:rPr lang="en-US" sz="2000" b="1" dirty="0">
                <a:solidFill>
                  <a:srgbClr val="002060"/>
                </a:solidFill>
                <a:latin typeface="Maiandra GD" panose="020E0502030308020204" pitchFamily="34" charset="0"/>
              </a:rPr>
              <a:t>4</a:t>
            </a:r>
            <a:endParaRPr lang="en-IN" sz="2000" b="1" dirty="0">
              <a:solidFill>
                <a:srgbClr val="002060"/>
              </a:solidFill>
              <a:latin typeface="Maiandra GD" panose="020E0502030308020204" pitchFamily="34" charset="0"/>
            </a:endParaRPr>
          </a:p>
        </p:txBody>
      </p:sp>
      <p:sp>
        <p:nvSpPr>
          <p:cNvPr id="13" name="TextBox 12">
            <a:extLst>
              <a:ext uri="{FF2B5EF4-FFF2-40B4-BE49-F238E27FC236}">
                <a16:creationId xmlns:a16="http://schemas.microsoft.com/office/drawing/2014/main" id="{889EEAFB-B9D5-4738-8085-A1036AC4D641}"/>
              </a:ext>
            </a:extLst>
          </p:cNvPr>
          <p:cNvSpPr txBox="1"/>
          <p:nvPr/>
        </p:nvSpPr>
        <p:spPr>
          <a:xfrm>
            <a:off x="10402530" y="5456904"/>
            <a:ext cx="163706" cy="400110"/>
          </a:xfrm>
          <a:prstGeom prst="rect">
            <a:avLst/>
          </a:prstGeom>
          <a:noFill/>
        </p:spPr>
        <p:txBody>
          <a:bodyPr wrap="square" rtlCol="0">
            <a:spAutoFit/>
          </a:bodyPr>
          <a:lstStyle/>
          <a:p>
            <a:r>
              <a:rPr lang="en-US" sz="2000" b="1" dirty="0">
                <a:solidFill>
                  <a:srgbClr val="002060"/>
                </a:solidFill>
                <a:latin typeface="Maiandra GD" panose="020E0502030308020204" pitchFamily="34" charset="0"/>
              </a:rPr>
              <a:t>S</a:t>
            </a:r>
            <a:endParaRPr lang="en-IN" sz="2000" b="1" dirty="0">
              <a:solidFill>
                <a:srgbClr val="002060"/>
              </a:solidFill>
              <a:latin typeface="Maiandra GD" panose="020E0502030308020204" pitchFamily="34" charset="0"/>
            </a:endParaRPr>
          </a:p>
        </p:txBody>
      </p:sp>
      <p:sp>
        <p:nvSpPr>
          <p:cNvPr id="14" name="TextBox 13">
            <a:extLst>
              <a:ext uri="{FF2B5EF4-FFF2-40B4-BE49-F238E27FC236}">
                <a16:creationId xmlns:a16="http://schemas.microsoft.com/office/drawing/2014/main" id="{E9BC2C2B-D47A-4BD1-9D65-E897A660C850}"/>
              </a:ext>
            </a:extLst>
          </p:cNvPr>
          <p:cNvSpPr txBox="1"/>
          <p:nvPr/>
        </p:nvSpPr>
        <p:spPr>
          <a:xfrm>
            <a:off x="10396140" y="4063490"/>
            <a:ext cx="291524" cy="400110"/>
          </a:xfrm>
          <a:prstGeom prst="rect">
            <a:avLst/>
          </a:prstGeom>
          <a:noFill/>
        </p:spPr>
        <p:txBody>
          <a:bodyPr wrap="square" rtlCol="0">
            <a:spAutoFit/>
          </a:bodyPr>
          <a:lstStyle/>
          <a:p>
            <a:r>
              <a:rPr lang="en-US" sz="2000" b="1" dirty="0">
                <a:solidFill>
                  <a:srgbClr val="002060"/>
                </a:solidFill>
                <a:latin typeface="Maiandra GD" panose="020E0502030308020204" pitchFamily="34" charset="0"/>
              </a:rPr>
              <a:t>A</a:t>
            </a:r>
            <a:endParaRPr lang="en-IN" sz="2000" b="1" dirty="0">
              <a:solidFill>
                <a:srgbClr val="002060"/>
              </a:solidFill>
              <a:latin typeface="Maiandra GD" panose="020E0502030308020204" pitchFamily="34" charset="0"/>
            </a:endParaRPr>
          </a:p>
        </p:txBody>
      </p:sp>
      <p:sp>
        <p:nvSpPr>
          <p:cNvPr id="15" name="Rectangle 14">
            <a:extLst>
              <a:ext uri="{FF2B5EF4-FFF2-40B4-BE49-F238E27FC236}">
                <a16:creationId xmlns:a16="http://schemas.microsoft.com/office/drawing/2014/main" id="{C5A391A0-D756-4285-9540-64C476E86CF8}"/>
              </a:ext>
            </a:extLst>
          </p:cNvPr>
          <p:cNvSpPr/>
          <p:nvPr/>
        </p:nvSpPr>
        <p:spPr>
          <a:xfrm>
            <a:off x="10396140" y="932804"/>
            <a:ext cx="356188" cy="400110"/>
          </a:xfrm>
          <a:prstGeom prst="rect">
            <a:avLst/>
          </a:prstGeom>
        </p:spPr>
        <p:txBody>
          <a:bodyPr wrap="none">
            <a:spAutoFit/>
          </a:bodyPr>
          <a:lstStyle/>
          <a:p>
            <a:r>
              <a:rPr lang="en-US" sz="2000" b="1" dirty="0">
                <a:solidFill>
                  <a:srgbClr val="002060"/>
                </a:solidFill>
                <a:latin typeface="Maiandra GD" panose="020E0502030308020204" pitchFamily="34" charset="0"/>
              </a:rPr>
              <a:t>A</a:t>
            </a:r>
            <a:endParaRPr lang="en-IN" sz="2000" b="1" dirty="0">
              <a:solidFill>
                <a:srgbClr val="002060"/>
              </a:solidFill>
              <a:latin typeface="Maiandra GD" panose="020E0502030308020204" pitchFamily="34" charset="0"/>
            </a:endParaRPr>
          </a:p>
        </p:txBody>
      </p:sp>
      <p:sp>
        <p:nvSpPr>
          <p:cNvPr id="16" name="Rectangle 15">
            <a:extLst>
              <a:ext uri="{FF2B5EF4-FFF2-40B4-BE49-F238E27FC236}">
                <a16:creationId xmlns:a16="http://schemas.microsoft.com/office/drawing/2014/main" id="{6200D880-31A4-4C7A-9241-539642B92A04}"/>
              </a:ext>
            </a:extLst>
          </p:cNvPr>
          <p:cNvSpPr/>
          <p:nvPr/>
        </p:nvSpPr>
        <p:spPr>
          <a:xfrm>
            <a:off x="10325525" y="2575997"/>
            <a:ext cx="295274" cy="400110"/>
          </a:xfrm>
          <a:prstGeom prst="rect">
            <a:avLst/>
          </a:prstGeom>
        </p:spPr>
        <p:txBody>
          <a:bodyPr wrap="none">
            <a:spAutoFit/>
          </a:bodyPr>
          <a:lstStyle/>
          <a:p>
            <a:r>
              <a:rPr lang="en-US" sz="2000" b="1" dirty="0">
                <a:solidFill>
                  <a:srgbClr val="002060"/>
                </a:solidFill>
                <a:latin typeface="Maiandra GD" panose="020E0502030308020204" pitchFamily="34" charset="0"/>
              </a:rPr>
              <a:t>S</a:t>
            </a:r>
            <a:endParaRPr lang="en-IN" sz="2000" b="1" dirty="0">
              <a:solidFill>
                <a:srgbClr val="002060"/>
              </a:solidFill>
              <a:latin typeface="Maiandra GD" panose="020E0502030308020204" pitchFamily="34" charset="0"/>
            </a:endParaRPr>
          </a:p>
        </p:txBody>
      </p:sp>
      <p:sp>
        <p:nvSpPr>
          <p:cNvPr id="17" name="Rectangle 16">
            <a:extLst>
              <a:ext uri="{FF2B5EF4-FFF2-40B4-BE49-F238E27FC236}">
                <a16:creationId xmlns:a16="http://schemas.microsoft.com/office/drawing/2014/main" id="{06240C79-2828-4239-98B0-A577E6F09FF3}"/>
              </a:ext>
            </a:extLst>
          </p:cNvPr>
          <p:cNvSpPr/>
          <p:nvPr/>
        </p:nvSpPr>
        <p:spPr>
          <a:xfrm>
            <a:off x="8420333" y="5456904"/>
            <a:ext cx="295274" cy="400110"/>
          </a:xfrm>
          <a:prstGeom prst="rect">
            <a:avLst/>
          </a:prstGeom>
        </p:spPr>
        <p:txBody>
          <a:bodyPr wrap="none">
            <a:spAutoFit/>
          </a:bodyPr>
          <a:lstStyle/>
          <a:p>
            <a:r>
              <a:rPr lang="en-US" sz="2000" b="1" dirty="0">
                <a:solidFill>
                  <a:srgbClr val="002060"/>
                </a:solidFill>
                <a:latin typeface="Maiandra GD" panose="020E0502030308020204" pitchFamily="34" charset="0"/>
              </a:rPr>
              <a:t>S</a:t>
            </a:r>
            <a:endParaRPr lang="en-IN" sz="2000" b="1" dirty="0">
              <a:solidFill>
                <a:srgbClr val="002060"/>
              </a:solidFill>
              <a:latin typeface="Maiandra GD" panose="020E0502030308020204" pitchFamily="34" charset="0"/>
            </a:endParaRPr>
          </a:p>
        </p:txBody>
      </p:sp>
      <p:sp>
        <p:nvSpPr>
          <p:cNvPr id="18" name="Rectangle 17">
            <a:extLst>
              <a:ext uri="{FF2B5EF4-FFF2-40B4-BE49-F238E27FC236}">
                <a16:creationId xmlns:a16="http://schemas.microsoft.com/office/drawing/2014/main" id="{205F5911-1A9E-415C-B593-AA725C3B2C56}"/>
              </a:ext>
            </a:extLst>
          </p:cNvPr>
          <p:cNvSpPr/>
          <p:nvPr/>
        </p:nvSpPr>
        <p:spPr>
          <a:xfrm>
            <a:off x="8400668" y="2497619"/>
            <a:ext cx="356188" cy="400110"/>
          </a:xfrm>
          <a:prstGeom prst="rect">
            <a:avLst/>
          </a:prstGeom>
        </p:spPr>
        <p:txBody>
          <a:bodyPr wrap="none">
            <a:spAutoFit/>
          </a:bodyPr>
          <a:lstStyle/>
          <a:p>
            <a:r>
              <a:rPr lang="en-US" sz="2000" b="1" dirty="0">
                <a:solidFill>
                  <a:srgbClr val="002060"/>
                </a:solidFill>
                <a:latin typeface="Maiandra GD" panose="020E0502030308020204" pitchFamily="34" charset="0"/>
              </a:rPr>
              <a:t>A</a:t>
            </a:r>
            <a:endParaRPr lang="en-IN" sz="2000" b="1" dirty="0">
              <a:solidFill>
                <a:srgbClr val="002060"/>
              </a:solidFill>
              <a:latin typeface="Maiandra GD" panose="020E0502030308020204" pitchFamily="34" charset="0"/>
            </a:endParaRPr>
          </a:p>
        </p:txBody>
      </p:sp>
      <p:sp>
        <p:nvSpPr>
          <p:cNvPr id="19" name="Rectangle 18">
            <a:extLst>
              <a:ext uri="{FF2B5EF4-FFF2-40B4-BE49-F238E27FC236}">
                <a16:creationId xmlns:a16="http://schemas.microsoft.com/office/drawing/2014/main" id="{A63E7F81-5922-4C24-9B94-9301986B597F}"/>
              </a:ext>
            </a:extLst>
          </p:cNvPr>
          <p:cNvSpPr/>
          <p:nvPr/>
        </p:nvSpPr>
        <p:spPr>
          <a:xfrm>
            <a:off x="8420333" y="3959095"/>
            <a:ext cx="295274" cy="400110"/>
          </a:xfrm>
          <a:prstGeom prst="rect">
            <a:avLst/>
          </a:prstGeom>
        </p:spPr>
        <p:txBody>
          <a:bodyPr wrap="none">
            <a:spAutoFit/>
          </a:bodyPr>
          <a:lstStyle/>
          <a:p>
            <a:r>
              <a:rPr lang="en-US" sz="2000" b="1" dirty="0">
                <a:solidFill>
                  <a:srgbClr val="002060"/>
                </a:solidFill>
                <a:latin typeface="Maiandra GD" panose="020E0502030308020204" pitchFamily="34" charset="0"/>
              </a:rPr>
              <a:t>S</a:t>
            </a:r>
            <a:endParaRPr lang="en-IN" sz="2000" b="1" dirty="0">
              <a:solidFill>
                <a:srgbClr val="002060"/>
              </a:solidFill>
              <a:latin typeface="Maiandra GD" panose="020E0502030308020204" pitchFamily="34" charset="0"/>
            </a:endParaRPr>
          </a:p>
        </p:txBody>
      </p:sp>
      <p:sp>
        <p:nvSpPr>
          <p:cNvPr id="20" name="Rectangle 19">
            <a:extLst>
              <a:ext uri="{FF2B5EF4-FFF2-40B4-BE49-F238E27FC236}">
                <a16:creationId xmlns:a16="http://schemas.microsoft.com/office/drawing/2014/main" id="{379A6A8F-FB7D-46AA-93E1-1114BE32C684}"/>
              </a:ext>
            </a:extLst>
          </p:cNvPr>
          <p:cNvSpPr/>
          <p:nvPr/>
        </p:nvSpPr>
        <p:spPr>
          <a:xfrm>
            <a:off x="8400668" y="917877"/>
            <a:ext cx="356188" cy="400110"/>
          </a:xfrm>
          <a:prstGeom prst="rect">
            <a:avLst/>
          </a:prstGeom>
        </p:spPr>
        <p:txBody>
          <a:bodyPr wrap="none">
            <a:spAutoFit/>
          </a:bodyPr>
          <a:lstStyle/>
          <a:p>
            <a:r>
              <a:rPr lang="en-US" sz="2000" b="1" dirty="0">
                <a:solidFill>
                  <a:srgbClr val="002060"/>
                </a:solidFill>
                <a:latin typeface="Maiandra GD" panose="020E0502030308020204" pitchFamily="34" charset="0"/>
              </a:rPr>
              <a:t>A</a:t>
            </a:r>
            <a:endParaRPr lang="en-IN" sz="2000" b="1" dirty="0">
              <a:solidFill>
                <a:srgbClr val="002060"/>
              </a:solidFill>
              <a:latin typeface="Maiandra GD" panose="020E0502030308020204" pitchFamily="34" charset="0"/>
            </a:endParaRPr>
          </a:p>
        </p:txBody>
      </p:sp>
      <p:cxnSp>
        <p:nvCxnSpPr>
          <p:cNvPr id="21" name="Straight Connector 20">
            <a:extLst>
              <a:ext uri="{FF2B5EF4-FFF2-40B4-BE49-F238E27FC236}">
                <a16:creationId xmlns:a16="http://schemas.microsoft.com/office/drawing/2014/main" id="{A5D36D69-3C0A-424C-9C73-B585EE83D5E9}"/>
              </a:ext>
            </a:extLst>
          </p:cNvPr>
          <p:cNvCxnSpPr/>
          <p:nvPr/>
        </p:nvCxnSpPr>
        <p:spPr>
          <a:xfrm>
            <a:off x="7018428" y="3464056"/>
            <a:ext cx="4799946"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2" name="Straight Connector 21">
            <a:extLst>
              <a:ext uri="{FF2B5EF4-FFF2-40B4-BE49-F238E27FC236}">
                <a16:creationId xmlns:a16="http://schemas.microsoft.com/office/drawing/2014/main" id="{1C1D3620-8AA8-4BB0-B5A6-5369AC78D5F1}"/>
              </a:ext>
            </a:extLst>
          </p:cNvPr>
          <p:cNvCxnSpPr>
            <a:cxnSpLocks/>
          </p:cNvCxnSpPr>
          <p:nvPr/>
        </p:nvCxnSpPr>
        <p:spPr>
          <a:xfrm flipV="1">
            <a:off x="8739088" y="2787635"/>
            <a:ext cx="1586437" cy="1393414"/>
          </a:xfrm>
          <a:prstGeom prst="line">
            <a:avLst/>
          </a:prstGeom>
        </p:spPr>
        <p:style>
          <a:lnRef idx="3">
            <a:schemeClr val="accent6"/>
          </a:lnRef>
          <a:fillRef idx="0">
            <a:schemeClr val="accent6"/>
          </a:fillRef>
          <a:effectRef idx="2">
            <a:schemeClr val="accent6"/>
          </a:effectRef>
          <a:fontRef idx="minor">
            <a:schemeClr val="tx1"/>
          </a:fontRef>
        </p:style>
      </p:cxnSp>
      <p:cxnSp>
        <p:nvCxnSpPr>
          <p:cNvPr id="24" name="Straight Connector 23">
            <a:extLst>
              <a:ext uri="{FF2B5EF4-FFF2-40B4-BE49-F238E27FC236}">
                <a16:creationId xmlns:a16="http://schemas.microsoft.com/office/drawing/2014/main" id="{081CF1E2-D6B9-4D40-A6A0-9CC842BADE73}"/>
              </a:ext>
            </a:extLst>
          </p:cNvPr>
          <p:cNvCxnSpPr/>
          <p:nvPr/>
        </p:nvCxnSpPr>
        <p:spPr>
          <a:xfrm>
            <a:off x="8760245" y="2773544"/>
            <a:ext cx="1586437" cy="1393414"/>
          </a:xfrm>
          <a:prstGeom prst="line">
            <a:avLst/>
          </a:prstGeom>
        </p:spPr>
        <p:style>
          <a:lnRef idx="3">
            <a:schemeClr val="accent6"/>
          </a:lnRef>
          <a:fillRef idx="0">
            <a:schemeClr val="accent6"/>
          </a:fillRef>
          <a:effectRef idx="2">
            <a:schemeClr val="accent6"/>
          </a:effectRef>
          <a:fontRef idx="minor">
            <a:schemeClr val="tx1"/>
          </a:fontRef>
        </p:style>
      </p:cxnSp>
      <p:cxnSp>
        <p:nvCxnSpPr>
          <p:cNvPr id="25" name="Straight Connector 24">
            <a:extLst>
              <a:ext uri="{FF2B5EF4-FFF2-40B4-BE49-F238E27FC236}">
                <a16:creationId xmlns:a16="http://schemas.microsoft.com/office/drawing/2014/main" id="{2DA04C79-9430-4BA9-8C82-1F9DA033817B}"/>
              </a:ext>
            </a:extLst>
          </p:cNvPr>
          <p:cNvCxnSpPr>
            <a:cxnSpLocks/>
          </p:cNvCxnSpPr>
          <p:nvPr/>
        </p:nvCxnSpPr>
        <p:spPr>
          <a:xfrm>
            <a:off x="8700351" y="1140453"/>
            <a:ext cx="1702179" cy="2376"/>
          </a:xfrm>
          <a:prstGeom prst="line">
            <a:avLst/>
          </a:prstGeom>
        </p:spPr>
        <p:style>
          <a:lnRef idx="3">
            <a:schemeClr val="accent6"/>
          </a:lnRef>
          <a:fillRef idx="0">
            <a:schemeClr val="accent6"/>
          </a:fillRef>
          <a:effectRef idx="2">
            <a:schemeClr val="accent6"/>
          </a:effectRef>
          <a:fontRef idx="minor">
            <a:schemeClr val="tx1"/>
          </a:fontRef>
        </p:style>
      </p:cxnSp>
      <p:sp>
        <p:nvSpPr>
          <p:cNvPr id="26" name="TextBox 25">
            <a:extLst>
              <a:ext uri="{FF2B5EF4-FFF2-40B4-BE49-F238E27FC236}">
                <a16:creationId xmlns:a16="http://schemas.microsoft.com/office/drawing/2014/main" id="{B5DD2A91-8F68-4883-A3AE-9F1C708C7B4A}"/>
              </a:ext>
            </a:extLst>
          </p:cNvPr>
          <p:cNvSpPr txBox="1"/>
          <p:nvPr/>
        </p:nvSpPr>
        <p:spPr>
          <a:xfrm>
            <a:off x="8169525" y="-20498"/>
            <a:ext cx="3220715" cy="400110"/>
          </a:xfrm>
          <a:prstGeom prst="rect">
            <a:avLst/>
          </a:prstGeom>
          <a:noFill/>
        </p:spPr>
        <p:txBody>
          <a:bodyPr wrap="square" rtlCol="0">
            <a:spAutoFit/>
          </a:bodyPr>
          <a:lstStyle/>
          <a:p>
            <a:r>
              <a:rPr lang="en-IN" sz="2000" b="1" spc="-5" dirty="0">
                <a:solidFill>
                  <a:srgbClr val="002060"/>
                </a:solidFill>
                <a:latin typeface="Maiandra GD" panose="020E0502030308020204" pitchFamily="34" charset="0"/>
                <a:ea typeface="Microsoft Sans Serif" panose="020B0604020202020204" pitchFamily="34" charset="0"/>
                <a:cs typeface="Microsoft Sans Serif" panose="020B0604020202020204" pitchFamily="34" charset="0"/>
              </a:rPr>
              <a:t>Mirror plane symmetry (m)</a:t>
            </a:r>
            <a:endParaRPr lang="en-IN" sz="2000" b="1" dirty="0">
              <a:solidFill>
                <a:srgbClr val="002060"/>
              </a:solidFill>
              <a:latin typeface="Maiandra GD" panose="020E0502030308020204" pitchFamily="34" charset="0"/>
            </a:endParaRPr>
          </a:p>
        </p:txBody>
      </p:sp>
      <p:sp>
        <p:nvSpPr>
          <p:cNvPr id="27" name="Rectangle 26">
            <a:extLst>
              <a:ext uri="{FF2B5EF4-FFF2-40B4-BE49-F238E27FC236}">
                <a16:creationId xmlns:a16="http://schemas.microsoft.com/office/drawing/2014/main" id="{0759D11E-EAA1-40E6-865C-200B3A6AAAC4}"/>
              </a:ext>
            </a:extLst>
          </p:cNvPr>
          <p:cNvSpPr/>
          <p:nvPr/>
        </p:nvSpPr>
        <p:spPr>
          <a:xfrm>
            <a:off x="5955352" y="6265927"/>
            <a:ext cx="6439221" cy="707886"/>
          </a:xfrm>
          <a:prstGeom prst="rect">
            <a:avLst/>
          </a:prstGeom>
        </p:spPr>
        <p:txBody>
          <a:bodyPr wrap="square">
            <a:spAutoFit/>
          </a:bodyPr>
          <a:lstStyle/>
          <a:p>
            <a:pPr algn="ctr"/>
            <a:r>
              <a:rPr lang="en-US" sz="2000" b="1" dirty="0">
                <a:solidFill>
                  <a:srgbClr val="0070C0"/>
                </a:solidFill>
                <a:latin typeface="Maiandra GD" panose="020E0502030308020204" pitchFamily="34" charset="0"/>
              </a:rPr>
              <a:t>Correlation Diagram for Dis rotatory ring opening of cyclobutene.</a:t>
            </a:r>
            <a:endParaRPr lang="en-IN" sz="2000" b="1" dirty="0">
              <a:solidFill>
                <a:srgbClr val="0070C0"/>
              </a:solidFill>
              <a:latin typeface="Maiandra GD" panose="020E0502030308020204" pitchFamily="34" charset="0"/>
            </a:endParaRPr>
          </a:p>
        </p:txBody>
      </p:sp>
      <p:cxnSp>
        <p:nvCxnSpPr>
          <p:cNvPr id="32" name="Straight Connector 31">
            <a:extLst>
              <a:ext uri="{FF2B5EF4-FFF2-40B4-BE49-F238E27FC236}">
                <a16:creationId xmlns:a16="http://schemas.microsoft.com/office/drawing/2014/main" id="{22431422-D349-498B-AC7C-33B2ED5A7077}"/>
              </a:ext>
            </a:extLst>
          </p:cNvPr>
          <p:cNvCxnSpPr>
            <a:endCxn id="13" idx="1"/>
          </p:cNvCxnSpPr>
          <p:nvPr/>
        </p:nvCxnSpPr>
        <p:spPr>
          <a:xfrm>
            <a:off x="8710797" y="5641570"/>
            <a:ext cx="1691733" cy="15389"/>
          </a:xfrm>
          <a:prstGeom prst="line">
            <a:avLst/>
          </a:prstGeom>
        </p:spPr>
        <p:style>
          <a:lnRef idx="3">
            <a:schemeClr val="accent6"/>
          </a:lnRef>
          <a:fillRef idx="0">
            <a:schemeClr val="accent6"/>
          </a:fillRef>
          <a:effectRef idx="2">
            <a:schemeClr val="accent6"/>
          </a:effectRef>
          <a:fontRef idx="minor">
            <a:schemeClr val="tx1"/>
          </a:fontRef>
        </p:style>
      </p:cxnSp>
      <p:sp>
        <p:nvSpPr>
          <p:cNvPr id="33" name="TextBox 32">
            <a:extLst>
              <a:ext uri="{FF2B5EF4-FFF2-40B4-BE49-F238E27FC236}">
                <a16:creationId xmlns:a16="http://schemas.microsoft.com/office/drawing/2014/main" id="{0C31EE13-3BF6-4700-9173-704F9213D123}"/>
              </a:ext>
            </a:extLst>
          </p:cNvPr>
          <p:cNvSpPr txBox="1"/>
          <p:nvPr/>
        </p:nvSpPr>
        <p:spPr>
          <a:xfrm flipH="1">
            <a:off x="2796198" y="3621939"/>
            <a:ext cx="3651453" cy="1323439"/>
          </a:xfrm>
          <a:prstGeom prst="rect">
            <a:avLst/>
          </a:prstGeom>
          <a:noFill/>
        </p:spPr>
        <p:txBody>
          <a:bodyPr wrap="square" rtlCol="0">
            <a:spAutoFit/>
          </a:bodyPr>
          <a:lstStyle/>
          <a:p>
            <a:pPr marL="285750" indent="-285750" algn="just">
              <a:buFont typeface="Arial" panose="020B0604020202020204" pitchFamily="34" charset="0"/>
              <a:buChar char="•"/>
            </a:pPr>
            <a:r>
              <a:rPr lang="en-US" sz="2000" b="1" dirty="0">
                <a:solidFill>
                  <a:srgbClr val="C00000"/>
                </a:solidFill>
                <a:latin typeface="Maiandra GD" panose="020E0502030308020204" pitchFamily="34" charset="0"/>
              </a:rPr>
              <a:t>On irradiation of cyclo-butene precursor electron is promoted from ground state </a:t>
            </a:r>
            <a:r>
              <a:rPr lang="el-GR" sz="2000" b="1" dirty="0">
                <a:solidFill>
                  <a:srgbClr val="C00000"/>
                </a:solidFill>
              </a:rPr>
              <a:t>ψ</a:t>
            </a:r>
            <a:r>
              <a:rPr lang="en-US" sz="2000" b="1" dirty="0">
                <a:solidFill>
                  <a:srgbClr val="C00000"/>
                </a:solidFill>
                <a:latin typeface="Maiandra GD" panose="020E0502030308020204" pitchFamily="34" charset="0"/>
              </a:rPr>
              <a:t>2 to Excited state </a:t>
            </a:r>
            <a:r>
              <a:rPr lang="el-GR" sz="2000" b="1" dirty="0">
                <a:solidFill>
                  <a:srgbClr val="C00000"/>
                </a:solidFill>
              </a:rPr>
              <a:t>ψ</a:t>
            </a:r>
            <a:r>
              <a:rPr lang="en-US" sz="2000" b="1" dirty="0">
                <a:solidFill>
                  <a:srgbClr val="C00000"/>
                </a:solidFill>
                <a:latin typeface="Maiandra GD" panose="020E0502030308020204" pitchFamily="34" charset="0"/>
              </a:rPr>
              <a:t>3.</a:t>
            </a:r>
            <a:endParaRPr lang="en-IN" sz="2000" b="1" dirty="0">
              <a:solidFill>
                <a:srgbClr val="C00000"/>
              </a:solidFill>
              <a:latin typeface="Maiandra GD" panose="020E0502030308020204" pitchFamily="34" charset="0"/>
            </a:endParaRPr>
          </a:p>
        </p:txBody>
      </p:sp>
    </p:spTree>
    <p:extLst>
      <p:ext uri="{BB962C8B-B14F-4D97-AF65-F5344CB8AC3E}">
        <p14:creationId xmlns:p14="http://schemas.microsoft.com/office/powerpoint/2010/main" val="35500028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911441E-A41F-4738-978A-FB885791E704}"/>
              </a:ext>
            </a:extLst>
          </p:cNvPr>
          <p:cNvSpPr/>
          <p:nvPr/>
        </p:nvSpPr>
        <p:spPr>
          <a:xfrm>
            <a:off x="2953841" y="102707"/>
            <a:ext cx="3303619" cy="1938992"/>
          </a:xfrm>
          <a:prstGeom prst="rect">
            <a:avLst/>
          </a:prstGeom>
        </p:spPr>
        <p:txBody>
          <a:bodyPr wrap="square">
            <a:spAutoFit/>
          </a:bodyPr>
          <a:lstStyle/>
          <a:p>
            <a:pPr algn="just"/>
            <a:r>
              <a:rPr lang="en-US" sz="2000" b="1" dirty="0">
                <a:solidFill>
                  <a:srgbClr val="002060"/>
                </a:solidFill>
                <a:latin typeface="Maiandra GD" panose="020E0502030308020204" pitchFamily="34" charset="0"/>
              </a:rPr>
              <a:t>The ground state orbitals of cyclo-butene correlates with Excited state orbitals of butadiene. Hence it is Photochemically-Symmetry  allowed process.</a:t>
            </a:r>
            <a:endParaRPr lang="en-IN" sz="2000" b="1" dirty="0">
              <a:solidFill>
                <a:srgbClr val="002060"/>
              </a:solidFill>
              <a:latin typeface="Maiandra GD" panose="020E0502030308020204" pitchFamily="34" charset="0"/>
            </a:endParaRPr>
          </a:p>
        </p:txBody>
      </p:sp>
      <p:graphicFrame>
        <p:nvGraphicFramePr>
          <p:cNvPr id="3" name="Object 2">
            <a:extLst>
              <a:ext uri="{FF2B5EF4-FFF2-40B4-BE49-F238E27FC236}">
                <a16:creationId xmlns:a16="http://schemas.microsoft.com/office/drawing/2014/main" id="{DE2D8E63-FD8D-4644-9833-4ADC8186F890}"/>
              </a:ext>
            </a:extLst>
          </p:cNvPr>
          <p:cNvGraphicFramePr>
            <a:graphicFrameLocks noChangeAspect="1"/>
          </p:cNvGraphicFramePr>
          <p:nvPr>
            <p:extLst>
              <p:ext uri="{D42A27DB-BD31-4B8C-83A1-F6EECF244321}">
                <p14:modId xmlns:p14="http://schemas.microsoft.com/office/powerpoint/2010/main" val="2713780569"/>
              </p:ext>
            </p:extLst>
          </p:nvPr>
        </p:nvGraphicFramePr>
        <p:xfrm>
          <a:off x="6883558" y="371117"/>
          <a:ext cx="4948237" cy="4654550"/>
        </p:xfrm>
        <a:graphic>
          <a:graphicData uri="http://schemas.openxmlformats.org/presentationml/2006/ole">
            <mc:AlternateContent xmlns:mc="http://schemas.openxmlformats.org/markup-compatibility/2006">
              <mc:Choice xmlns:v="urn:schemas-microsoft-com:vml" Requires="v">
                <p:oleObj spid="_x0000_s18954" name="CS ChemDraw Drawing" r:id="rId3" imgW="2487960" imgH="2340000" progId="ChemDraw.Document.6.0">
                  <p:embed/>
                </p:oleObj>
              </mc:Choice>
              <mc:Fallback>
                <p:oleObj name="CS ChemDraw Drawing" r:id="rId3" imgW="2487960" imgH="2340000" progId="ChemDraw.Document.6.0">
                  <p:embed/>
                  <p:pic>
                    <p:nvPicPr>
                      <p:cNvPr id="2" name="Object 1">
                        <a:extLst>
                          <a:ext uri="{FF2B5EF4-FFF2-40B4-BE49-F238E27FC236}">
                            <a16:creationId xmlns:a16="http://schemas.microsoft.com/office/drawing/2014/main" id="{778693AE-AC72-4C5C-9D3A-5A4F7E2C7B7E}"/>
                          </a:ext>
                        </a:extLst>
                      </p:cNvPr>
                      <p:cNvPicPr/>
                      <p:nvPr/>
                    </p:nvPicPr>
                    <p:blipFill>
                      <a:blip r:embed="rId4"/>
                      <a:stretch>
                        <a:fillRect/>
                      </a:stretch>
                    </p:blipFill>
                    <p:spPr>
                      <a:xfrm>
                        <a:off x="6883558" y="371117"/>
                        <a:ext cx="4948237" cy="4654550"/>
                      </a:xfrm>
                      <a:prstGeom prst="rect">
                        <a:avLst/>
                      </a:prstGeom>
                    </p:spPr>
                  </p:pic>
                </p:oleObj>
              </mc:Fallback>
            </mc:AlternateContent>
          </a:graphicData>
        </a:graphic>
      </p:graphicFrame>
      <p:sp>
        <p:nvSpPr>
          <p:cNvPr id="4" name="TextBox 3">
            <a:extLst>
              <a:ext uri="{FF2B5EF4-FFF2-40B4-BE49-F238E27FC236}">
                <a16:creationId xmlns:a16="http://schemas.microsoft.com/office/drawing/2014/main" id="{78881186-62DB-4B09-A605-DAA8D0CE849D}"/>
              </a:ext>
            </a:extLst>
          </p:cNvPr>
          <p:cNvSpPr txBox="1"/>
          <p:nvPr/>
        </p:nvSpPr>
        <p:spPr>
          <a:xfrm>
            <a:off x="6607281" y="1956619"/>
            <a:ext cx="45719" cy="1938992"/>
          </a:xfrm>
          <a:prstGeom prst="rect">
            <a:avLst/>
          </a:prstGeom>
          <a:noFill/>
        </p:spPr>
        <p:txBody>
          <a:bodyPr wrap="square" rtlCol="0">
            <a:spAutoFit/>
          </a:bodyPr>
          <a:lstStyle/>
          <a:p>
            <a:r>
              <a:rPr lang="en-US" sz="2000" b="1" dirty="0">
                <a:latin typeface="Maiandra GD" panose="020E0502030308020204" pitchFamily="34" charset="0"/>
              </a:rPr>
              <a:t>Energy</a:t>
            </a:r>
            <a:endParaRPr lang="en-IN" sz="2000" b="1" dirty="0">
              <a:latin typeface="Maiandra GD" panose="020E0502030308020204" pitchFamily="34" charset="0"/>
            </a:endParaRPr>
          </a:p>
        </p:txBody>
      </p:sp>
      <p:sp>
        <p:nvSpPr>
          <p:cNvPr id="5" name="TextBox 4">
            <a:extLst>
              <a:ext uri="{FF2B5EF4-FFF2-40B4-BE49-F238E27FC236}">
                <a16:creationId xmlns:a16="http://schemas.microsoft.com/office/drawing/2014/main" id="{22739871-3E6B-4932-BBBC-C0E49E79ABD9}"/>
              </a:ext>
            </a:extLst>
          </p:cNvPr>
          <p:cNvSpPr txBox="1"/>
          <p:nvPr/>
        </p:nvSpPr>
        <p:spPr>
          <a:xfrm>
            <a:off x="7108726" y="4355691"/>
            <a:ext cx="1071717" cy="400110"/>
          </a:xfrm>
          <a:prstGeom prst="rect">
            <a:avLst/>
          </a:prstGeom>
          <a:noFill/>
        </p:spPr>
        <p:txBody>
          <a:bodyPr wrap="square" rtlCol="0">
            <a:spAutoFit/>
          </a:bodyPr>
          <a:lstStyle/>
          <a:p>
            <a:r>
              <a:rPr lang="el-GR" sz="2000" b="1" dirty="0"/>
              <a:t>Ψ</a:t>
            </a:r>
            <a:r>
              <a:rPr lang="en-US" sz="2000" b="1" dirty="0">
                <a:latin typeface="Maiandra GD" panose="020E0502030308020204" pitchFamily="34" charset="0"/>
              </a:rPr>
              <a:t>1</a:t>
            </a:r>
            <a:endParaRPr lang="en-IN" sz="2000" b="1" dirty="0">
              <a:latin typeface="Maiandra GD" panose="020E0502030308020204" pitchFamily="34" charset="0"/>
            </a:endParaRPr>
          </a:p>
        </p:txBody>
      </p:sp>
      <p:sp>
        <p:nvSpPr>
          <p:cNvPr id="6" name="Rectangle 5">
            <a:extLst>
              <a:ext uri="{FF2B5EF4-FFF2-40B4-BE49-F238E27FC236}">
                <a16:creationId xmlns:a16="http://schemas.microsoft.com/office/drawing/2014/main" id="{6DBF131B-4AB2-44BA-B9E8-A0F6F5A3602C}"/>
              </a:ext>
            </a:extLst>
          </p:cNvPr>
          <p:cNvSpPr/>
          <p:nvPr/>
        </p:nvSpPr>
        <p:spPr>
          <a:xfrm>
            <a:off x="7108726" y="3341613"/>
            <a:ext cx="540533" cy="400110"/>
          </a:xfrm>
          <a:prstGeom prst="rect">
            <a:avLst/>
          </a:prstGeom>
        </p:spPr>
        <p:txBody>
          <a:bodyPr wrap="none">
            <a:spAutoFit/>
          </a:bodyPr>
          <a:lstStyle/>
          <a:p>
            <a:r>
              <a:rPr lang="el-GR" sz="2000" b="1" dirty="0"/>
              <a:t>Ψ</a:t>
            </a:r>
            <a:r>
              <a:rPr lang="en-US" sz="2000" b="1" dirty="0">
                <a:latin typeface="Maiandra GD" panose="020E0502030308020204" pitchFamily="34" charset="0"/>
              </a:rPr>
              <a:t>2</a:t>
            </a:r>
            <a:endParaRPr lang="en-IN" sz="2000" b="1" dirty="0">
              <a:latin typeface="Maiandra GD" panose="020E0502030308020204" pitchFamily="34" charset="0"/>
            </a:endParaRPr>
          </a:p>
        </p:txBody>
      </p:sp>
      <p:sp>
        <p:nvSpPr>
          <p:cNvPr id="7" name="Rectangle 6">
            <a:extLst>
              <a:ext uri="{FF2B5EF4-FFF2-40B4-BE49-F238E27FC236}">
                <a16:creationId xmlns:a16="http://schemas.microsoft.com/office/drawing/2014/main" id="{83C6ABB2-F6B8-48C2-849D-7B7EA63CB450}"/>
              </a:ext>
            </a:extLst>
          </p:cNvPr>
          <p:cNvSpPr/>
          <p:nvPr/>
        </p:nvSpPr>
        <p:spPr>
          <a:xfrm>
            <a:off x="7108726" y="1958917"/>
            <a:ext cx="540533" cy="400110"/>
          </a:xfrm>
          <a:prstGeom prst="rect">
            <a:avLst/>
          </a:prstGeom>
        </p:spPr>
        <p:txBody>
          <a:bodyPr wrap="none">
            <a:spAutoFit/>
          </a:bodyPr>
          <a:lstStyle/>
          <a:p>
            <a:r>
              <a:rPr lang="el-GR" sz="2000" b="1" dirty="0"/>
              <a:t>Ψ</a:t>
            </a:r>
            <a:r>
              <a:rPr lang="en-US" sz="2000" b="1" dirty="0">
                <a:latin typeface="Maiandra GD" panose="020E0502030308020204" pitchFamily="34" charset="0"/>
              </a:rPr>
              <a:t>3</a:t>
            </a:r>
            <a:endParaRPr lang="en-IN" sz="2000" b="1" dirty="0">
              <a:latin typeface="Maiandra GD" panose="020E0502030308020204" pitchFamily="34" charset="0"/>
            </a:endParaRPr>
          </a:p>
        </p:txBody>
      </p:sp>
      <p:sp>
        <p:nvSpPr>
          <p:cNvPr id="8" name="Rectangle 7">
            <a:extLst>
              <a:ext uri="{FF2B5EF4-FFF2-40B4-BE49-F238E27FC236}">
                <a16:creationId xmlns:a16="http://schemas.microsoft.com/office/drawing/2014/main" id="{7F1B95C8-99BB-4514-9EE7-A7C66C641418}"/>
              </a:ext>
            </a:extLst>
          </p:cNvPr>
          <p:cNvSpPr/>
          <p:nvPr/>
        </p:nvSpPr>
        <p:spPr>
          <a:xfrm>
            <a:off x="7108726" y="391198"/>
            <a:ext cx="540533" cy="400110"/>
          </a:xfrm>
          <a:prstGeom prst="rect">
            <a:avLst/>
          </a:prstGeom>
        </p:spPr>
        <p:txBody>
          <a:bodyPr wrap="none">
            <a:spAutoFit/>
          </a:bodyPr>
          <a:lstStyle/>
          <a:p>
            <a:r>
              <a:rPr lang="el-GR" sz="2000" b="1" dirty="0"/>
              <a:t>Ψ</a:t>
            </a:r>
            <a:r>
              <a:rPr lang="en-US" sz="2000" b="1" dirty="0">
                <a:latin typeface="Maiandra GD" panose="020E0502030308020204" pitchFamily="34" charset="0"/>
              </a:rPr>
              <a:t>4</a:t>
            </a:r>
            <a:endParaRPr lang="en-IN" sz="2000" b="1" dirty="0">
              <a:latin typeface="Maiandra GD" panose="020E0502030308020204" pitchFamily="34" charset="0"/>
            </a:endParaRPr>
          </a:p>
        </p:txBody>
      </p:sp>
      <p:sp>
        <p:nvSpPr>
          <p:cNvPr id="9" name="TextBox 8">
            <a:extLst>
              <a:ext uri="{FF2B5EF4-FFF2-40B4-BE49-F238E27FC236}">
                <a16:creationId xmlns:a16="http://schemas.microsoft.com/office/drawing/2014/main" id="{3CACE010-594D-4C6B-AD08-AF4DEA0EAE17}"/>
              </a:ext>
            </a:extLst>
          </p:cNvPr>
          <p:cNvSpPr txBox="1"/>
          <p:nvPr/>
        </p:nvSpPr>
        <p:spPr>
          <a:xfrm>
            <a:off x="7978925" y="51040"/>
            <a:ext cx="3876520" cy="461665"/>
          </a:xfrm>
          <a:prstGeom prst="rect">
            <a:avLst/>
          </a:prstGeom>
          <a:noFill/>
        </p:spPr>
        <p:txBody>
          <a:bodyPr wrap="square" rtlCol="0">
            <a:spAutoFit/>
          </a:bodyPr>
          <a:lstStyle/>
          <a:p>
            <a:r>
              <a:rPr lang="en-IN" sz="2400" b="1" spc="-5" dirty="0">
                <a:solidFill>
                  <a:srgbClr val="C00000"/>
                </a:solidFill>
                <a:latin typeface="Maiandra GD" panose="020E0502030308020204" pitchFamily="34" charset="0"/>
                <a:ea typeface="Microsoft Sans Serif" panose="020B0604020202020204" pitchFamily="34" charset="0"/>
                <a:cs typeface="Microsoft Sans Serif" panose="020B0604020202020204" pitchFamily="34" charset="0"/>
              </a:rPr>
              <a:t>Mirror plane symmetry (m)</a:t>
            </a:r>
            <a:endParaRPr lang="en-IN" sz="2400" b="1" dirty="0">
              <a:solidFill>
                <a:srgbClr val="C00000"/>
              </a:solidFill>
              <a:latin typeface="Maiandra GD" panose="020E0502030308020204" pitchFamily="34" charset="0"/>
            </a:endParaRPr>
          </a:p>
        </p:txBody>
      </p:sp>
      <p:cxnSp>
        <p:nvCxnSpPr>
          <p:cNvPr id="10" name="Straight Connector 9">
            <a:extLst>
              <a:ext uri="{FF2B5EF4-FFF2-40B4-BE49-F238E27FC236}">
                <a16:creationId xmlns:a16="http://schemas.microsoft.com/office/drawing/2014/main" id="{FD086543-413D-4263-B83B-D9868D102281}"/>
              </a:ext>
            </a:extLst>
          </p:cNvPr>
          <p:cNvCxnSpPr/>
          <p:nvPr/>
        </p:nvCxnSpPr>
        <p:spPr>
          <a:xfrm>
            <a:off x="7108726" y="2936348"/>
            <a:ext cx="4723069" cy="0"/>
          </a:xfrm>
          <a:prstGeom prst="line">
            <a:avLst/>
          </a:prstGeom>
          <a:ln w="9525"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1" name="TextBox 10">
            <a:extLst>
              <a:ext uri="{FF2B5EF4-FFF2-40B4-BE49-F238E27FC236}">
                <a16:creationId xmlns:a16="http://schemas.microsoft.com/office/drawing/2014/main" id="{73108B99-6F8D-4F63-BE0C-86BE86CEB92C}"/>
              </a:ext>
            </a:extLst>
          </p:cNvPr>
          <p:cNvSpPr txBox="1"/>
          <p:nvPr/>
        </p:nvSpPr>
        <p:spPr>
          <a:xfrm>
            <a:off x="8898197" y="4463845"/>
            <a:ext cx="216310" cy="400110"/>
          </a:xfrm>
          <a:prstGeom prst="rect">
            <a:avLst/>
          </a:prstGeom>
          <a:noFill/>
        </p:spPr>
        <p:txBody>
          <a:bodyPr wrap="square" rtlCol="0">
            <a:spAutoFit/>
          </a:bodyPr>
          <a:lstStyle/>
          <a:p>
            <a:r>
              <a:rPr lang="en-US" sz="2000" b="1" dirty="0">
                <a:latin typeface="Maiandra GD" panose="020E0502030308020204" pitchFamily="34" charset="0"/>
              </a:rPr>
              <a:t>S</a:t>
            </a:r>
            <a:endParaRPr lang="en-IN" sz="2000" b="1" dirty="0">
              <a:latin typeface="Maiandra GD" panose="020E0502030308020204" pitchFamily="34" charset="0"/>
            </a:endParaRPr>
          </a:p>
        </p:txBody>
      </p:sp>
      <p:sp>
        <p:nvSpPr>
          <p:cNvPr id="12" name="Rectangle 11">
            <a:extLst>
              <a:ext uri="{FF2B5EF4-FFF2-40B4-BE49-F238E27FC236}">
                <a16:creationId xmlns:a16="http://schemas.microsoft.com/office/drawing/2014/main" id="{8E46A5A7-3847-4656-A94E-C56CF65C83F8}"/>
              </a:ext>
            </a:extLst>
          </p:cNvPr>
          <p:cNvSpPr/>
          <p:nvPr/>
        </p:nvSpPr>
        <p:spPr>
          <a:xfrm>
            <a:off x="8861120" y="2016556"/>
            <a:ext cx="356188" cy="400110"/>
          </a:xfrm>
          <a:prstGeom prst="rect">
            <a:avLst/>
          </a:prstGeom>
        </p:spPr>
        <p:txBody>
          <a:bodyPr wrap="none">
            <a:spAutoFit/>
          </a:bodyPr>
          <a:lstStyle/>
          <a:p>
            <a:r>
              <a:rPr lang="en-US" sz="2000" b="1" dirty="0">
                <a:latin typeface="Maiandra GD" panose="020E0502030308020204" pitchFamily="34" charset="0"/>
              </a:rPr>
              <a:t>A</a:t>
            </a:r>
            <a:endParaRPr lang="en-IN" sz="2000" b="1" dirty="0">
              <a:latin typeface="Maiandra GD" panose="020E0502030308020204" pitchFamily="34" charset="0"/>
            </a:endParaRPr>
          </a:p>
        </p:txBody>
      </p:sp>
      <p:sp>
        <p:nvSpPr>
          <p:cNvPr id="13" name="Rectangle 12">
            <a:extLst>
              <a:ext uri="{FF2B5EF4-FFF2-40B4-BE49-F238E27FC236}">
                <a16:creationId xmlns:a16="http://schemas.microsoft.com/office/drawing/2014/main" id="{43DC4838-45D8-41A0-B22D-1CCF24A36731}"/>
              </a:ext>
            </a:extLst>
          </p:cNvPr>
          <p:cNvSpPr/>
          <p:nvPr/>
        </p:nvSpPr>
        <p:spPr>
          <a:xfrm>
            <a:off x="10532604" y="3526279"/>
            <a:ext cx="356188" cy="400110"/>
          </a:xfrm>
          <a:prstGeom prst="rect">
            <a:avLst/>
          </a:prstGeom>
        </p:spPr>
        <p:txBody>
          <a:bodyPr wrap="none">
            <a:spAutoFit/>
          </a:bodyPr>
          <a:lstStyle/>
          <a:p>
            <a:r>
              <a:rPr lang="en-US" sz="2000" b="1" dirty="0">
                <a:latin typeface="Maiandra GD" panose="020E0502030308020204" pitchFamily="34" charset="0"/>
              </a:rPr>
              <a:t>A</a:t>
            </a:r>
            <a:endParaRPr lang="en-IN" sz="2000" b="1" dirty="0">
              <a:latin typeface="Maiandra GD" panose="020E0502030308020204" pitchFamily="34" charset="0"/>
            </a:endParaRPr>
          </a:p>
        </p:txBody>
      </p:sp>
      <p:sp>
        <p:nvSpPr>
          <p:cNvPr id="14" name="Rectangle 13">
            <a:extLst>
              <a:ext uri="{FF2B5EF4-FFF2-40B4-BE49-F238E27FC236}">
                <a16:creationId xmlns:a16="http://schemas.microsoft.com/office/drawing/2014/main" id="{B0BD715D-E396-4C09-B9FB-410BB3609E77}"/>
              </a:ext>
            </a:extLst>
          </p:cNvPr>
          <p:cNvSpPr/>
          <p:nvPr/>
        </p:nvSpPr>
        <p:spPr>
          <a:xfrm>
            <a:off x="10677836" y="429878"/>
            <a:ext cx="356188" cy="400110"/>
          </a:xfrm>
          <a:prstGeom prst="rect">
            <a:avLst/>
          </a:prstGeom>
        </p:spPr>
        <p:txBody>
          <a:bodyPr wrap="none">
            <a:spAutoFit/>
          </a:bodyPr>
          <a:lstStyle/>
          <a:p>
            <a:r>
              <a:rPr lang="en-US" sz="2000" b="1" dirty="0">
                <a:latin typeface="Maiandra GD" panose="020E0502030308020204" pitchFamily="34" charset="0"/>
              </a:rPr>
              <a:t>A</a:t>
            </a:r>
            <a:endParaRPr lang="en-IN" sz="2000" b="1" dirty="0">
              <a:latin typeface="Maiandra GD" panose="020E0502030308020204" pitchFamily="34" charset="0"/>
            </a:endParaRPr>
          </a:p>
        </p:txBody>
      </p:sp>
      <p:sp>
        <p:nvSpPr>
          <p:cNvPr id="15" name="TextBox 14">
            <a:extLst>
              <a:ext uri="{FF2B5EF4-FFF2-40B4-BE49-F238E27FC236}">
                <a16:creationId xmlns:a16="http://schemas.microsoft.com/office/drawing/2014/main" id="{EA78D97B-89E9-45C7-A429-9B9F2D8EF5DD}"/>
              </a:ext>
            </a:extLst>
          </p:cNvPr>
          <p:cNvSpPr txBox="1"/>
          <p:nvPr/>
        </p:nvSpPr>
        <p:spPr>
          <a:xfrm>
            <a:off x="8898197" y="3496628"/>
            <a:ext cx="364034" cy="400110"/>
          </a:xfrm>
          <a:prstGeom prst="rect">
            <a:avLst/>
          </a:prstGeom>
          <a:noFill/>
        </p:spPr>
        <p:txBody>
          <a:bodyPr wrap="square" rtlCol="0">
            <a:spAutoFit/>
          </a:bodyPr>
          <a:lstStyle/>
          <a:p>
            <a:r>
              <a:rPr lang="en-US" sz="2000" b="1" dirty="0">
                <a:latin typeface="Maiandra GD" panose="020E0502030308020204" pitchFamily="34" charset="0"/>
              </a:rPr>
              <a:t>S</a:t>
            </a:r>
            <a:endParaRPr lang="en-IN" sz="2000" b="1" dirty="0">
              <a:latin typeface="Maiandra GD" panose="020E0502030308020204" pitchFamily="34" charset="0"/>
            </a:endParaRPr>
          </a:p>
        </p:txBody>
      </p:sp>
      <p:sp>
        <p:nvSpPr>
          <p:cNvPr id="16" name="Rectangle 15">
            <a:extLst>
              <a:ext uri="{FF2B5EF4-FFF2-40B4-BE49-F238E27FC236}">
                <a16:creationId xmlns:a16="http://schemas.microsoft.com/office/drawing/2014/main" id="{7F7D3F44-DD65-4184-B809-650BAEEF35FE}"/>
              </a:ext>
            </a:extLst>
          </p:cNvPr>
          <p:cNvSpPr/>
          <p:nvPr/>
        </p:nvSpPr>
        <p:spPr>
          <a:xfrm>
            <a:off x="8861120" y="465150"/>
            <a:ext cx="356188" cy="400110"/>
          </a:xfrm>
          <a:prstGeom prst="rect">
            <a:avLst/>
          </a:prstGeom>
        </p:spPr>
        <p:txBody>
          <a:bodyPr wrap="none">
            <a:spAutoFit/>
          </a:bodyPr>
          <a:lstStyle/>
          <a:p>
            <a:r>
              <a:rPr lang="en-US" sz="2000" b="1" dirty="0">
                <a:latin typeface="Maiandra GD" panose="020E0502030308020204" pitchFamily="34" charset="0"/>
              </a:rPr>
              <a:t>A</a:t>
            </a:r>
            <a:endParaRPr lang="en-IN" sz="2000" b="1" dirty="0">
              <a:latin typeface="Maiandra GD" panose="020E0502030308020204" pitchFamily="34" charset="0"/>
            </a:endParaRPr>
          </a:p>
        </p:txBody>
      </p:sp>
      <p:sp>
        <p:nvSpPr>
          <p:cNvPr id="17" name="Rectangle 16">
            <a:extLst>
              <a:ext uri="{FF2B5EF4-FFF2-40B4-BE49-F238E27FC236}">
                <a16:creationId xmlns:a16="http://schemas.microsoft.com/office/drawing/2014/main" id="{234BB402-F562-4C95-A269-9B948E29FA1B}"/>
              </a:ext>
            </a:extLst>
          </p:cNvPr>
          <p:cNvSpPr/>
          <p:nvPr/>
        </p:nvSpPr>
        <p:spPr>
          <a:xfrm>
            <a:off x="10535946" y="4463845"/>
            <a:ext cx="295274" cy="400110"/>
          </a:xfrm>
          <a:prstGeom prst="rect">
            <a:avLst/>
          </a:prstGeom>
        </p:spPr>
        <p:txBody>
          <a:bodyPr wrap="none">
            <a:spAutoFit/>
          </a:bodyPr>
          <a:lstStyle/>
          <a:p>
            <a:r>
              <a:rPr lang="en-US" sz="2000" b="1" dirty="0">
                <a:latin typeface="Maiandra GD" panose="020E0502030308020204" pitchFamily="34" charset="0"/>
              </a:rPr>
              <a:t>S</a:t>
            </a:r>
            <a:endParaRPr lang="en-IN" sz="2000" b="1" dirty="0">
              <a:latin typeface="Maiandra GD" panose="020E0502030308020204" pitchFamily="34" charset="0"/>
            </a:endParaRPr>
          </a:p>
        </p:txBody>
      </p:sp>
      <p:sp>
        <p:nvSpPr>
          <p:cNvPr id="18" name="Rectangle 17">
            <a:extLst>
              <a:ext uri="{FF2B5EF4-FFF2-40B4-BE49-F238E27FC236}">
                <a16:creationId xmlns:a16="http://schemas.microsoft.com/office/drawing/2014/main" id="{9E0D34FD-9D7B-4E80-A3FB-0D01A193B83F}"/>
              </a:ext>
            </a:extLst>
          </p:cNvPr>
          <p:cNvSpPr/>
          <p:nvPr/>
        </p:nvSpPr>
        <p:spPr>
          <a:xfrm>
            <a:off x="10535946" y="2051520"/>
            <a:ext cx="295274" cy="400110"/>
          </a:xfrm>
          <a:prstGeom prst="rect">
            <a:avLst/>
          </a:prstGeom>
        </p:spPr>
        <p:txBody>
          <a:bodyPr wrap="none">
            <a:spAutoFit/>
          </a:bodyPr>
          <a:lstStyle/>
          <a:p>
            <a:r>
              <a:rPr lang="en-US" sz="2000" b="1" dirty="0">
                <a:latin typeface="Maiandra GD" panose="020E0502030308020204" pitchFamily="34" charset="0"/>
              </a:rPr>
              <a:t>S</a:t>
            </a:r>
            <a:endParaRPr lang="en-IN" sz="2000" b="1" dirty="0">
              <a:latin typeface="Maiandra GD" panose="020E0502030308020204" pitchFamily="34" charset="0"/>
            </a:endParaRPr>
          </a:p>
        </p:txBody>
      </p:sp>
      <p:cxnSp>
        <p:nvCxnSpPr>
          <p:cNvPr id="19" name="Straight Connector 18">
            <a:extLst>
              <a:ext uri="{FF2B5EF4-FFF2-40B4-BE49-F238E27FC236}">
                <a16:creationId xmlns:a16="http://schemas.microsoft.com/office/drawing/2014/main" id="{6F545974-4FA9-4C0A-92DB-5895F1520D00}"/>
              </a:ext>
            </a:extLst>
          </p:cNvPr>
          <p:cNvCxnSpPr>
            <a:cxnSpLocks/>
          </p:cNvCxnSpPr>
          <p:nvPr/>
        </p:nvCxnSpPr>
        <p:spPr>
          <a:xfrm flipV="1">
            <a:off x="9177948" y="2293555"/>
            <a:ext cx="1398944" cy="1285587"/>
          </a:xfrm>
          <a:prstGeom prst="line">
            <a:avLst/>
          </a:prstGeom>
        </p:spPr>
        <p:style>
          <a:lnRef idx="3">
            <a:schemeClr val="accent5"/>
          </a:lnRef>
          <a:fillRef idx="0">
            <a:schemeClr val="accent5"/>
          </a:fillRef>
          <a:effectRef idx="2">
            <a:schemeClr val="accent5"/>
          </a:effectRef>
          <a:fontRef idx="minor">
            <a:schemeClr val="tx1"/>
          </a:fontRef>
        </p:style>
      </p:cxnSp>
      <p:cxnSp>
        <p:nvCxnSpPr>
          <p:cNvPr id="20" name="Straight Connector 19">
            <a:extLst>
              <a:ext uri="{FF2B5EF4-FFF2-40B4-BE49-F238E27FC236}">
                <a16:creationId xmlns:a16="http://schemas.microsoft.com/office/drawing/2014/main" id="{D0B9315B-944E-4DC0-A679-2EFBEEECF1CB}"/>
              </a:ext>
            </a:extLst>
          </p:cNvPr>
          <p:cNvCxnSpPr>
            <a:cxnSpLocks/>
          </p:cNvCxnSpPr>
          <p:nvPr/>
        </p:nvCxnSpPr>
        <p:spPr>
          <a:xfrm>
            <a:off x="9178836" y="649816"/>
            <a:ext cx="1451701" cy="0"/>
          </a:xfrm>
          <a:prstGeom prst="line">
            <a:avLst/>
          </a:prstGeom>
        </p:spPr>
        <p:style>
          <a:lnRef idx="3">
            <a:schemeClr val="accent5"/>
          </a:lnRef>
          <a:fillRef idx="0">
            <a:schemeClr val="accent5"/>
          </a:fillRef>
          <a:effectRef idx="2">
            <a:schemeClr val="accent5"/>
          </a:effectRef>
          <a:fontRef idx="minor">
            <a:schemeClr val="tx1"/>
          </a:fontRef>
        </p:style>
      </p:cxnSp>
      <p:cxnSp>
        <p:nvCxnSpPr>
          <p:cNvPr id="21" name="Straight Connector 20">
            <a:extLst>
              <a:ext uri="{FF2B5EF4-FFF2-40B4-BE49-F238E27FC236}">
                <a16:creationId xmlns:a16="http://schemas.microsoft.com/office/drawing/2014/main" id="{4A669D0E-C4D4-46D7-9F4E-0D79E1E4D4CF}"/>
              </a:ext>
            </a:extLst>
          </p:cNvPr>
          <p:cNvCxnSpPr>
            <a:cxnSpLocks/>
          </p:cNvCxnSpPr>
          <p:nvPr/>
        </p:nvCxnSpPr>
        <p:spPr>
          <a:xfrm>
            <a:off x="9177948" y="4637345"/>
            <a:ext cx="1414890" cy="11166"/>
          </a:xfrm>
          <a:prstGeom prst="line">
            <a:avLst/>
          </a:prstGeom>
        </p:spPr>
        <p:style>
          <a:lnRef idx="3">
            <a:schemeClr val="accent5"/>
          </a:lnRef>
          <a:fillRef idx="0">
            <a:schemeClr val="accent5"/>
          </a:fillRef>
          <a:effectRef idx="2">
            <a:schemeClr val="accent5"/>
          </a:effectRef>
          <a:fontRef idx="minor">
            <a:schemeClr val="tx1"/>
          </a:fontRef>
        </p:style>
      </p:cxnSp>
      <p:cxnSp>
        <p:nvCxnSpPr>
          <p:cNvPr id="22" name="Straight Connector 21">
            <a:extLst>
              <a:ext uri="{FF2B5EF4-FFF2-40B4-BE49-F238E27FC236}">
                <a16:creationId xmlns:a16="http://schemas.microsoft.com/office/drawing/2014/main" id="{0310C4C5-89F9-4EEB-B45E-5EBA6DBF9DA0}"/>
              </a:ext>
            </a:extLst>
          </p:cNvPr>
          <p:cNvCxnSpPr>
            <a:cxnSpLocks/>
          </p:cNvCxnSpPr>
          <p:nvPr/>
        </p:nvCxnSpPr>
        <p:spPr>
          <a:xfrm>
            <a:off x="9089387" y="2201222"/>
            <a:ext cx="1529954" cy="1474166"/>
          </a:xfrm>
          <a:prstGeom prst="line">
            <a:avLst/>
          </a:prstGeom>
        </p:spPr>
        <p:style>
          <a:lnRef idx="3">
            <a:schemeClr val="accent5"/>
          </a:lnRef>
          <a:fillRef idx="0">
            <a:schemeClr val="accent5"/>
          </a:fillRef>
          <a:effectRef idx="2">
            <a:schemeClr val="accent5"/>
          </a:effectRef>
          <a:fontRef idx="minor">
            <a:schemeClr val="tx1"/>
          </a:fontRef>
        </p:style>
      </p:cxnSp>
      <p:sp>
        <p:nvSpPr>
          <p:cNvPr id="23" name="Rectangle 22">
            <a:extLst>
              <a:ext uri="{FF2B5EF4-FFF2-40B4-BE49-F238E27FC236}">
                <a16:creationId xmlns:a16="http://schemas.microsoft.com/office/drawing/2014/main" id="{FEEDB710-480F-44CE-97B0-8A569ED0F0F4}"/>
              </a:ext>
            </a:extLst>
          </p:cNvPr>
          <p:cNvSpPr/>
          <p:nvPr/>
        </p:nvSpPr>
        <p:spPr>
          <a:xfrm>
            <a:off x="11788393" y="4463845"/>
            <a:ext cx="369012" cy="400110"/>
          </a:xfrm>
          <a:prstGeom prst="rect">
            <a:avLst/>
          </a:prstGeom>
        </p:spPr>
        <p:txBody>
          <a:bodyPr wrap="none">
            <a:spAutoFit/>
          </a:bodyPr>
          <a:lstStyle/>
          <a:p>
            <a:r>
              <a:rPr lang="el-GR" sz="2000" b="1" dirty="0"/>
              <a:t>σ</a:t>
            </a:r>
            <a:endParaRPr lang="en-IN" sz="2000" b="1" dirty="0">
              <a:latin typeface="Maiandra GD" panose="020E0502030308020204" pitchFamily="34" charset="0"/>
            </a:endParaRPr>
          </a:p>
        </p:txBody>
      </p:sp>
      <p:sp>
        <p:nvSpPr>
          <p:cNvPr id="24" name="Rectangle 23">
            <a:extLst>
              <a:ext uri="{FF2B5EF4-FFF2-40B4-BE49-F238E27FC236}">
                <a16:creationId xmlns:a16="http://schemas.microsoft.com/office/drawing/2014/main" id="{FB94E226-6BD9-48FD-8CFB-75A6194C251D}"/>
              </a:ext>
            </a:extLst>
          </p:cNvPr>
          <p:cNvSpPr/>
          <p:nvPr/>
        </p:nvSpPr>
        <p:spPr>
          <a:xfrm>
            <a:off x="11879094" y="3496628"/>
            <a:ext cx="356188" cy="400110"/>
          </a:xfrm>
          <a:prstGeom prst="rect">
            <a:avLst/>
          </a:prstGeom>
        </p:spPr>
        <p:txBody>
          <a:bodyPr wrap="none">
            <a:spAutoFit/>
          </a:bodyPr>
          <a:lstStyle/>
          <a:p>
            <a:r>
              <a:rPr lang="el-GR" sz="2000" b="1" dirty="0"/>
              <a:t>π</a:t>
            </a:r>
            <a:endParaRPr lang="en-IN" sz="2000" b="1" dirty="0">
              <a:latin typeface="Maiandra GD" panose="020E0502030308020204" pitchFamily="34" charset="0"/>
            </a:endParaRPr>
          </a:p>
        </p:txBody>
      </p:sp>
      <p:sp>
        <p:nvSpPr>
          <p:cNvPr id="25" name="Rectangle 24">
            <a:extLst>
              <a:ext uri="{FF2B5EF4-FFF2-40B4-BE49-F238E27FC236}">
                <a16:creationId xmlns:a16="http://schemas.microsoft.com/office/drawing/2014/main" id="{1CA0E199-2E6B-44BB-8780-9A17AA2212E6}"/>
              </a:ext>
            </a:extLst>
          </p:cNvPr>
          <p:cNvSpPr/>
          <p:nvPr/>
        </p:nvSpPr>
        <p:spPr>
          <a:xfrm>
            <a:off x="11761569" y="2066346"/>
            <a:ext cx="484428" cy="400110"/>
          </a:xfrm>
          <a:prstGeom prst="rect">
            <a:avLst/>
          </a:prstGeom>
        </p:spPr>
        <p:txBody>
          <a:bodyPr wrap="none">
            <a:spAutoFit/>
          </a:bodyPr>
          <a:lstStyle/>
          <a:p>
            <a:r>
              <a:rPr lang="el-GR" sz="2000" b="1" dirty="0"/>
              <a:t>π</a:t>
            </a:r>
            <a:r>
              <a:rPr lang="en-US" sz="2000" b="1" dirty="0">
                <a:latin typeface="Maiandra GD" panose="020E0502030308020204" pitchFamily="34" charset="0"/>
              </a:rPr>
              <a:t>*</a:t>
            </a:r>
            <a:endParaRPr lang="en-IN" sz="2000" b="1" dirty="0">
              <a:latin typeface="Maiandra GD" panose="020E0502030308020204" pitchFamily="34" charset="0"/>
            </a:endParaRPr>
          </a:p>
        </p:txBody>
      </p:sp>
      <p:sp>
        <p:nvSpPr>
          <p:cNvPr id="26" name="Rectangle 25">
            <a:extLst>
              <a:ext uri="{FF2B5EF4-FFF2-40B4-BE49-F238E27FC236}">
                <a16:creationId xmlns:a16="http://schemas.microsoft.com/office/drawing/2014/main" id="{A330682C-7A47-434C-B79A-370C3F1BC1FF}"/>
              </a:ext>
            </a:extLst>
          </p:cNvPr>
          <p:cNvSpPr/>
          <p:nvPr/>
        </p:nvSpPr>
        <p:spPr>
          <a:xfrm>
            <a:off x="11850596" y="429878"/>
            <a:ext cx="497252" cy="400110"/>
          </a:xfrm>
          <a:prstGeom prst="rect">
            <a:avLst/>
          </a:prstGeom>
        </p:spPr>
        <p:txBody>
          <a:bodyPr wrap="none">
            <a:spAutoFit/>
          </a:bodyPr>
          <a:lstStyle/>
          <a:p>
            <a:r>
              <a:rPr lang="el-GR" sz="2000" b="1" dirty="0"/>
              <a:t>σ</a:t>
            </a:r>
            <a:r>
              <a:rPr lang="en-US" sz="2000" b="1" dirty="0">
                <a:latin typeface="Maiandra GD" panose="020E0502030308020204" pitchFamily="34" charset="0"/>
              </a:rPr>
              <a:t>*</a:t>
            </a:r>
            <a:endParaRPr lang="en-IN" sz="2000" b="1" dirty="0">
              <a:latin typeface="Maiandra GD" panose="020E0502030308020204" pitchFamily="34" charset="0"/>
            </a:endParaRPr>
          </a:p>
        </p:txBody>
      </p:sp>
      <p:sp>
        <p:nvSpPr>
          <p:cNvPr id="31" name="TextBox 30">
            <a:extLst>
              <a:ext uri="{FF2B5EF4-FFF2-40B4-BE49-F238E27FC236}">
                <a16:creationId xmlns:a16="http://schemas.microsoft.com/office/drawing/2014/main" id="{BC6971BB-2B42-4368-8DF6-4B3D1E111793}"/>
              </a:ext>
            </a:extLst>
          </p:cNvPr>
          <p:cNvSpPr txBox="1"/>
          <p:nvPr/>
        </p:nvSpPr>
        <p:spPr>
          <a:xfrm>
            <a:off x="3662308" y="2313533"/>
            <a:ext cx="1802745" cy="400110"/>
          </a:xfrm>
          <a:prstGeom prst="rect">
            <a:avLst/>
          </a:prstGeom>
          <a:noFill/>
        </p:spPr>
        <p:txBody>
          <a:bodyPr wrap="square" rtlCol="0">
            <a:spAutoFit/>
          </a:bodyPr>
          <a:lstStyle/>
          <a:p>
            <a:r>
              <a:rPr lang="en-US" sz="2000" b="1" dirty="0">
                <a:solidFill>
                  <a:srgbClr val="00B050"/>
                </a:solidFill>
                <a:latin typeface="Maiandra GD" panose="020E0502030308020204" pitchFamily="34" charset="0"/>
              </a:rPr>
              <a:t>Correlations: </a:t>
            </a:r>
            <a:endParaRPr lang="en-IN" sz="2000" b="1" dirty="0">
              <a:solidFill>
                <a:srgbClr val="00B050"/>
              </a:solidFill>
              <a:latin typeface="Maiandra GD" panose="020E0502030308020204" pitchFamily="34" charset="0"/>
            </a:endParaRPr>
          </a:p>
        </p:txBody>
      </p:sp>
      <p:graphicFrame>
        <p:nvGraphicFramePr>
          <p:cNvPr id="32" name="Object 31">
            <a:extLst>
              <a:ext uri="{FF2B5EF4-FFF2-40B4-BE49-F238E27FC236}">
                <a16:creationId xmlns:a16="http://schemas.microsoft.com/office/drawing/2014/main" id="{7A722F39-3CEC-428A-AB4C-51134941DDF2}"/>
              </a:ext>
            </a:extLst>
          </p:cNvPr>
          <p:cNvGraphicFramePr>
            <a:graphicFrameLocks noChangeAspect="1"/>
          </p:cNvGraphicFramePr>
          <p:nvPr>
            <p:extLst>
              <p:ext uri="{D42A27DB-BD31-4B8C-83A1-F6EECF244321}">
                <p14:modId xmlns:p14="http://schemas.microsoft.com/office/powerpoint/2010/main" val="4290504026"/>
              </p:ext>
            </p:extLst>
          </p:nvPr>
        </p:nvGraphicFramePr>
        <p:xfrm>
          <a:off x="4422335" y="3077315"/>
          <a:ext cx="701675" cy="115887"/>
        </p:xfrm>
        <a:graphic>
          <a:graphicData uri="http://schemas.openxmlformats.org/presentationml/2006/ole">
            <mc:AlternateContent xmlns:mc="http://schemas.openxmlformats.org/markup-compatibility/2006">
              <mc:Choice xmlns:v="urn:schemas-microsoft-com:vml" Requires="v">
                <p:oleObj spid="_x0000_s18955" name="CS ChemDraw Drawing" r:id="rId5" imgW="700920" imgH="116280" progId="ChemDraw.Document.6.0">
                  <p:embed/>
                </p:oleObj>
              </mc:Choice>
              <mc:Fallback>
                <p:oleObj name="CS ChemDraw Drawing" r:id="rId5" imgW="700920" imgH="116280" progId="ChemDraw.Document.6.0">
                  <p:embed/>
                  <p:pic>
                    <p:nvPicPr>
                      <p:cNvPr id="37" name="Object 36">
                        <a:extLst>
                          <a:ext uri="{FF2B5EF4-FFF2-40B4-BE49-F238E27FC236}">
                            <a16:creationId xmlns:a16="http://schemas.microsoft.com/office/drawing/2014/main" id="{4A3EA3DA-05BD-4460-9F45-56C7287ED053}"/>
                          </a:ext>
                        </a:extLst>
                      </p:cNvPr>
                      <p:cNvPicPr/>
                      <p:nvPr/>
                    </p:nvPicPr>
                    <p:blipFill>
                      <a:blip r:embed="rId6"/>
                      <a:stretch>
                        <a:fillRect/>
                      </a:stretch>
                    </p:blipFill>
                    <p:spPr>
                      <a:xfrm>
                        <a:off x="4422335" y="3077315"/>
                        <a:ext cx="701675" cy="115887"/>
                      </a:xfrm>
                      <a:prstGeom prst="rect">
                        <a:avLst/>
                      </a:prstGeom>
                    </p:spPr>
                  </p:pic>
                </p:oleObj>
              </mc:Fallback>
            </mc:AlternateContent>
          </a:graphicData>
        </a:graphic>
      </p:graphicFrame>
      <p:sp>
        <p:nvSpPr>
          <p:cNvPr id="34" name="Rectangle 33">
            <a:extLst>
              <a:ext uri="{FF2B5EF4-FFF2-40B4-BE49-F238E27FC236}">
                <a16:creationId xmlns:a16="http://schemas.microsoft.com/office/drawing/2014/main" id="{7F12ED6B-A71E-4C78-BA12-6CF0F92CC732}"/>
              </a:ext>
            </a:extLst>
          </p:cNvPr>
          <p:cNvSpPr/>
          <p:nvPr/>
        </p:nvSpPr>
        <p:spPr>
          <a:xfrm>
            <a:off x="3974673" y="3397973"/>
            <a:ext cx="540533" cy="400110"/>
          </a:xfrm>
          <a:prstGeom prst="rect">
            <a:avLst/>
          </a:prstGeom>
        </p:spPr>
        <p:txBody>
          <a:bodyPr wrap="none">
            <a:spAutoFit/>
          </a:bodyPr>
          <a:lstStyle/>
          <a:p>
            <a:r>
              <a:rPr lang="el-GR" sz="2000" b="1" dirty="0"/>
              <a:t>Ψ</a:t>
            </a:r>
            <a:r>
              <a:rPr lang="en-US" sz="2000" b="1" dirty="0">
                <a:latin typeface="Maiandra GD" panose="020E0502030308020204" pitchFamily="34" charset="0"/>
              </a:rPr>
              <a:t>2</a:t>
            </a:r>
            <a:endParaRPr lang="en-IN" sz="2000" b="1" dirty="0">
              <a:latin typeface="Maiandra GD" panose="020E0502030308020204" pitchFamily="34" charset="0"/>
            </a:endParaRPr>
          </a:p>
        </p:txBody>
      </p:sp>
      <p:graphicFrame>
        <p:nvGraphicFramePr>
          <p:cNvPr id="35" name="Object 34">
            <a:extLst>
              <a:ext uri="{FF2B5EF4-FFF2-40B4-BE49-F238E27FC236}">
                <a16:creationId xmlns:a16="http://schemas.microsoft.com/office/drawing/2014/main" id="{1D852C14-77AD-4C2B-8BD1-98A85A3B9AEC}"/>
              </a:ext>
            </a:extLst>
          </p:cNvPr>
          <p:cNvGraphicFramePr>
            <a:graphicFrameLocks noChangeAspect="1"/>
          </p:cNvGraphicFramePr>
          <p:nvPr>
            <p:extLst>
              <p:ext uri="{D42A27DB-BD31-4B8C-83A1-F6EECF244321}">
                <p14:modId xmlns:p14="http://schemas.microsoft.com/office/powerpoint/2010/main" val="151346633"/>
              </p:ext>
            </p:extLst>
          </p:nvPr>
        </p:nvGraphicFramePr>
        <p:xfrm>
          <a:off x="4422334" y="3562392"/>
          <a:ext cx="701675" cy="115887"/>
        </p:xfrm>
        <a:graphic>
          <a:graphicData uri="http://schemas.openxmlformats.org/presentationml/2006/ole">
            <mc:AlternateContent xmlns:mc="http://schemas.openxmlformats.org/markup-compatibility/2006">
              <mc:Choice xmlns:v="urn:schemas-microsoft-com:vml" Requires="v">
                <p:oleObj spid="_x0000_s18956" name="CS ChemDraw Drawing" r:id="rId7" imgW="700920" imgH="116280" progId="ChemDraw.Document.6.0">
                  <p:embed/>
                </p:oleObj>
              </mc:Choice>
              <mc:Fallback>
                <p:oleObj name="CS ChemDraw Drawing" r:id="rId7" imgW="700920" imgH="116280" progId="ChemDraw.Document.6.0">
                  <p:embed/>
                  <p:pic>
                    <p:nvPicPr>
                      <p:cNvPr id="41" name="Object 40">
                        <a:extLst>
                          <a:ext uri="{FF2B5EF4-FFF2-40B4-BE49-F238E27FC236}">
                            <a16:creationId xmlns:a16="http://schemas.microsoft.com/office/drawing/2014/main" id="{4D2DC29B-D294-4410-B8D3-9E0D8E8BA567}"/>
                          </a:ext>
                        </a:extLst>
                      </p:cNvPr>
                      <p:cNvPicPr/>
                      <p:nvPr/>
                    </p:nvPicPr>
                    <p:blipFill>
                      <a:blip r:embed="rId6"/>
                      <a:stretch>
                        <a:fillRect/>
                      </a:stretch>
                    </p:blipFill>
                    <p:spPr>
                      <a:xfrm>
                        <a:off x="4422334" y="3562392"/>
                        <a:ext cx="701675" cy="115887"/>
                      </a:xfrm>
                      <a:prstGeom prst="rect">
                        <a:avLst/>
                      </a:prstGeom>
                    </p:spPr>
                  </p:pic>
                </p:oleObj>
              </mc:Fallback>
            </mc:AlternateContent>
          </a:graphicData>
        </a:graphic>
      </p:graphicFrame>
      <p:sp>
        <p:nvSpPr>
          <p:cNvPr id="36" name="Rectangle 35">
            <a:extLst>
              <a:ext uri="{FF2B5EF4-FFF2-40B4-BE49-F238E27FC236}">
                <a16:creationId xmlns:a16="http://schemas.microsoft.com/office/drawing/2014/main" id="{3CF76BFE-7B6C-49F2-9B14-E72CA876A8D9}"/>
              </a:ext>
            </a:extLst>
          </p:cNvPr>
          <p:cNvSpPr/>
          <p:nvPr/>
        </p:nvSpPr>
        <p:spPr>
          <a:xfrm>
            <a:off x="5141606" y="2901503"/>
            <a:ext cx="369012" cy="400110"/>
          </a:xfrm>
          <a:prstGeom prst="rect">
            <a:avLst/>
          </a:prstGeom>
        </p:spPr>
        <p:txBody>
          <a:bodyPr wrap="none">
            <a:spAutoFit/>
          </a:bodyPr>
          <a:lstStyle/>
          <a:p>
            <a:r>
              <a:rPr lang="el-GR" sz="2000" b="1" dirty="0"/>
              <a:t>σ</a:t>
            </a:r>
            <a:endParaRPr lang="en-IN" sz="2000" b="1" dirty="0">
              <a:latin typeface="Maiandra GD" panose="020E0502030308020204" pitchFamily="34" charset="0"/>
            </a:endParaRPr>
          </a:p>
        </p:txBody>
      </p:sp>
      <p:sp>
        <p:nvSpPr>
          <p:cNvPr id="37" name="Rectangle 36">
            <a:extLst>
              <a:ext uri="{FF2B5EF4-FFF2-40B4-BE49-F238E27FC236}">
                <a16:creationId xmlns:a16="http://schemas.microsoft.com/office/drawing/2014/main" id="{B06048A2-9CA4-4116-AF68-D67898381DF2}"/>
              </a:ext>
            </a:extLst>
          </p:cNvPr>
          <p:cNvSpPr/>
          <p:nvPr/>
        </p:nvSpPr>
        <p:spPr>
          <a:xfrm>
            <a:off x="3947897" y="4317193"/>
            <a:ext cx="540533" cy="400110"/>
          </a:xfrm>
          <a:prstGeom prst="rect">
            <a:avLst/>
          </a:prstGeom>
        </p:spPr>
        <p:txBody>
          <a:bodyPr wrap="none">
            <a:spAutoFit/>
          </a:bodyPr>
          <a:lstStyle/>
          <a:p>
            <a:r>
              <a:rPr lang="el-GR" sz="2000" b="1" dirty="0"/>
              <a:t>Ψ</a:t>
            </a:r>
            <a:r>
              <a:rPr lang="en-US" sz="2000" b="1" dirty="0">
                <a:latin typeface="Maiandra GD" panose="020E0502030308020204" pitchFamily="34" charset="0"/>
              </a:rPr>
              <a:t>4</a:t>
            </a:r>
            <a:endParaRPr lang="en-IN" sz="2000" b="1" dirty="0">
              <a:latin typeface="Maiandra GD" panose="020E0502030308020204" pitchFamily="34" charset="0"/>
            </a:endParaRPr>
          </a:p>
        </p:txBody>
      </p:sp>
      <p:graphicFrame>
        <p:nvGraphicFramePr>
          <p:cNvPr id="38" name="Object 37">
            <a:extLst>
              <a:ext uri="{FF2B5EF4-FFF2-40B4-BE49-F238E27FC236}">
                <a16:creationId xmlns:a16="http://schemas.microsoft.com/office/drawing/2014/main" id="{D2DCA98E-E68E-42AC-90AE-FAD808245749}"/>
              </a:ext>
            </a:extLst>
          </p:cNvPr>
          <p:cNvGraphicFramePr>
            <a:graphicFrameLocks noChangeAspect="1"/>
          </p:cNvGraphicFramePr>
          <p:nvPr>
            <p:extLst>
              <p:ext uri="{D42A27DB-BD31-4B8C-83A1-F6EECF244321}">
                <p14:modId xmlns:p14="http://schemas.microsoft.com/office/powerpoint/2010/main" val="922243782"/>
              </p:ext>
            </p:extLst>
          </p:nvPr>
        </p:nvGraphicFramePr>
        <p:xfrm>
          <a:off x="4411278" y="4467963"/>
          <a:ext cx="701675" cy="115887"/>
        </p:xfrm>
        <a:graphic>
          <a:graphicData uri="http://schemas.openxmlformats.org/presentationml/2006/ole">
            <mc:AlternateContent xmlns:mc="http://schemas.openxmlformats.org/markup-compatibility/2006">
              <mc:Choice xmlns:v="urn:schemas-microsoft-com:vml" Requires="v">
                <p:oleObj spid="_x0000_s18957" name="CS ChemDraw Drawing" r:id="rId8" imgW="700920" imgH="116280" progId="ChemDraw.Document.6.0">
                  <p:embed/>
                </p:oleObj>
              </mc:Choice>
              <mc:Fallback>
                <p:oleObj name="CS ChemDraw Drawing" r:id="rId8" imgW="700920" imgH="116280" progId="ChemDraw.Document.6.0">
                  <p:embed/>
                  <p:pic>
                    <p:nvPicPr>
                      <p:cNvPr id="44" name="Object 43">
                        <a:extLst>
                          <a:ext uri="{FF2B5EF4-FFF2-40B4-BE49-F238E27FC236}">
                            <a16:creationId xmlns:a16="http://schemas.microsoft.com/office/drawing/2014/main" id="{13E05381-061F-4FBC-AFAE-6843DEF099D2}"/>
                          </a:ext>
                        </a:extLst>
                      </p:cNvPr>
                      <p:cNvPicPr/>
                      <p:nvPr/>
                    </p:nvPicPr>
                    <p:blipFill>
                      <a:blip r:embed="rId6"/>
                      <a:stretch>
                        <a:fillRect/>
                      </a:stretch>
                    </p:blipFill>
                    <p:spPr>
                      <a:xfrm>
                        <a:off x="4411278" y="4467963"/>
                        <a:ext cx="701675" cy="115887"/>
                      </a:xfrm>
                      <a:prstGeom prst="rect">
                        <a:avLst/>
                      </a:prstGeom>
                    </p:spPr>
                  </p:pic>
                </p:oleObj>
              </mc:Fallback>
            </mc:AlternateContent>
          </a:graphicData>
        </a:graphic>
      </p:graphicFrame>
      <p:sp>
        <p:nvSpPr>
          <p:cNvPr id="40" name="Rectangle 39">
            <a:extLst>
              <a:ext uri="{FF2B5EF4-FFF2-40B4-BE49-F238E27FC236}">
                <a16:creationId xmlns:a16="http://schemas.microsoft.com/office/drawing/2014/main" id="{0485EA64-DE3E-468F-9DB5-C3395E3D5E08}"/>
              </a:ext>
            </a:extLst>
          </p:cNvPr>
          <p:cNvSpPr/>
          <p:nvPr/>
        </p:nvSpPr>
        <p:spPr>
          <a:xfrm>
            <a:off x="3964049" y="3902636"/>
            <a:ext cx="540533" cy="400110"/>
          </a:xfrm>
          <a:prstGeom prst="rect">
            <a:avLst/>
          </a:prstGeom>
        </p:spPr>
        <p:txBody>
          <a:bodyPr wrap="none">
            <a:spAutoFit/>
          </a:bodyPr>
          <a:lstStyle/>
          <a:p>
            <a:r>
              <a:rPr lang="el-GR" sz="2000" b="1" dirty="0"/>
              <a:t>Ψ</a:t>
            </a:r>
            <a:r>
              <a:rPr lang="en-US" sz="2000" b="1" dirty="0">
                <a:latin typeface="Maiandra GD" panose="020E0502030308020204" pitchFamily="34" charset="0"/>
              </a:rPr>
              <a:t>3</a:t>
            </a:r>
            <a:endParaRPr lang="en-IN" sz="2000" b="1" dirty="0">
              <a:latin typeface="Maiandra GD" panose="020E0502030308020204" pitchFamily="34" charset="0"/>
            </a:endParaRPr>
          </a:p>
        </p:txBody>
      </p:sp>
      <p:graphicFrame>
        <p:nvGraphicFramePr>
          <p:cNvPr id="41" name="Object 40">
            <a:extLst>
              <a:ext uri="{FF2B5EF4-FFF2-40B4-BE49-F238E27FC236}">
                <a16:creationId xmlns:a16="http://schemas.microsoft.com/office/drawing/2014/main" id="{E545CEC1-7771-4906-A9D1-ECA72CCED629}"/>
              </a:ext>
            </a:extLst>
          </p:cNvPr>
          <p:cNvGraphicFramePr>
            <a:graphicFrameLocks noChangeAspect="1"/>
          </p:cNvGraphicFramePr>
          <p:nvPr>
            <p:extLst>
              <p:ext uri="{D42A27DB-BD31-4B8C-83A1-F6EECF244321}">
                <p14:modId xmlns:p14="http://schemas.microsoft.com/office/powerpoint/2010/main" val="1199620116"/>
              </p:ext>
            </p:extLst>
          </p:nvPr>
        </p:nvGraphicFramePr>
        <p:xfrm>
          <a:off x="4411277" y="4036839"/>
          <a:ext cx="701675" cy="115887"/>
        </p:xfrm>
        <a:graphic>
          <a:graphicData uri="http://schemas.openxmlformats.org/presentationml/2006/ole">
            <mc:AlternateContent xmlns:mc="http://schemas.openxmlformats.org/markup-compatibility/2006">
              <mc:Choice xmlns:v="urn:schemas-microsoft-com:vml" Requires="v">
                <p:oleObj spid="_x0000_s18958" name="CS ChemDraw Drawing" r:id="rId9" imgW="700920" imgH="116280" progId="ChemDraw.Document.6.0">
                  <p:embed/>
                </p:oleObj>
              </mc:Choice>
              <mc:Fallback>
                <p:oleObj name="CS ChemDraw Drawing" r:id="rId9" imgW="700920" imgH="116280" progId="ChemDraw.Document.6.0">
                  <p:embed/>
                  <p:pic>
                    <p:nvPicPr>
                      <p:cNvPr id="47" name="Object 46">
                        <a:extLst>
                          <a:ext uri="{FF2B5EF4-FFF2-40B4-BE49-F238E27FC236}">
                            <a16:creationId xmlns:a16="http://schemas.microsoft.com/office/drawing/2014/main" id="{0EB04793-519A-4A05-B5AF-C6DD26E4006F}"/>
                          </a:ext>
                        </a:extLst>
                      </p:cNvPr>
                      <p:cNvPicPr/>
                      <p:nvPr/>
                    </p:nvPicPr>
                    <p:blipFill>
                      <a:blip r:embed="rId6"/>
                      <a:stretch>
                        <a:fillRect/>
                      </a:stretch>
                    </p:blipFill>
                    <p:spPr>
                      <a:xfrm>
                        <a:off x="4411277" y="4036839"/>
                        <a:ext cx="701675" cy="115887"/>
                      </a:xfrm>
                      <a:prstGeom prst="rect">
                        <a:avLst/>
                      </a:prstGeom>
                    </p:spPr>
                  </p:pic>
                </p:oleObj>
              </mc:Fallback>
            </mc:AlternateContent>
          </a:graphicData>
        </a:graphic>
      </p:graphicFrame>
      <p:sp>
        <p:nvSpPr>
          <p:cNvPr id="44" name="Rectangle 43">
            <a:extLst>
              <a:ext uri="{FF2B5EF4-FFF2-40B4-BE49-F238E27FC236}">
                <a16:creationId xmlns:a16="http://schemas.microsoft.com/office/drawing/2014/main" id="{55A4A324-4535-4CE0-810B-1262F72892E5}"/>
              </a:ext>
            </a:extLst>
          </p:cNvPr>
          <p:cNvSpPr/>
          <p:nvPr/>
        </p:nvSpPr>
        <p:spPr>
          <a:xfrm>
            <a:off x="3979246" y="2966022"/>
            <a:ext cx="741660" cy="400110"/>
          </a:xfrm>
          <a:prstGeom prst="rect">
            <a:avLst/>
          </a:prstGeom>
        </p:spPr>
        <p:txBody>
          <a:bodyPr wrap="square">
            <a:spAutoFit/>
          </a:bodyPr>
          <a:lstStyle/>
          <a:p>
            <a:r>
              <a:rPr lang="el-GR" sz="2000" b="1" dirty="0"/>
              <a:t>Ψ</a:t>
            </a:r>
            <a:r>
              <a:rPr lang="en-US" sz="2000" b="1" dirty="0">
                <a:latin typeface="Maiandra GD" panose="020E0502030308020204" pitchFamily="34" charset="0"/>
              </a:rPr>
              <a:t>1</a:t>
            </a:r>
            <a:endParaRPr lang="en-IN" sz="2000" b="1" dirty="0">
              <a:latin typeface="Maiandra GD" panose="020E0502030308020204" pitchFamily="34" charset="0"/>
            </a:endParaRPr>
          </a:p>
        </p:txBody>
      </p:sp>
      <p:sp>
        <p:nvSpPr>
          <p:cNvPr id="45" name="Rectangle 44">
            <a:extLst>
              <a:ext uri="{FF2B5EF4-FFF2-40B4-BE49-F238E27FC236}">
                <a16:creationId xmlns:a16="http://schemas.microsoft.com/office/drawing/2014/main" id="{F01D354B-833F-48F8-89EB-655A080B2CBF}"/>
              </a:ext>
            </a:extLst>
          </p:cNvPr>
          <p:cNvSpPr/>
          <p:nvPr/>
        </p:nvSpPr>
        <p:spPr>
          <a:xfrm>
            <a:off x="5156948" y="3890808"/>
            <a:ext cx="356188" cy="400110"/>
          </a:xfrm>
          <a:prstGeom prst="rect">
            <a:avLst/>
          </a:prstGeom>
        </p:spPr>
        <p:txBody>
          <a:bodyPr wrap="none">
            <a:spAutoFit/>
          </a:bodyPr>
          <a:lstStyle/>
          <a:p>
            <a:r>
              <a:rPr lang="el-GR" sz="2000" b="1" dirty="0"/>
              <a:t>π</a:t>
            </a:r>
            <a:endParaRPr lang="en-IN" sz="2000" b="1" dirty="0">
              <a:latin typeface="Maiandra GD" panose="020E0502030308020204" pitchFamily="34" charset="0"/>
            </a:endParaRPr>
          </a:p>
        </p:txBody>
      </p:sp>
      <p:sp>
        <p:nvSpPr>
          <p:cNvPr id="46" name="Rectangle 45">
            <a:extLst>
              <a:ext uri="{FF2B5EF4-FFF2-40B4-BE49-F238E27FC236}">
                <a16:creationId xmlns:a16="http://schemas.microsoft.com/office/drawing/2014/main" id="{97482575-E7E3-4258-BF6D-A50B2D349891}"/>
              </a:ext>
            </a:extLst>
          </p:cNvPr>
          <p:cNvSpPr/>
          <p:nvPr/>
        </p:nvSpPr>
        <p:spPr>
          <a:xfrm>
            <a:off x="5179164" y="3359032"/>
            <a:ext cx="484428" cy="400110"/>
          </a:xfrm>
          <a:prstGeom prst="rect">
            <a:avLst/>
          </a:prstGeom>
        </p:spPr>
        <p:txBody>
          <a:bodyPr wrap="none">
            <a:spAutoFit/>
          </a:bodyPr>
          <a:lstStyle/>
          <a:p>
            <a:r>
              <a:rPr lang="el-GR" sz="2000" b="1" dirty="0"/>
              <a:t>π</a:t>
            </a:r>
            <a:r>
              <a:rPr lang="en-US" sz="2000" b="1" dirty="0">
                <a:latin typeface="Maiandra GD" panose="020E0502030308020204" pitchFamily="34" charset="0"/>
              </a:rPr>
              <a:t>*</a:t>
            </a:r>
            <a:endParaRPr lang="en-IN" sz="2000" b="1" dirty="0">
              <a:latin typeface="Maiandra GD" panose="020E0502030308020204" pitchFamily="34" charset="0"/>
            </a:endParaRPr>
          </a:p>
        </p:txBody>
      </p:sp>
      <p:sp>
        <p:nvSpPr>
          <p:cNvPr id="47" name="Rectangle 46">
            <a:extLst>
              <a:ext uri="{FF2B5EF4-FFF2-40B4-BE49-F238E27FC236}">
                <a16:creationId xmlns:a16="http://schemas.microsoft.com/office/drawing/2014/main" id="{1687DDC2-0656-474D-95F1-67953A868776}"/>
              </a:ext>
            </a:extLst>
          </p:cNvPr>
          <p:cNvSpPr/>
          <p:nvPr/>
        </p:nvSpPr>
        <p:spPr>
          <a:xfrm>
            <a:off x="5131754" y="4278723"/>
            <a:ext cx="497252" cy="400110"/>
          </a:xfrm>
          <a:prstGeom prst="rect">
            <a:avLst/>
          </a:prstGeom>
        </p:spPr>
        <p:txBody>
          <a:bodyPr wrap="none">
            <a:spAutoFit/>
          </a:bodyPr>
          <a:lstStyle/>
          <a:p>
            <a:r>
              <a:rPr lang="el-GR" sz="2000" b="1" dirty="0"/>
              <a:t>σ</a:t>
            </a:r>
            <a:r>
              <a:rPr lang="en-US" sz="2000" b="1" dirty="0">
                <a:latin typeface="Maiandra GD" panose="020E0502030308020204" pitchFamily="34" charset="0"/>
              </a:rPr>
              <a:t>*</a:t>
            </a:r>
            <a:endParaRPr lang="en-IN" sz="2000" b="1" dirty="0">
              <a:latin typeface="Maiandra GD" panose="020E0502030308020204" pitchFamily="34" charset="0"/>
            </a:endParaRPr>
          </a:p>
        </p:txBody>
      </p:sp>
      <p:sp>
        <p:nvSpPr>
          <p:cNvPr id="48" name="Rectangle 47">
            <a:extLst>
              <a:ext uri="{FF2B5EF4-FFF2-40B4-BE49-F238E27FC236}">
                <a16:creationId xmlns:a16="http://schemas.microsoft.com/office/drawing/2014/main" id="{58A5D6BD-8436-40B8-824D-A16849598309}"/>
              </a:ext>
            </a:extLst>
          </p:cNvPr>
          <p:cNvSpPr/>
          <p:nvPr/>
        </p:nvSpPr>
        <p:spPr>
          <a:xfrm>
            <a:off x="2999331" y="5174151"/>
            <a:ext cx="3441662" cy="1323439"/>
          </a:xfrm>
          <a:prstGeom prst="rect">
            <a:avLst/>
          </a:prstGeom>
        </p:spPr>
        <p:txBody>
          <a:bodyPr wrap="square">
            <a:spAutoFit/>
          </a:bodyPr>
          <a:lstStyle/>
          <a:p>
            <a:r>
              <a:rPr lang="en-US" sz="2000" b="1" dirty="0">
                <a:latin typeface="Maiandra GD" panose="020E0502030308020204" pitchFamily="34" charset="0"/>
              </a:rPr>
              <a:t>On irradiation with light electron promote from </a:t>
            </a:r>
            <a:r>
              <a:rPr lang="el-GR" sz="2000" b="1" dirty="0"/>
              <a:t>Ψ</a:t>
            </a:r>
            <a:r>
              <a:rPr lang="en-US" sz="2000" b="1" dirty="0">
                <a:latin typeface="Maiandra GD" panose="020E0502030308020204" pitchFamily="34" charset="0"/>
              </a:rPr>
              <a:t>2</a:t>
            </a:r>
            <a:r>
              <a:rPr lang="en-IN" sz="2000" b="1" dirty="0">
                <a:latin typeface="Maiandra GD" panose="020E0502030308020204" pitchFamily="34" charset="0"/>
              </a:rPr>
              <a:t> to </a:t>
            </a:r>
            <a:r>
              <a:rPr lang="el-GR" sz="2000" b="1" dirty="0"/>
              <a:t>Ψ</a:t>
            </a:r>
            <a:r>
              <a:rPr lang="en-US" sz="2000" b="1" dirty="0">
                <a:latin typeface="Maiandra GD" panose="020E0502030308020204" pitchFamily="34" charset="0"/>
              </a:rPr>
              <a:t>3 hence HOMO=</a:t>
            </a:r>
            <a:r>
              <a:rPr lang="el-GR" sz="2000" b="1" dirty="0"/>
              <a:t>ψ</a:t>
            </a:r>
            <a:r>
              <a:rPr lang="en-US" sz="2000" b="1" dirty="0">
                <a:latin typeface="Maiandra GD" panose="020E0502030308020204" pitchFamily="34" charset="0"/>
              </a:rPr>
              <a:t>3</a:t>
            </a:r>
          </a:p>
          <a:p>
            <a:r>
              <a:rPr lang="en-US" sz="2000" b="1" dirty="0">
                <a:latin typeface="Maiandra GD" panose="020E0502030308020204" pitchFamily="34" charset="0"/>
              </a:rPr>
              <a:t>           		 LUMO=</a:t>
            </a:r>
            <a:r>
              <a:rPr lang="el-GR" sz="2000" b="1" dirty="0"/>
              <a:t> ψ</a:t>
            </a:r>
            <a:r>
              <a:rPr lang="en-US" sz="2000" b="1" dirty="0">
                <a:latin typeface="Maiandra GD" panose="020E0502030308020204" pitchFamily="34" charset="0"/>
              </a:rPr>
              <a:t>4</a:t>
            </a:r>
            <a:endParaRPr lang="en-IN" sz="2000" b="1" dirty="0">
              <a:latin typeface="Maiandra GD" panose="020E0502030308020204" pitchFamily="34" charset="0"/>
            </a:endParaRPr>
          </a:p>
        </p:txBody>
      </p:sp>
    </p:spTree>
    <p:extLst>
      <p:ext uri="{BB962C8B-B14F-4D97-AF65-F5344CB8AC3E}">
        <p14:creationId xmlns:p14="http://schemas.microsoft.com/office/powerpoint/2010/main" val="21682139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49">
            <a:extLst>
              <a:ext uri="{FF2B5EF4-FFF2-40B4-BE49-F238E27FC236}">
                <a16:creationId xmlns:a16="http://schemas.microsoft.com/office/drawing/2014/main" id="{0E6F5E4F-308D-4DB3-9CA6-F171A1F8CAF9}"/>
              </a:ext>
            </a:extLst>
          </p:cNvPr>
          <p:cNvGraphicFramePr>
            <a:graphicFrameLocks noGrp="1"/>
          </p:cNvGraphicFramePr>
          <p:nvPr>
            <p:extLst>
              <p:ext uri="{D42A27DB-BD31-4B8C-83A1-F6EECF244321}">
                <p14:modId xmlns:p14="http://schemas.microsoft.com/office/powerpoint/2010/main" val="3705258163"/>
              </p:ext>
            </p:extLst>
          </p:nvPr>
        </p:nvGraphicFramePr>
        <p:xfrm>
          <a:off x="4232869" y="5088260"/>
          <a:ext cx="5285205" cy="1673584"/>
        </p:xfrm>
        <a:graphic>
          <a:graphicData uri="http://schemas.openxmlformats.org/drawingml/2006/table">
            <a:tbl>
              <a:tblPr firstRow="1" bandRow="1">
                <a:tableStyleId>{00A15C55-8517-42AA-B614-E9B94910E393}</a:tableStyleId>
              </a:tblPr>
              <a:tblGrid>
                <a:gridCol w="1888934">
                  <a:extLst>
                    <a:ext uri="{9D8B030D-6E8A-4147-A177-3AD203B41FA5}">
                      <a16:colId xmlns:a16="http://schemas.microsoft.com/office/drawing/2014/main" val="2035023356"/>
                    </a:ext>
                  </a:extLst>
                </a:gridCol>
                <a:gridCol w="1602615">
                  <a:extLst>
                    <a:ext uri="{9D8B030D-6E8A-4147-A177-3AD203B41FA5}">
                      <a16:colId xmlns:a16="http://schemas.microsoft.com/office/drawing/2014/main" val="1207200000"/>
                    </a:ext>
                  </a:extLst>
                </a:gridCol>
                <a:gridCol w="1793656">
                  <a:extLst>
                    <a:ext uri="{9D8B030D-6E8A-4147-A177-3AD203B41FA5}">
                      <a16:colId xmlns:a16="http://schemas.microsoft.com/office/drawing/2014/main" val="1001795723"/>
                    </a:ext>
                  </a:extLst>
                </a:gridCol>
              </a:tblGrid>
              <a:tr h="516845">
                <a:tc>
                  <a:txBody>
                    <a:bodyPr/>
                    <a:lstStyle/>
                    <a:p>
                      <a:pPr algn="ctr"/>
                      <a:r>
                        <a:rPr lang="en-US" sz="2400" dirty="0">
                          <a:solidFill>
                            <a:srgbClr val="C00000"/>
                          </a:solidFill>
                          <a:latin typeface="Maiandra GD" panose="020E0502030308020204" pitchFamily="34" charset="0"/>
                        </a:rPr>
                        <a:t>4n</a:t>
                      </a:r>
                      <a:endParaRPr lang="en-IN" sz="2400" dirty="0">
                        <a:solidFill>
                          <a:srgbClr val="C00000"/>
                        </a:solidFill>
                        <a:latin typeface="Maiandra GD" panose="020E0502030308020204" pitchFamily="34" charset="0"/>
                      </a:endParaRP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rgbClr val="C00000"/>
                          </a:solidFill>
                          <a:latin typeface="Maiandra GD" panose="020E0502030308020204" pitchFamily="34" charset="0"/>
                        </a:rPr>
                        <a:t>Thermal</a:t>
                      </a:r>
                      <a:endParaRPr lang="en-IN" sz="2400" dirty="0">
                        <a:solidFill>
                          <a:srgbClr val="C00000"/>
                        </a:solidFill>
                        <a:latin typeface="Maiandra GD" panose="020E0502030308020204" pitchFamily="34" charset="0"/>
                      </a:endParaRPr>
                    </a:p>
                    <a:p>
                      <a:pPr algn="ctr"/>
                      <a:endParaRPr lang="en-IN" sz="2400" dirty="0">
                        <a:solidFill>
                          <a:srgbClr val="C00000"/>
                        </a:solidFill>
                        <a:latin typeface="Maiandra GD" panose="020E0502030308020204" pitchFamily="34" charset="0"/>
                      </a:endParaRP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rgbClr val="C00000"/>
                          </a:solidFill>
                          <a:latin typeface="Maiandra GD" panose="020E0502030308020204" pitchFamily="34" charset="0"/>
                        </a:rPr>
                        <a:t>Photo Chemical</a:t>
                      </a:r>
                      <a:endParaRPr lang="en-IN" sz="2400" dirty="0">
                        <a:solidFill>
                          <a:srgbClr val="C00000"/>
                        </a:solidFill>
                        <a:latin typeface="Maiandra GD" panose="020E0502030308020204" pitchFamily="34" charset="0"/>
                      </a:endParaRPr>
                    </a:p>
                  </a:txBody>
                  <a:tcPr>
                    <a:noFill/>
                  </a:tcPr>
                </a:tc>
                <a:extLst>
                  <a:ext uri="{0D108BD9-81ED-4DB2-BD59-A6C34878D82A}">
                    <a16:rowId xmlns:a16="http://schemas.microsoft.com/office/drawing/2014/main" val="2632792987"/>
                  </a:ext>
                </a:extLst>
              </a:tr>
              <a:tr h="2994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rgbClr val="002060"/>
                          </a:solidFill>
                          <a:latin typeface="Maiandra GD" panose="020E0502030308020204" pitchFamily="34" charset="0"/>
                        </a:rPr>
                        <a:t>Con-Rotatory</a:t>
                      </a:r>
                      <a:endParaRPr lang="en-IN" sz="2000" b="1" dirty="0">
                        <a:solidFill>
                          <a:srgbClr val="002060"/>
                        </a:solidFill>
                        <a:latin typeface="Maiandra GD" panose="020E0502030308020204" pitchFamily="34" charset="0"/>
                      </a:endParaRPr>
                    </a:p>
                  </a:txBody>
                  <a:tcPr>
                    <a:noFill/>
                  </a:tcPr>
                </a:tc>
                <a:tc>
                  <a:txBody>
                    <a:bodyPr/>
                    <a:lstStyle/>
                    <a:p>
                      <a:pPr algn="ctr"/>
                      <a:r>
                        <a:rPr lang="en-US" sz="2000" b="1" dirty="0">
                          <a:solidFill>
                            <a:srgbClr val="002060"/>
                          </a:solidFill>
                          <a:latin typeface="Maiandra GD" panose="020E0502030308020204" pitchFamily="34" charset="0"/>
                        </a:rPr>
                        <a:t>Allowed</a:t>
                      </a:r>
                      <a:endParaRPr lang="en-IN" sz="2000" b="1" dirty="0">
                        <a:solidFill>
                          <a:srgbClr val="002060"/>
                        </a:solidFill>
                        <a:latin typeface="Maiandra GD" panose="020E0502030308020204" pitchFamily="34" charset="0"/>
                      </a:endParaRPr>
                    </a:p>
                  </a:txBody>
                  <a:tcPr>
                    <a:noFill/>
                  </a:tcPr>
                </a:tc>
                <a:tc>
                  <a:txBody>
                    <a:bodyPr/>
                    <a:lstStyle/>
                    <a:p>
                      <a:pPr algn="ctr"/>
                      <a:r>
                        <a:rPr lang="en-US" sz="2000" b="1" dirty="0">
                          <a:solidFill>
                            <a:srgbClr val="002060"/>
                          </a:solidFill>
                          <a:latin typeface="Maiandra GD" panose="020E0502030308020204" pitchFamily="34" charset="0"/>
                        </a:rPr>
                        <a:t>Forbidden</a:t>
                      </a:r>
                      <a:endParaRPr lang="en-IN" sz="2000" b="1" dirty="0">
                        <a:solidFill>
                          <a:srgbClr val="002060"/>
                        </a:solidFill>
                        <a:latin typeface="Maiandra GD" panose="020E0502030308020204" pitchFamily="34" charset="0"/>
                      </a:endParaRPr>
                    </a:p>
                  </a:txBody>
                  <a:tcPr>
                    <a:noFill/>
                  </a:tcPr>
                </a:tc>
                <a:extLst>
                  <a:ext uri="{0D108BD9-81ED-4DB2-BD59-A6C34878D82A}">
                    <a16:rowId xmlns:a16="http://schemas.microsoft.com/office/drawing/2014/main" val="2449716131"/>
                  </a:ext>
                </a:extLst>
              </a:tr>
              <a:tr h="4543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rgbClr val="002060"/>
                          </a:solidFill>
                          <a:latin typeface="Maiandra GD" panose="020E0502030308020204" pitchFamily="34" charset="0"/>
                        </a:rPr>
                        <a:t>Dis-Rotatory</a:t>
                      </a:r>
                      <a:endParaRPr lang="en-IN" sz="2000" b="1" dirty="0">
                        <a:solidFill>
                          <a:srgbClr val="002060"/>
                        </a:solidFill>
                        <a:latin typeface="Maiandra GD" panose="020E0502030308020204" pitchFamily="34" charset="0"/>
                      </a:endParaRPr>
                    </a:p>
                  </a:txBody>
                  <a:tcPr>
                    <a:noFill/>
                  </a:tcPr>
                </a:tc>
                <a:tc>
                  <a:txBody>
                    <a:bodyPr/>
                    <a:lstStyle/>
                    <a:p>
                      <a:pPr algn="ctr"/>
                      <a:r>
                        <a:rPr lang="en-US" sz="2000" b="1" dirty="0">
                          <a:solidFill>
                            <a:srgbClr val="002060"/>
                          </a:solidFill>
                          <a:latin typeface="Maiandra GD" panose="020E0502030308020204" pitchFamily="34" charset="0"/>
                        </a:rPr>
                        <a:t>Forbidden</a:t>
                      </a:r>
                      <a:endParaRPr lang="en-IN" sz="2000" b="1" dirty="0">
                        <a:solidFill>
                          <a:srgbClr val="002060"/>
                        </a:solidFill>
                        <a:latin typeface="Maiandra GD" panose="020E0502030308020204" pitchFamily="34" charset="0"/>
                      </a:endParaRPr>
                    </a:p>
                  </a:txBody>
                  <a:tcPr>
                    <a:noFill/>
                  </a:tcPr>
                </a:tc>
                <a:tc>
                  <a:txBody>
                    <a:bodyPr/>
                    <a:lstStyle/>
                    <a:p>
                      <a:pPr algn="ctr"/>
                      <a:r>
                        <a:rPr lang="en-US" sz="2000" b="1" dirty="0">
                          <a:solidFill>
                            <a:srgbClr val="002060"/>
                          </a:solidFill>
                          <a:latin typeface="Maiandra GD" panose="020E0502030308020204" pitchFamily="34" charset="0"/>
                        </a:rPr>
                        <a:t>Allowed</a:t>
                      </a:r>
                      <a:endParaRPr lang="en-IN" sz="2000" b="1" dirty="0">
                        <a:solidFill>
                          <a:srgbClr val="002060"/>
                        </a:solidFill>
                        <a:latin typeface="Maiandra GD" panose="020E0502030308020204" pitchFamily="34" charset="0"/>
                      </a:endParaRPr>
                    </a:p>
                  </a:txBody>
                  <a:tcPr>
                    <a:noFill/>
                  </a:tcPr>
                </a:tc>
                <a:extLst>
                  <a:ext uri="{0D108BD9-81ED-4DB2-BD59-A6C34878D82A}">
                    <a16:rowId xmlns:a16="http://schemas.microsoft.com/office/drawing/2014/main" val="2512420510"/>
                  </a:ext>
                </a:extLst>
              </a:tr>
            </a:tbl>
          </a:graphicData>
        </a:graphic>
      </p:graphicFrame>
      <p:sp>
        <p:nvSpPr>
          <p:cNvPr id="4" name="TextBox 3">
            <a:extLst>
              <a:ext uri="{FF2B5EF4-FFF2-40B4-BE49-F238E27FC236}">
                <a16:creationId xmlns:a16="http://schemas.microsoft.com/office/drawing/2014/main" id="{1745F566-1FC7-4D44-99C6-30FA9786F198}"/>
              </a:ext>
            </a:extLst>
          </p:cNvPr>
          <p:cNvSpPr txBox="1"/>
          <p:nvPr/>
        </p:nvSpPr>
        <p:spPr>
          <a:xfrm>
            <a:off x="4169012" y="-39329"/>
            <a:ext cx="8022988" cy="1015663"/>
          </a:xfrm>
          <a:prstGeom prst="rect">
            <a:avLst/>
          </a:prstGeom>
          <a:noFill/>
        </p:spPr>
        <p:txBody>
          <a:bodyPr wrap="square">
            <a:spAutoFit/>
          </a:bodyPr>
          <a:lstStyle/>
          <a:p>
            <a:pPr marL="285750" indent="-285750" algn="just">
              <a:buFont typeface="Wingdings" panose="05000000000000000000" pitchFamily="2" charset="2"/>
              <a:buChar char="Ø"/>
            </a:pPr>
            <a:r>
              <a:rPr lang="en-US" sz="2000" b="1" dirty="0">
                <a:solidFill>
                  <a:srgbClr val="002060"/>
                </a:solidFill>
                <a:latin typeface="Maiandra GD" panose="020E0502030308020204" pitchFamily="34" charset="0"/>
              </a:rPr>
              <a:t>This Generalization holds good for all systems with </a:t>
            </a:r>
            <a:r>
              <a:rPr lang="en-US" sz="2000" b="1" dirty="0">
                <a:solidFill>
                  <a:srgbClr val="002060"/>
                </a:solidFill>
                <a:latin typeface="Maiandra GD" panose="020E0502030308020204" pitchFamily="34" charset="0"/>
                <a:ea typeface="Microsoft Sans Serif" panose="020B0604020202020204" pitchFamily="34" charset="0"/>
                <a:cs typeface="Microsoft Sans Serif" panose="020B0604020202020204" pitchFamily="34" charset="0"/>
              </a:rPr>
              <a:t>4n </a:t>
            </a:r>
            <a:r>
              <a:rPr lang="el-GR" sz="2000" b="1" dirty="0">
                <a:solidFill>
                  <a:srgbClr val="002060"/>
                </a:solidFill>
                <a:latin typeface="Bahnschrift SemiBold SemiConden" panose="020B0502040204020203" pitchFamily="34" charset="0"/>
                <a:ea typeface="Microsoft Sans Serif" panose="020B0604020202020204" pitchFamily="34" charset="0"/>
                <a:cs typeface="Microsoft Sans Serif" panose="020B0604020202020204" pitchFamily="34" charset="0"/>
              </a:rPr>
              <a:t>π</a:t>
            </a:r>
            <a:r>
              <a:rPr lang="en-US" sz="2000" b="1" dirty="0">
                <a:solidFill>
                  <a:srgbClr val="002060"/>
                </a:solidFill>
                <a:latin typeface="Maiandra GD" panose="020E0502030308020204" pitchFamily="34" charset="0"/>
                <a:ea typeface="Microsoft Sans Serif" panose="020B0604020202020204" pitchFamily="34" charset="0"/>
                <a:cs typeface="Microsoft Sans Serif" panose="020B0604020202020204" pitchFamily="34" charset="0"/>
              </a:rPr>
              <a:t> Electrons</a:t>
            </a:r>
            <a:r>
              <a:rPr lang="en-US" sz="2000" b="1" dirty="0">
                <a:solidFill>
                  <a:srgbClr val="002060"/>
                </a:solidFill>
                <a:latin typeface="Maiandra GD" panose="020E0502030308020204" pitchFamily="34" charset="0"/>
              </a:rPr>
              <a:t> .</a:t>
            </a:r>
          </a:p>
          <a:p>
            <a:pPr marL="285750" indent="-285750" algn="just">
              <a:buFont typeface="Wingdings" panose="05000000000000000000" pitchFamily="2" charset="2"/>
              <a:buChar char="Ø"/>
            </a:pPr>
            <a:endParaRPr lang="en-US" sz="2000" b="1" dirty="0">
              <a:solidFill>
                <a:srgbClr val="002060"/>
              </a:solidFill>
              <a:latin typeface="Maiandra GD" panose="020E0502030308020204" pitchFamily="34" charset="0"/>
            </a:endParaRPr>
          </a:p>
          <a:p>
            <a:pPr algn="just"/>
            <a:r>
              <a:rPr lang="en-US" sz="2000" b="1" dirty="0">
                <a:solidFill>
                  <a:srgbClr val="002060"/>
                </a:solidFill>
                <a:latin typeface="Maiandra GD" panose="020E0502030308020204" pitchFamily="34" charset="0"/>
              </a:rPr>
              <a:t>     Where n= 1,2,3……..</a:t>
            </a:r>
            <a:endParaRPr lang="en-IN" sz="2000" b="1" dirty="0">
              <a:solidFill>
                <a:srgbClr val="002060"/>
              </a:solidFill>
              <a:latin typeface="Maiandra GD" panose="020E0502030308020204" pitchFamily="34" charset="0"/>
            </a:endParaRPr>
          </a:p>
        </p:txBody>
      </p:sp>
      <p:sp>
        <p:nvSpPr>
          <p:cNvPr id="11" name="TextBox 10">
            <a:extLst>
              <a:ext uri="{FF2B5EF4-FFF2-40B4-BE49-F238E27FC236}">
                <a16:creationId xmlns:a16="http://schemas.microsoft.com/office/drawing/2014/main" id="{660BD885-CCD9-43D6-9DE3-ADF95C00BE74}"/>
              </a:ext>
            </a:extLst>
          </p:cNvPr>
          <p:cNvSpPr txBox="1"/>
          <p:nvPr/>
        </p:nvSpPr>
        <p:spPr>
          <a:xfrm>
            <a:off x="6096000" y="3209776"/>
            <a:ext cx="6096000" cy="369332"/>
          </a:xfrm>
          <a:prstGeom prst="rect">
            <a:avLst/>
          </a:prstGeom>
          <a:noFill/>
        </p:spPr>
        <p:txBody>
          <a:bodyPr wrap="square">
            <a:spAutoFit/>
          </a:bodyPr>
          <a:lstStyle/>
          <a:p>
            <a:r>
              <a:rPr lang="en-IN" sz="1800" b="1" dirty="0">
                <a:effectLst/>
                <a:latin typeface="Maiandra GD" panose="020E0502030308020204" pitchFamily="34" charset="0"/>
                <a:ea typeface="Calibri" panose="020F0502020204030204" pitchFamily="34" charset="0"/>
                <a:cs typeface="Gautami" panose="020B0502040204020203" pitchFamily="34" charset="0"/>
              </a:rPr>
              <a:t>σ</a:t>
            </a:r>
            <a:r>
              <a:rPr lang="en-IN" sz="1800" b="1" baseline="30000" dirty="0">
                <a:effectLst/>
                <a:latin typeface="Maiandra GD" panose="020E0502030308020204" pitchFamily="34" charset="0"/>
                <a:ea typeface="Calibri" panose="020F0502020204030204" pitchFamily="34" charset="0"/>
                <a:cs typeface="Gautami" panose="020B0502040204020203" pitchFamily="34" charset="0"/>
              </a:rPr>
              <a:t>2</a:t>
            </a:r>
            <a:r>
              <a:rPr lang="en-IN" sz="1800" b="1" dirty="0">
                <a:effectLst/>
                <a:latin typeface="Maiandra GD" panose="020E0502030308020204" pitchFamily="34" charset="0"/>
                <a:ea typeface="Calibri" panose="020F0502020204030204" pitchFamily="34" charset="0"/>
                <a:cs typeface="Gautami" panose="020B0502040204020203" pitchFamily="34" charset="0"/>
              </a:rPr>
              <a:t>π</a:t>
            </a:r>
            <a:r>
              <a:rPr lang="en-IN" sz="1800" b="1" baseline="30000" dirty="0">
                <a:effectLst/>
                <a:latin typeface="Maiandra GD" panose="020E0502030308020204" pitchFamily="34" charset="0"/>
                <a:ea typeface="Calibri" panose="020F0502020204030204" pitchFamily="34" charset="0"/>
                <a:cs typeface="Gautami" panose="020B0502040204020203" pitchFamily="34" charset="0"/>
              </a:rPr>
              <a:t>2 </a:t>
            </a:r>
            <a:endParaRPr lang="en-IN" b="1" dirty="0">
              <a:latin typeface="Maiandra GD" panose="020E0502030308020204" pitchFamily="34" charset="0"/>
            </a:endParaRPr>
          </a:p>
        </p:txBody>
      </p:sp>
      <p:sp>
        <p:nvSpPr>
          <p:cNvPr id="12" name="Rectangle 5">
            <a:extLst>
              <a:ext uri="{FF2B5EF4-FFF2-40B4-BE49-F238E27FC236}">
                <a16:creationId xmlns:a16="http://schemas.microsoft.com/office/drawing/2014/main" id="{65D7D04C-FF33-434F-BEC7-6B3694DF484C}"/>
              </a:ext>
            </a:extLst>
          </p:cNvPr>
          <p:cNvSpPr>
            <a:spLocks noChangeArrowheads="1"/>
          </p:cNvSpPr>
          <p:nvPr/>
        </p:nvSpPr>
        <p:spPr bwMode="auto">
          <a:xfrm>
            <a:off x="5766956" y="339444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graphicFrame>
        <p:nvGraphicFramePr>
          <p:cNvPr id="13" name="Object 12">
            <a:extLst>
              <a:ext uri="{FF2B5EF4-FFF2-40B4-BE49-F238E27FC236}">
                <a16:creationId xmlns:a16="http://schemas.microsoft.com/office/drawing/2014/main" id="{45C44BE2-32F4-4F17-80EA-330E1141758E}"/>
              </a:ext>
            </a:extLst>
          </p:cNvPr>
          <p:cNvGraphicFramePr>
            <a:graphicFrameLocks noChangeAspect="1"/>
          </p:cNvGraphicFramePr>
          <p:nvPr>
            <p:extLst>
              <p:ext uri="{D42A27DB-BD31-4B8C-83A1-F6EECF244321}">
                <p14:modId xmlns:p14="http://schemas.microsoft.com/office/powerpoint/2010/main" val="1854683312"/>
              </p:ext>
            </p:extLst>
          </p:nvPr>
        </p:nvGraphicFramePr>
        <p:xfrm>
          <a:off x="6587621" y="3301938"/>
          <a:ext cx="1074738" cy="250825"/>
        </p:xfrm>
        <a:graphic>
          <a:graphicData uri="http://schemas.openxmlformats.org/presentationml/2006/ole">
            <mc:AlternateContent xmlns:mc="http://schemas.openxmlformats.org/markup-compatibility/2006">
              <mc:Choice xmlns:v="urn:schemas-microsoft-com:vml" Requires="v">
                <p:oleObj spid="_x0000_s31028" name="CS ChemDraw Drawing" r:id="rId3" imgW="1070486" imgH="250726" progId="ChemDraw.Document.6.0">
                  <p:embed/>
                </p:oleObj>
              </mc:Choice>
              <mc:Fallback>
                <p:oleObj name="CS ChemDraw Drawing" r:id="rId3" imgW="1070486" imgH="250726" progId="ChemDraw.Document.6.0">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7621" y="3301938"/>
                        <a:ext cx="1074738" cy="250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TextBox 14">
            <a:extLst>
              <a:ext uri="{FF2B5EF4-FFF2-40B4-BE49-F238E27FC236}">
                <a16:creationId xmlns:a16="http://schemas.microsoft.com/office/drawing/2014/main" id="{C80A9FFB-6DD3-42B1-9E3D-1642597801D9}"/>
              </a:ext>
            </a:extLst>
          </p:cNvPr>
          <p:cNvSpPr txBox="1"/>
          <p:nvPr/>
        </p:nvSpPr>
        <p:spPr>
          <a:xfrm>
            <a:off x="8025982" y="3184478"/>
            <a:ext cx="1334328" cy="375552"/>
          </a:xfrm>
          <a:prstGeom prst="rect">
            <a:avLst/>
          </a:prstGeom>
          <a:noFill/>
        </p:spPr>
        <p:txBody>
          <a:bodyPr wrap="square">
            <a:spAutoFit/>
          </a:bodyPr>
          <a:lstStyle/>
          <a:p>
            <a:pPr>
              <a:lnSpc>
                <a:spcPct val="107000"/>
              </a:lnSpc>
              <a:spcAft>
                <a:spcPts val="800"/>
              </a:spcAft>
            </a:pPr>
            <a:r>
              <a:rPr lang="en-IN" sz="1800" b="1" dirty="0">
                <a:effectLst/>
                <a:latin typeface="Maiandra GD" panose="020E0502030308020204" pitchFamily="34" charset="0"/>
                <a:ea typeface="Calibri" panose="020F0502020204030204" pitchFamily="34" charset="0"/>
                <a:cs typeface="Gautami" panose="020B0502040204020203" pitchFamily="34" charset="0"/>
              </a:rPr>
              <a:t>ψ</a:t>
            </a:r>
            <a:r>
              <a:rPr lang="en-IN" sz="1800" b="1" baseline="-25000" dirty="0">
                <a:effectLst/>
                <a:latin typeface="Maiandra GD" panose="020E0502030308020204" pitchFamily="34" charset="0"/>
                <a:ea typeface="Calibri" panose="020F0502020204030204" pitchFamily="34" charset="0"/>
                <a:cs typeface="Gautami" panose="020B0502040204020203" pitchFamily="34" charset="0"/>
              </a:rPr>
              <a:t>1</a:t>
            </a:r>
            <a:r>
              <a:rPr lang="en-IN" sz="1800" b="1" dirty="0">
                <a:effectLst/>
                <a:latin typeface="Maiandra GD" panose="020E0502030308020204" pitchFamily="34" charset="0"/>
                <a:ea typeface="Calibri" panose="020F0502020204030204" pitchFamily="34" charset="0"/>
                <a:cs typeface="Gautami" panose="020B0502040204020203" pitchFamily="34" charset="0"/>
              </a:rPr>
              <a:t> </a:t>
            </a:r>
            <a:r>
              <a:rPr lang="en-IN" sz="1800" b="1" baseline="30000" dirty="0">
                <a:effectLst/>
                <a:latin typeface="Maiandra GD" panose="020E0502030308020204" pitchFamily="34" charset="0"/>
                <a:ea typeface="Calibri" panose="020F0502020204030204" pitchFamily="34" charset="0"/>
                <a:cs typeface="Gautami" panose="020B0502040204020203" pitchFamily="34" charset="0"/>
              </a:rPr>
              <a:t>2</a:t>
            </a:r>
            <a:r>
              <a:rPr lang="en-IN" sz="1800" b="1" dirty="0">
                <a:effectLst/>
                <a:latin typeface="Maiandra GD" panose="020E0502030308020204" pitchFamily="34" charset="0"/>
                <a:ea typeface="Calibri" panose="020F0502020204030204" pitchFamily="34" charset="0"/>
                <a:cs typeface="Gautami" panose="020B0502040204020203" pitchFamily="34" charset="0"/>
              </a:rPr>
              <a:t>ψ</a:t>
            </a:r>
            <a:r>
              <a:rPr lang="en-IN" sz="1800" b="1" baseline="-25000" dirty="0">
                <a:effectLst/>
                <a:latin typeface="Maiandra GD" panose="020E0502030308020204" pitchFamily="34" charset="0"/>
                <a:ea typeface="Calibri" panose="020F0502020204030204" pitchFamily="34" charset="0"/>
                <a:cs typeface="Gautami" panose="020B0502040204020203" pitchFamily="34" charset="0"/>
              </a:rPr>
              <a:t>2</a:t>
            </a:r>
            <a:r>
              <a:rPr lang="en-IN" sz="1800" b="1" baseline="30000" dirty="0">
                <a:effectLst/>
                <a:latin typeface="Maiandra GD" panose="020E0502030308020204" pitchFamily="34" charset="0"/>
                <a:ea typeface="Calibri" panose="020F0502020204030204" pitchFamily="34" charset="0"/>
                <a:cs typeface="Gautami" panose="020B0502040204020203" pitchFamily="34" charset="0"/>
              </a:rPr>
              <a:t>2</a:t>
            </a:r>
            <a:endParaRPr lang="en-IN" sz="1800" b="1" dirty="0">
              <a:effectLst/>
              <a:latin typeface="Maiandra GD" panose="020E0502030308020204" pitchFamily="34" charset="0"/>
              <a:ea typeface="Calibri" panose="020F0502020204030204" pitchFamily="34" charset="0"/>
              <a:cs typeface="Gautami" panose="020B0502040204020203" pitchFamily="34" charset="0"/>
            </a:endParaRPr>
          </a:p>
        </p:txBody>
      </p:sp>
      <p:sp>
        <p:nvSpPr>
          <p:cNvPr id="17" name="TextBox 16">
            <a:extLst>
              <a:ext uri="{FF2B5EF4-FFF2-40B4-BE49-F238E27FC236}">
                <a16:creationId xmlns:a16="http://schemas.microsoft.com/office/drawing/2014/main" id="{A6120E1B-B1A9-4775-A7A4-26BEC8E9F907}"/>
              </a:ext>
            </a:extLst>
          </p:cNvPr>
          <p:cNvSpPr txBox="1"/>
          <p:nvPr/>
        </p:nvSpPr>
        <p:spPr>
          <a:xfrm flipH="1">
            <a:off x="7143225" y="3055888"/>
            <a:ext cx="472443" cy="307777"/>
          </a:xfrm>
          <a:prstGeom prst="rect">
            <a:avLst/>
          </a:prstGeom>
          <a:noFill/>
        </p:spPr>
        <p:txBody>
          <a:bodyPr wrap="square" rtlCol="0">
            <a:spAutoFit/>
          </a:bodyPr>
          <a:lstStyle/>
          <a:p>
            <a:r>
              <a:rPr lang="en-US" sz="1400" b="1" dirty="0">
                <a:latin typeface="Maiandra GD" panose="020E0502030308020204" pitchFamily="34" charset="0"/>
              </a:rPr>
              <a:t>Dis</a:t>
            </a:r>
            <a:endParaRPr lang="en-IN" sz="1400" b="1" dirty="0">
              <a:latin typeface="Maiandra GD" panose="020E0502030308020204" pitchFamily="34" charset="0"/>
            </a:endParaRPr>
          </a:p>
        </p:txBody>
      </p:sp>
      <p:graphicFrame>
        <p:nvGraphicFramePr>
          <p:cNvPr id="18" name="Object 17">
            <a:extLst>
              <a:ext uri="{FF2B5EF4-FFF2-40B4-BE49-F238E27FC236}">
                <a16:creationId xmlns:a16="http://schemas.microsoft.com/office/drawing/2014/main" id="{2142D0C2-2BE9-4889-A313-66EA095CD018}"/>
              </a:ext>
            </a:extLst>
          </p:cNvPr>
          <p:cNvGraphicFramePr>
            <a:graphicFrameLocks noChangeAspect="1"/>
          </p:cNvGraphicFramePr>
          <p:nvPr>
            <p:extLst>
              <p:ext uri="{D42A27DB-BD31-4B8C-83A1-F6EECF244321}">
                <p14:modId xmlns:p14="http://schemas.microsoft.com/office/powerpoint/2010/main" val="2063163419"/>
              </p:ext>
            </p:extLst>
          </p:nvPr>
        </p:nvGraphicFramePr>
        <p:xfrm>
          <a:off x="6936405" y="3097465"/>
          <a:ext cx="187325" cy="168275"/>
        </p:xfrm>
        <a:graphic>
          <a:graphicData uri="http://schemas.openxmlformats.org/presentationml/2006/ole">
            <mc:AlternateContent xmlns:mc="http://schemas.openxmlformats.org/markup-compatibility/2006">
              <mc:Choice xmlns:v="urn:schemas-microsoft-com:vml" Requires="v">
                <p:oleObj spid="_x0000_s31029" name="CS ChemDraw Drawing" r:id="rId5" imgW="187200" imgH="168120" progId="ChemDraw.Document.6.0">
                  <p:embed/>
                </p:oleObj>
              </mc:Choice>
              <mc:Fallback>
                <p:oleObj name="CS ChemDraw Drawing" r:id="rId5" imgW="187200" imgH="168120" progId="ChemDraw.Document.6.0">
                  <p:embed/>
                  <p:pic>
                    <p:nvPicPr>
                      <p:cNvPr id="0" name=""/>
                      <p:cNvPicPr/>
                      <p:nvPr/>
                    </p:nvPicPr>
                    <p:blipFill>
                      <a:blip r:embed="rId6"/>
                      <a:stretch>
                        <a:fillRect/>
                      </a:stretch>
                    </p:blipFill>
                    <p:spPr>
                      <a:xfrm>
                        <a:off x="6936405" y="3097465"/>
                        <a:ext cx="187325" cy="168275"/>
                      </a:xfrm>
                      <a:prstGeom prst="rect">
                        <a:avLst/>
                      </a:prstGeom>
                    </p:spPr>
                  </p:pic>
                </p:oleObj>
              </mc:Fallback>
            </mc:AlternateContent>
          </a:graphicData>
        </a:graphic>
      </p:graphicFrame>
      <p:sp>
        <p:nvSpPr>
          <p:cNvPr id="20" name="TextBox 19">
            <a:extLst>
              <a:ext uri="{FF2B5EF4-FFF2-40B4-BE49-F238E27FC236}">
                <a16:creationId xmlns:a16="http://schemas.microsoft.com/office/drawing/2014/main" id="{BFA96583-DC6D-41BE-B886-E349BD3A8DDB}"/>
              </a:ext>
            </a:extLst>
          </p:cNvPr>
          <p:cNvSpPr txBox="1"/>
          <p:nvPr/>
        </p:nvSpPr>
        <p:spPr>
          <a:xfrm>
            <a:off x="4284978" y="3984651"/>
            <a:ext cx="6931742" cy="369332"/>
          </a:xfrm>
          <a:prstGeom prst="rect">
            <a:avLst/>
          </a:prstGeom>
          <a:noFill/>
        </p:spPr>
        <p:txBody>
          <a:bodyPr wrap="square">
            <a:spAutoFit/>
          </a:bodyPr>
          <a:lstStyle/>
          <a:p>
            <a:r>
              <a:rPr lang="en-IN" sz="1800" b="1" dirty="0">
                <a:effectLst/>
                <a:latin typeface="Maiandra GD" panose="020E0502030308020204" pitchFamily="34" charset="0"/>
                <a:ea typeface="Calibri" panose="020F0502020204030204" pitchFamily="34" charset="0"/>
              </a:rPr>
              <a:t>σ</a:t>
            </a:r>
            <a:r>
              <a:rPr lang="en-IN" sz="1800" b="1" baseline="30000" dirty="0">
                <a:effectLst/>
                <a:latin typeface="Maiandra GD" panose="020E0502030308020204" pitchFamily="34" charset="0"/>
                <a:ea typeface="Calibri" panose="020F0502020204030204" pitchFamily="34" charset="0"/>
              </a:rPr>
              <a:t>2</a:t>
            </a:r>
            <a:r>
              <a:rPr lang="en-IN" sz="1800" b="1" dirty="0">
                <a:effectLst/>
                <a:latin typeface="Maiandra GD" panose="020E0502030308020204" pitchFamily="34" charset="0"/>
                <a:ea typeface="Calibri" panose="020F0502020204030204" pitchFamily="34" charset="0"/>
              </a:rPr>
              <a:t>π</a:t>
            </a:r>
            <a:r>
              <a:rPr lang="en-IN" sz="1800" b="1" baseline="30000" dirty="0">
                <a:effectLst/>
                <a:latin typeface="Maiandra GD" panose="020E0502030308020204" pitchFamily="34" charset="0"/>
                <a:ea typeface="Calibri" panose="020F0502020204030204" pitchFamily="34" charset="0"/>
              </a:rPr>
              <a:t>2			     </a:t>
            </a:r>
            <a:r>
              <a:rPr lang="en-IN" sz="1800" b="1" dirty="0">
                <a:effectLst/>
                <a:latin typeface="Maiandra GD" panose="020E0502030308020204" pitchFamily="34" charset="0"/>
                <a:ea typeface="Calibri" panose="020F0502020204030204" pitchFamily="34" charset="0"/>
              </a:rPr>
              <a:t>σ</a:t>
            </a:r>
            <a:r>
              <a:rPr lang="en-IN" sz="1800" b="1" baseline="30000" dirty="0">
                <a:effectLst/>
                <a:latin typeface="Maiandra GD" panose="020E0502030308020204" pitchFamily="34" charset="0"/>
                <a:ea typeface="Calibri" panose="020F0502020204030204" pitchFamily="34" charset="0"/>
              </a:rPr>
              <a:t>2</a:t>
            </a:r>
            <a:r>
              <a:rPr lang="en-IN" sz="1800" b="1" dirty="0">
                <a:effectLst/>
                <a:latin typeface="Maiandra GD" panose="020E0502030308020204" pitchFamily="34" charset="0"/>
                <a:ea typeface="Calibri" panose="020F0502020204030204" pitchFamily="34" charset="0"/>
              </a:rPr>
              <a:t>π π</a:t>
            </a:r>
            <a:r>
              <a:rPr lang="en-IN" sz="1800" b="1" baseline="30000" dirty="0">
                <a:effectLst/>
                <a:latin typeface="Maiandra GD" panose="020E0502030308020204" pitchFamily="34" charset="0"/>
                <a:ea typeface="Calibri" panose="020F0502020204030204" pitchFamily="34" charset="0"/>
              </a:rPr>
              <a:t>*		                  </a:t>
            </a:r>
            <a:r>
              <a:rPr lang="en-IN" sz="1800" b="1" dirty="0">
                <a:effectLst/>
                <a:latin typeface="Maiandra GD" panose="020E0502030308020204" pitchFamily="34" charset="0"/>
                <a:ea typeface="Calibri" panose="020F0502020204030204" pitchFamily="34" charset="0"/>
              </a:rPr>
              <a:t>ψ</a:t>
            </a:r>
            <a:r>
              <a:rPr lang="en-IN" sz="1800" b="1" baseline="-25000" dirty="0">
                <a:effectLst/>
                <a:latin typeface="Maiandra GD" panose="020E0502030308020204" pitchFamily="34" charset="0"/>
                <a:ea typeface="Calibri" panose="020F0502020204030204" pitchFamily="34" charset="0"/>
              </a:rPr>
              <a:t>1</a:t>
            </a:r>
            <a:r>
              <a:rPr lang="en-IN" sz="1800" b="1" baseline="30000" dirty="0">
                <a:effectLst/>
                <a:latin typeface="Maiandra GD" panose="020E0502030308020204" pitchFamily="34" charset="0"/>
                <a:ea typeface="Calibri" panose="020F0502020204030204" pitchFamily="34" charset="0"/>
              </a:rPr>
              <a:t>2 </a:t>
            </a:r>
            <a:r>
              <a:rPr lang="en-IN" sz="1800" b="1" dirty="0">
                <a:effectLst/>
                <a:latin typeface="Maiandra GD" panose="020E0502030308020204" pitchFamily="34" charset="0"/>
                <a:ea typeface="Calibri" panose="020F0502020204030204" pitchFamily="34" charset="0"/>
              </a:rPr>
              <a:t>ψ</a:t>
            </a:r>
            <a:r>
              <a:rPr lang="en-IN" sz="1800" b="1" baseline="-25000" dirty="0">
                <a:effectLst/>
                <a:latin typeface="Maiandra GD" panose="020E0502030308020204" pitchFamily="34" charset="0"/>
                <a:ea typeface="Calibri" panose="020F0502020204030204" pitchFamily="34" charset="0"/>
              </a:rPr>
              <a:t>2</a:t>
            </a:r>
            <a:r>
              <a:rPr lang="en-IN" sz="1800" b="1" dirty="0">
                <a:effectLst/>
                <a:latin typeface="Maiandra GD" panose="020E0502030308020204" pitchFamily="34" charset="0"/>
                <a:ea typeface="Calibri" panose="020F0502020204030204" pitchFamily="34" charset="0"/>
              </a:rPr>
              <a:t>ψ</a:t>
            </a:r>
            <a:r>
              <a:rPr lang="en-IN" sz="1800" b="1" baseline="-25000" dirty="0">
                <a:effectLst/>
                <a:latin typeface="Maiandra GD" panose="020E0502030308020204" pitchFamily="34" charset="0"/>
                <a:ea typeface="Calibri" panose="020F0502020204030204" pitchFamily="34" charset="0"/>
              </a:rPr>
              <a:t>3</a:t>
            </a:r>
            <a:r>
              <a:rPr lang="en-IN" sz="1800" b="1" baseline="30000" dirty="0">
                <a:effectLst/>
                <a:latin typeface="Maiandra GD" panose="020E0502030308020204" pitchFamily="34" charset="0"/>
                <a:ea typeface="Calibri" panose="020F0502020204030204" pitchFamily="34" charset="0"/>
              </a:rPr>
              <a:t>*</a:t>
            </a:r>
            <a:endParaRPr lang="en-IN" b="1" dirty="0">
              <a:latin typeface="Maiandra GD" panose="020E0502030308020204" pitchFamily="34" charset="0"/>
            </a:endParaRPr>
          </a:p>
        </p:txBody>
      </p:sp>
      <p:graphicFrame>
        <p:nvGraphicFramePr>
          <p:cNvPr id="21" name="Object 20">
            <a:extLst>
              <a:ext uri="{FF2B5EF4-FFF2-40B4-BE49-F238E27FC236}">
                <a16:creationId xmlns:a16="http://schemas.microsoft.com/office/drawing/2014/main" id="{997EFFC9-AEA3-4133-8E27-AC9F33CEC7E6}"/>
              </a:ext>
            </a:extLst>
          </p:cNvPr>
          <p:cNvGraphicFramePr>
            <a:graphicFrameLocks noChangeAspect="1"/>
          </p:cNvGraphicFramePr>
          <p:nvPr>
            <p:extLst>
              <p:ext uri="{D42A27DB-BD31-4B8C-83A1-F6EECF244321}">
                <p14:modId xmlns:p14="http://schemas.microsoft.com/office/powerpoint/2010/main" val="1613921399"/>
              </p:ext>
            </p:extLst>
          </p:nvPr>
        </p:nvGraphicFramePr>
        <p:xfrm>
          <a:off x="4840408" y="3960361"/>
          <a:ext cx="1054083" cy="306822"/>
        </p:xfrm>
        <a:graphic>
          <a:graphicData uri="http://schemas.openxmlformats.org/presentationml/2006/ole">
            <mc:AlternateContent xmlns:mc="http://schemas.openxmlformats.org/markup-compatibility/2006">
              <mc:Choice xmlns:v="urn:schemas-microsoft-com:vml" Requires="v">
                <p:oleObj spid="_x0000_s31030" name="CS ChemDraw Drawing" r:id="rId7" imgW="1015200" imgH="295920" progId="ChemDraw.Document.6.0">
                  <p:embed/>
                </p:oleObj>
              </mc:Choice>
              <mc:Fallback>
                <p:oleObj name="CS ChemDraw Drawing" r:id="rId7" imgW="1015200" imgH="295920" progId="ChemDraw.Document.6.0">
                  <p:embed/>
                  <p:pic>
                    <p:nvPicPr>
                      <p:cNvPr id="0" name=""/>
                      <p:cNvPicPr/>
                      <p:nvPr/>
                    </p:nvPicPr>
                    <p:blipFill>
                      <a:blip r:embed="rId8"/>
                      <a:stretch>
                        <a:fillRect/>
                      </a:stretch>
                    </p:blipFill>
                    <p:spPr>
                      <a:xfrm>
                        <a:off x="4840408" y="3960361"/>
                        <a:ext cx="1054083" cy="306822"/>
                      </a:xfrm>
                      <a:prstGeom prst="rect">
                        <a:avLst/>
                      </a:prstGeom>
                    </p:spPr>
                  </p:pic>
                </p:oleObj>
              </mc:Fallback>
            </mc:AlternateContent>
          </a:graphicData>
        </a:graphic>
      </p:graphicFrame>
      <p:graphicFrame>
        <p:nvGraphicFramePr>
          <p:cNvPr id="22" name="Object 21">
            <a:extLst>
              <a:ext uri="{FF2B5EF4-FFF2-40B4-BE49-F238E27FC236}">
                <a16:creationId xmlns:a16="http://schemas.microsoft.com/office/drawing/2014/main" id="{BBF1C076-A6C7-4ADC-914D-6FD13D16B5A1}"/>
              </a:ext>
            </a:extLst>
          </p:cNvPr>
          <p:cNvGraphicFramePr>
            <a:graphicFrameLocks noChangeAspect="1"/>
          </p:cNvGraphicFramePr>
          <p:nvPr>
            <p:extLst>
              <p:ext uri="{D42A27DB-BD31-4B8C-83A1-F6EECF244321}">
                <p14:modId xmlns:p14="http://schemas.microsoft.com/office/powerpoint/2010/main" val="2301773882"/>
              </p:ext>
            </p:extLst>
          </p:nvPr>
        </p:nvGraphicFramePr>
        <p:xfrm>
          <a:off x="6736252" y="4138431"/>
          <a:ext cx="950913" cy="115887"/>
        </p:xfrm>
        <a:graphic>
          <a:graphicData uri="http://schemas.openxmlformats.org/presentationml/2006/ole">
            <mc:AlternateContent xmlns:mc="http://schemas.openxmlformats.org/markup-compatibility/2006">
              <mc:Choice xmlns:v="urn:schemas-microsoft-com:vml" Requires="v">
                <p:oleObj spid="_x0000_s31031" name="CS ChemDraw Drawing" r:id="rId9" imgW="951120" imgH="116280" progId="ChemDraw.Document.6.0">
                  <p:embed/>
                </p:oleObj>
              </mc:Choice>
              <mc:Fallback>
                <p:oleObj name="CS ChemDraw Drawing" r:id="rId9" imgW="951120" imgH="116280" progId="ChemDraw.Document.6.0">
                  <p:embed/>
                  <p:pic>
                    <p:nvPicPr>
                      <p:cNvPr id="0" name=""/>
                      <p:cNvPicPr/>
                      <p:nvPr/>
                    </p:nvPicPr>
                    <p:blipFill>
                      <a:blip r:embed="rId10"/>
                      <a:stretch>
                        <a:fillRect/>
                      </a:stretch>
                    </p:blipFill>
                    <p:spPr>
                      <a:xfrm>
                        <a:off x="6736252" y="4138431"/>
                        <a:ext cx="950913" cy="115887"/>
                      </a:xfrm>
                      <a:prstGeom prst="rect">
                        <a:avLst/>
                      </a:prstGeom>
                    </p:spPr>
                  </p:pic>
                </p:oleObj>
              </mc:Fallback>
            </mc:AlternateContent>
          </a:graphicData>
        </a:graphic>
      </p:graphicFrame>
      <p:sp>
        <p:nvSpPr>
          <p:cNvPr id="24" name="TextBox 23">
            <a:extLst>
              <a:ext uri="{FF2B5EF4-FFF2-40B4-BE49-F238E27FC236}">
                <a16:creationId xmlns:a16="http://schemas.microsoft.com/office/drawing/2014/main" id="{A3474F2E-F1A4-4DDD-A068-C80344DAB621}"/>
              </a:ext>
            </a:extLst>
          </p:cNvPr>
          <p:cNvSpPr txBox="1"/>
          <p:nvPr/>
        </p:nvSpPr>
        <p:spPr>
          <a:xfrm>
            <a:off x="9928581" y="3984651"/>
            <a:ext cx="2263419" cy="375552"/>
          </a:xfrm>
          <a:prstGeom prst="rect">
            <a:avLst/>
          </a:prstGeom>
          <a:noFill/>
        </p:spPr>
        <p:txBody>
          <a:bodyPr wrap="square">
            <a:spAutoFit/>
          </a:bodyPr>
          <a:lstStyle/>
          <a:p>
            <a:pPr>
              <a:lnSpc>
                <a:spcPct val="107000"/>
              </a:lnSpc>
              <a:spcAft>
                <a:spcPts val="800"/>
              </a:spcAft>
            </a:pPr>
            <a:r>
              <a:rPr lang="en-IN" sz="1800" b="1" dirty="0">
                <a:effectLst/>
                <a:latin typeface="Maiandra GD" panose="020E0502030308020204" pitchFamily="34" charset="0"/>
                <a:ea typeface="Calibri" panose="020F0502020204030204" pitchFamily="34" charset="0"/>
                <a:cs typeface="Calibri" panose="020F0502020204030204" pitchFamily="34" charset="0"/>
              </a:rPr>
              <a:t>ψ</a:t>
            </a:r>
            <a:r>
              <a:rPr lang="en-IN" sz="1800" b="1" baseline="-25000" dirty="0">
                <a:effectLst/>
                <a:latin typeface="Maiandra GD" panose="020E0502030308020204" pitchFamily="34" charset="0"/>
                <a:ea typeface="Calibri" panose="020F0502020204030204" pitchFamily="34" charset="0"/>
                <a:cs typeface="Calibri" panose="020F0502020204030204" pitchFamily="34" charset="0"/>
              </a:rPr>
              <a:t>1</a:t>
            </a:r>
            <a:r>
              <a:rPr lang="en-IN" sz="1800" b="1" baseline="30000" dirty="0">
                <a:effectLst/>
                <a:latin typeface="Maiandra GD" panose="020E0502030308020204" pitchFamily="34" charset="0"/>
                <a:ea typeface="Calibri" panose="020F0502020204030204" pitchFamily="34" charset="0"/>
                <a:cs typeface="Calibri" panose="020F0502020204030204" pitchFamily="34" charset="0"/>
              </a:rPr>
              <a:t>2 </a:t>
            </a:r>
            <a:r>
              <a:rPr lang="en-IN" sz="1800" b="1" dirty="0">
                <a:effectLst/>
                <a:latin typeface="Maiandra GD" panose="020E0502030308020204" pitchFamily="34" charset="0"/>
                <a:ea typeface="Calibri" panose="020F0502020204030204" pitchFamily="34" charset="0"/>
                <a:cs typeface="Calibri" panose="020F0502020204030204" pitchFamily="34" charset="0"/>
              </a:rPr>
              <a:t>ψ</a:t>
            </a:r>
            <a:r>
              <a:rPr lang="en-IN" sz="1800" b="1" baseline="-25000" dirty="0">
                <a:effectLst/>
                <a:latin typeface="Maiandra GD" panose="020E0502030308020204" pitchFamily="34" charset="0"/>
                <a:ea typeface="Calibri" panose="020F0502020204030204" pitchFamily="34" charset="0"/>
                <a:cs typeface="Calibri" panose="020F0502020204030204" pitchFamily="34" charset="0"/>
              </a:rPr>
              <a:t>2</a:t>
            </a:r>
            <a:r>
              <a:rPr lang="en-IN" sz="1800" b="1" baseline="30000" dirty="0">
                <a:effectLst/>
                <a:latin typeface="Maiandra GD" panose="020E0502030308020204" pitchFamily="34" charset="0"/>
                <a:ea typeface="Calibri" panose="020F0502020204030204" pitchFamily="34" charset="0"/>
                <a:cs typeface="Calibri" panose="020F0502020204030204" pitchFamily="34" charset="0"/>
              </a:rPr>
              <a:t>2</a:t>
            </a:r>
            <a:endParaRPr lang="en-IN" sz="1000" b="1" dirty="0">
              <a:effectLst/>
              <a:latin typeface="Maiandra GD" panose="020E0502030308020204" pitchFamily="34" charset="0"/>
              <a:ea typeface="Calibri" panose="020F0502020204030204" pitchFamily="34" charset="0"/>
              <a:cs typeface="Gautami" panose="020B0502040204020203" pitchFamily="34" charset="0"/>
            </a:endParaRPr>
          </a:p>
        </p:txBody>
      </p:sp>
      <p:graphicFrame>
        <p:nvGraphicFramePr>
          <p:cNvPr id="25" name="Object 24">
            <a:extLst>
              <a:ext uri="{FF2B5EF4-FFF2-40B4-BE49-F238E27FC236}">
                <a16:creationId xmlns:a16="http://schemas.microsoft.com/office/drawing/2014/main" id="{FDA8DD8C-2565-491F-82AD-6C6F9D6D5A37}"/>
              </a:ext>
            </a:extLst>
          </p:cNvPr>
          <p:cNvGraphicFramePr>
            <a:graphicFrameLocks noChangeAspect="1"/>
          </p:cNvGraphicFramePr>
          <p:nvPr>
            <p:extLst>
              <p:ext uri="{D42A27DB-BD31-4B8C-83A1-F6EECF244321}">
                <p14:modId xmlns:p14="http://schemas.microsoft.com/office/powerpoint/2010/main" val="574169477"/>
              </p:ext>
            </p:extLst>
          </p:nvPr>
        </p:nvGraphicFramePr>
        <p:xfrm>
          <a:off x="8914168" y="4039113"/>
          <a:ext cx="1014413" cy="222250"/>
        </p:xfrm>
        <a:graphic>
          <a:graphicData uri="http://schemas.openxmlformats.org/presentationml/2006/ole">
            <mc:AlternateContent xmlns:mc="http://schemas.openxmlformats.org/markup-compatibility/2006">
              <mc:Choice xmlns:v="urn:schemas-microsoft-com:vml" Requires="v">
                <p:oleObj spid="_x0000_s31032" name="CS ChemDraw Drawing" r:id="rId11" imgW="1015200" imgH="221760" progId="ChemDraw.Document.6.0">
                  <p:embed/>
                </p:oleObj>
              </mc:Choice>
              <mc:Fallback>
                <p:oleObj name="CS ChemDraw Drawing" r:id="rId11" imgW="1015200" imgH="221760" progId="ChemDraw.Document.6.0">
                  <p:embed/>
                  <p:pic>
                    <p:nvPicPr>
                      <p:cNvPr id="0" name=""/>
                      <p:cNvPicPr/>
                      <p:nvPr/>
                    </p:nvPicPr>
                    <p:blipFill>
                      <a:blip r:embed="rId12"/>
                      <a:stretch>
                        <a:fillRect/>
                      </a:stretch>
                    </p:blipFill>
                    <p:spPr>
                      <a:xfrm>
                        <a:off x="8914168" y="4039113"/>
                        <a:ext cx="1014413" cy="222250"/>
                      </a:xfrm>
                      <a:prstGeom prst="rect">
                        <a:avLst/>
                      </a:prstGeom>
                    </p:spPr>
                  </p:pic>
                </p:oleObj>
              </mc:Fallback>
            </mc:AlternateContent>
          </a:graphicData>
        </a:graphic>
      </p:graphicFrame>
      <p:sp>
        <p:nvSpPr>
          <p:cNvPr id="26" name="TextBox 25">
            <a:extLst>
              <a:ext uri="{FF2B5EF4-FFF2-40B4-BE49-F238E27FC236}">
                <a16:creationId xmlns:a16="http://schemas.microsoft.com/office/drawing/2014/main" id="{E22951E5-86BA-4C8B-A3CE-989409C7B8E1}"/>
              </a:ext>
            </a:extLst>
          </p:cNvPr>
          <p:cNvSpPr txBox="1"/>
          <p:nvPr/>
        </p:nvSpPr>
        <p:spPr>
          <a:xfrm>
            <a:off x="3999844" y="4291473"/>
            <a:ext cx="1044106" cy="646331"/>
          </a:xfrm>
          <a:prstGeom prst="rect">
            <a:avLst/>
          </a:prstGeom>
          <a:noFill/>
        </p:spPr>
        <p:txBody>
          <a:bodyPr wrap="square" rtlCol="0">
            <a:spAutoFit/>
          </a:bodyPr>
          <a:lstStyle/>
          <a:p>
            <a:pPr algn="ctr"/>
            <a:r>
              <a:rPr lang="en-US" b="1" dirty="0">
                <a:solidFill>
                  <a:srgbClr val="C00000"/>
                </a:solidFill>
                <a:latin typeface="Maiandra GD" panose="020E0502030308020204" pitchFamily="34" charset="0"/>
              </a:rPr>
              <a:t>Ground State</a:t>
            </a:r>
            <a:endParaRPr lang="en-IN" b="1" dirty="0">
              <a:solidFill>
                <a:srgbClr val="C00000"/>
              </a:solidFill>
              <a:latin typeface="Maiandra GD" panose="020E0502030308020204" pitchFamily="34" charset="0"/>
            </a:endParaRPr>
          </a:p>
        </p:txBody>
      </p:sp>
      <p:sp>
        <p:nvSpPr>
          <p:cNvPr id="28" name="TextBox 27">
            <a:extLst>
              <a:ext uri="{FF2B5EF4-FFF2-40B4-BE49-F238E27FC236}">
                <a16:creationId xmlns:a16="http://schemas.microsoft.com/office/drawing/2014/main" id="{40715008-08CD-4073-81CF-0CDB55B0D8C1}"/>
              </a:ext>
            </a:extLst>
          </p:cNvPr>
          <p:cNvSpPr txBox="1"/>
          <p:nvPr/>
        </p:nvSpPr>
        <p:spPr>
          <a:xfrm>
            <a:off x="9928581" y="4340356"/>
            <a:ext cx="1044106" cy="646331"/>
          </a:xfrm>
          <a:prstGeom prst="rect">
            <a:avLst/>
          </a:prstGeom>
          <a:noFill/>
        </p:spPr>
        <p:txBody>
          <a:bodyPr wrap="square" rtlCol="0">
            <a:spAutoFit/>
          </a:bodyPr>
          <a:lstStyle/>
          <a:p>
            <a:pPr algn="ctr"/>
            <a:r>
              <a:rPr lang="en-US" b="1" dirty="0">
                <a:solidFill>
                  <a:srgbClr val="C00000"/>
                </a:solidFill>
                <a:latin typeface="Maiandra GD" panose="020E0502030308020204" pitchFamily="34" charset="0"/>
              </a:rPr>
              <a:t>Ground State</a:t>
            </a:r>
            <a:endParaRPr lang="en-IN" b="1" dirty="0">
              <a:solidFill>
                <a:srgbClr val="C00000"/>
              </a:solidFill>
              <a:latin typeface="Maiandra GD" panose="020E0502030308020204" pitchFamily="34" charset="0"/>
            </a:endParaRPr>
          </a:p>
        </p:txBody>
      </p:sp>
      <p:sp>
        <p:nvSpPr>
          <p:cNvPr id="29" name="TextBox 28">
            <a:extLst>
              <a:ext uri="{FF2B5EF4-FFF2-40B4-BE49-F238E27FC236}">
                <a16:creationId xmlns:a16="http://schemas.microsoft.com/office/drawing/2014/main" id="{2B1CA1F7-DAE4-4A9E-9F4D-0C555F9FC554}"/>
              </a:ext>
            </a:extLst>
          </p:cNvPr>
          <p:cNvSpPr txBox="1"/>
          <p:nvPr/>
        </p:nvSpPr>
        <p:spPr>
          <a:xfrm>
            <a:off x="5555228" y="4332891"/>
            <a:ext cx="1376513" cy="646331"/>
          </a:xfrm>
          <a:prstGeom prst="rect">
            <a:avLst/>
          </a:prstGeom>
          <a:noFill/>
        </p:spPr>
        <p:txBody>
          <a:bodyPr wrap="square" rtlCol="0">
            <a:spAutoFit/>
          </a:bodyPr>
          <a:lstStyle/>
          <a:p>
            <a:pPr algn="ctr"/>
            <a:r>
              <a:rPr lang="en-US" b="1" dirty="0">
                <a:solidFill>
                  <a:srgbClr val="C00000"/>
                </a:solidFill>
                <a:latin typeface="Maiandra GD" panose="020E0502030308020204" pitchFamily="34" charset="0"/>
              </a:rPr>
              <a:t>First Excited State</a:t>
            </a:r>
            <a:endParaRPr lang="en-IN" b="1" dirty="0">
              <a:solidFill>
                <a:srgbClr val="C00000"/>
              </a:solidFill>
              <a:latin typeface="Maiandra GD" panose="020E0502030308020204" pitchFamily="34" charset="0"/>
            </a:endParaRPr>
          </a:p>
        </p:txBody>
      </p:sp>
      <p:sp>
        <p:nvSpPr>
          <p:cNvPr id="31" name="TextBox 30">
            <a:extLst>
              <a:ext uri="{FF2B5EF4-FFF2-40B4-BE49-F238E27FC236}">
                <a16:creationId xmlns:a16="http://schemas.microsoft.com/office/drawing/2014/main" id="{FB6A2B7A-D1EA-4654-AE17-57972859D119}"/>
              </a:ext>
            </a:extLst>
          </p:cNvPr>
          <p:cNvSpPr txBox="1"/>
          <p:nvPr/>
        </p:nvSpPr>
        <p:spPr>
          <a:xfrm>
            <a:off x="7741904" y="4378273"/>
            <a:ext cx="1376513" cy="646331"/>
          </a:xfrm>
          <a:prstGeom prst="rect">
            <a:avLst/>
          </a:prstGeom>
          <a:noFill/>
        </p:spPr>
        <p:txBody>
          <a:bodyPr wrap="square" rtlCol="0">
            <a:spAutoFit/>
          </a:bodyPr>
          <a:lstStyle/>
          <a:p>
            <a:pPr algn="ctr"/>
            <a:r>
              <a:rPr lang="en-US" b="1" dirty="0">
                <a:solidFill>
                  <a:srgbClr val="C00000"/>
                </a:solidFill>
                <a:latin typeface="Maiandra GD" panose="020E0502030308020204" pitchFamily="34" charset="0"/>
              </a:rPr>
              <a:t>First Excited State</a:t>
            </a:r>
            <a:endParaRPr lang="en-IN" b="1" dirty="0">
              <a:solidFill>
                <a:srgbClr val="C00000"/>
              </a:solidFill>
              <a:latin typeface="Maiandra GD" panose="020E0502030308020204" pitchFamily="34" charset="0"/>
            </a:endParaRPr>
          </a:p>
        </p:txBody>
      </p:sp>
      <p:sp>
        <p:nvSpPr>
          <p:cNvPr id="33" name="TextBox 32">
            <a:extLst>
              <a:ext uri="{FF2B5EF4-FFF2-40B4-BE49-F238E27FC236}">
                <a16:creationId xmlns:a16="http://schemas.microsoft.com/office/drawing/2014/main" id="{2E3CADA2-C4CD-4F9D-A75A-7A43A3B13C70}"/>
              </a:ext>
            </a:extLst>
          </p:cNvPr>
          <p:cNvSpPr txBox="1"/>
          <p:nvPr/>
        </p:nvSpPr>
        <p:spPr>
          <a:xfrm>
            <a:off x="1336949" y="2724533"/>
            <a:ext cx="6931742"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rgbClr val="FF0000"/>
                </a:solidFill>
                <a:latin typeface="Maiandra GD" panose="020E0502030308020204" pitchFamily="34" charset="0"/>
              </a:rPr>
              <a:t>Correlations for Dis-Rotatory</a:t>
            </a:r>
            <a:endParaRPr lang="en-IN" sz="2400" b="1" dirty="0">
              <a:solidFill>
                <a:srgbClr val="FF0000"/>
              </a:solidFill>
              <a:latin typeface="Maiandra GD" panose="020E0502030308020204" pitchFamily="34" charset="0"/>
            </a:endParaRPr>
          </a:p>
        </p:txBody>
      </p:sp>
      <p:sp>
        <p:nvSpPr>
          <p:cNvPr id="35" name="TextBox 34">
            <a:extLst>
              <a:ext uri="{FF2B5EF4-FFF2-40B4-BE49-F238E27FC236}">
                <a16:creationId xmlns:a16="http://schemas.microsoft.com/office/drawing/2014/main" id="{E2D1B7C6-E786-43F5-9C6D-293D677A5855}"/>
              </a:ext>
            </a:extLst>
          </p:cNvPr>
          <p:cNvSpPr txBox="1"/>
          <p:nvPr/>
        </p:nvSpPr>
        <p:spPr>
          <a:xfrm>
            <a:off x="3930848" y="1481920"/>
            <a:ext cx="840099" cy="369332"/>
          </a:xfrm>
          <a:prstGeom prst="rect">
            <a:avLst/>
          </a:prstGeom>
          <a:noFill/>
        </p:spPr>
        <p:txBody>
          <a:bodyPr wrap="square">
            <a:spAutoFit/>
          </a:bodyPr>
          <a:lstStyle/>
          <a:p>
            <a:r>
              <a:rPr lang="en-IN" sz="1800" b="1" dirty="0">
                <a:effectLst/>
                <a:latin typeface="Maiandra GD" panose="020E0502030308020204" pitchFamily="34" charset="0"/>
                <a:ea typeface="Calibri" panose="020F0502020204030204" pitchFamily="34" charset="0"/>
                <a:cs typeface="Gautami" panose="020B0502040204020203" pitchFamily="34" charset="0"/>
              </a:rPr>
              <a:t>σ</a:t>
            </a:r>
            <a:r>
              <a:rPr lang="en-IN" sz="1800" b="1" baseline="30000" dirty="0">
                <a:effectLst/>
                <a:latin typeface="Maiandra GD" panose="020E0502030308020204" pitchFamily="34" charset="0"/>
                <a:ea typeface="Calibri" panose="020F0502020204030204" pitchFamily="34" charset="0"/>
                <a:cs typeface="Gautami" panose="020B0502040204020203" pitchFamily="34" charset="0"/>
              </a:rPr>
              <a:t>2</a:t>
            </a:r>
            <a:r>
              <a:rPr lang="en-IN" sz="1800" b="1" dirty="0">
                <a:effectLst/>
                <a:latin typeface="Maiandra GD" panose="020E0502030308020204" pitchFamily="34" charset="0"/>
                <a:ea typeface="Calibri" panose="020F0502020204030204" pitchFamily="34" charset="0"/>
                <a:cs typeface="Gautami" panose="020B0502040204020203" pitchFamily="34" charset="0"/>
              </a:rPr>
              <a:t>π</a:t>
            </a:r>
            <a:r>
              <a:rPr lang="en-IN" sz="1800" b="1" baseline="30000" dirty="0">
                <a:effectLst/>
                <a:latin typeface="Maiandra GD" panose="020E0502030308020204" pitchFamily="34" charset="0"/>
                <a:ea typeface="Calibri" panose="020F0502020204030204" pitchFamily="34" charset="0"/>
                <a:cs typeface="Gautami" panose="020B0502040204020203" pitchFamily="34" charset="0"/>
              </a:rPr>
              <a:t>2 </a:t>
            </a:r>
            <a:endParaRPr lang="en-IN" b="1" dirty="0">
              <a:latin typeface="Maiandra GD" panose="020E0502030308020204" pitchFamily="34" charset="0"/>
            </a:endParaRPr>
          </a:p>
        </p:txBody>
      </p:sp>
      <p:sp>
        <p:nvSpPr>
          <p:cNvPr id="37" name="TextBox 36">
            <a:extLst>
              <a:ext uri="{FF2B5EF4-FFF2-40B4-BE49-F238E27FC236}">
                <a16:creationId xmlns:a16="http://schemas.microsoft.com/office/drawing/2014/main" id="{83897DD1-0543-46E4-83AB-DB574D329F8F}"/>
              </a:ext>
            </a:extLst>
          </p:cNvPr>
          <p:cNvSpPr txBox="1"/>
          <p:nvPr/>
        </p:nvSpPr>
        <p:spPr>
          <a:xfrm>
            <a:off x="5765769" y="1397524"/>
            <a:ext cx="3289741" cy="374205"/>
          </a:xfrm>
          <a:prstGeom prst="rect">
            <a:avLst/>
          </a:prstGeom>
          <a:noFill/>
        </p:spPr>
        <p:txBody>
          <a:bodyPr wrap="square">
            <a:spAutoFit/>
          </a:bodyPr>
          <a:lstStyle/>
          <a:p>
            <a:pPr>
              <a:lnSpc>
                <a:spcPct val="107000"/>
              </a:lnSpc>
              <a:spcAft>
                <a:spcPts val="800"/>
              </a:spcAft>
            </a:pPr>
            <a:r>
              <a:rPr lang="en-IN" sz="1800" b="1" dirty="0">
                <a:effectLst/>
                <a:latin typeface="Maiandra GD" panose="020E0502030308020204" pitchFamily="34" charset="0"/>
                <a:ea typeface="Calibri" panose="020F0502020204030204" pitchFamily="34" charset="0"/>
                <a:cs typeface="Gautami" panose="020B0502040204020203" pitchFamily="34" charset="0"/>
              </a:rPr>
              <a:t>ψ</a:t>
            </a:r>
            <a:r>
              <a:rPr lang="en-IN" sz="1800" b="1" baseline="-25000" dirty="0">
                <a:effectLst/>
                <a:latin typeface="Maiandra GD" panose="020E0502030308020204" pitchFamily="34" charset="0"/>
                <a:ea typeface="Calibri" panose="020F0502020204030204" pitchFamily="34" charset="0"/>
                <a:cs typeface="Gautami" panose="020B0502040204020203" pitchFamily="34" charset="0"/>
              </a:rPr>
              <a:t>1</a:t>
            </a:r>
            <a:r>
              <a:rPr lang="en-IN" sz="1800" b="1" dirty="0">
                <a:effectLst/>
                <a:latin typeface="Maiandra GD" panose="020E0502030308020204" pitchFamily="34" charset="0"/>
                <a:ea typeface="Calibri" panose="020F0502020204030204" pitchFamily="34" charset="0"/>
                <a:cs typeface="Gautami" panose="020B0502040204020203" pitchFamily="34" charset="0"/>
              </a:rPr>
              <a:t> </a:t>
            </a:r>
            <a:r>
              <a:rPr lang="en-IN" sz="1800" b="1" baseline="30000" dirty="0">
                <a:effectLst/>
                <a:latin typeface="Maiandra GD" panose="020E0502030308020204" pitchFamily="34" charset="0"/>
                <a:ea typeface="Calibri" panose="020F0502020204030204" pitchFamily="34" charset="0"/>
                <a:cs typeface="Gautami" panose="020B0502040204020203" pitchFamily="34" charset="0"/>
              </a:rPr>
              <a:t>2</a:t>
            </a:r>
            <a:r>
              <a:rPr lang="en-IN" sz="1800" b="1" dirty="0">
                <a:effectLst/>
                <a:latin typeface="Maiandra GD" panose="020E0502030308020204" pitchFamily="34" charset="0"/>
                <a:ea typeface="Calibri" panose="020F0502020204030204" pitchFamily="34" charset="0"/>
                <a:cs typeface="Gautami" panose="020B0502040204020203" pitchFamily="34" charset="0"/>
              </a:rPr>
              <a:t>ψ</a:t>
            </a:r>
            <a:r>
              <a:rPr lang="en-IN" sz="1800" b="1" baseline="-25000" dirty="0">
                <a:effectLst/>
                <a:latin typeface="Maiandra GD" panose="020E0502030308020204" pitchFamily="34" charset="0"/>
                <a:ea typeface="Calibri" panose="020F0502020204030204" pitchFamily="34" charset="0"/>
                <a:cs typeface="Gautami" panose="020B0502040204020203" pitchFamily="34" charset="0"/>
              </a:rPr>
              <a:t>2</a:t>
            </a:r>
            <a:r>
              <a:rPr lang="en-IN" sz="1800" b="1" baseline="30000" dirty="0">
                <a:effectLst/>
                <a:latin typeface="Maiandra GD" panose="020E0502030308020204" pitchFamily="34" charset="0"/>
                <a:ea typeface="Calibri" panose="020F0502020204030204" pitchFamily="34" charset="0"/>
                <a:cs typeface="Gautami" panose="020B0502040204020203" pitchFamily="34" charset="0"/>
              </a:rPr>
              <a:t>2</a:t>
            </a:r>
            <a:endParaRPr lang="en-IN" sz="1800" b="1" dirty="0">
              <a:effectLst/>
              <a:latin typeface="Maiandra GD" panose="020E0502030308020204" pitchFamily="34" charset="0"/>
              <a:ea typeface="Calibri" panose="020F0502020204030204" pitchFamily="34" charset="0"/>
              <a:cs typeface="Gautami" panose="020B0502040204020203" pitchFamily="34" charset="0"/>
            </a:endParaRPr>
          </a:p>
        </p:txBody>
      </p:sp>
      <p:graphicFrame>
        <p:nvGraphicFramePr>
          <p:cNvPr id="39" name="Object 38">
            <a:extLst>
              <a:ext uri="{FF2B5EF4-FFF2-40B4-BE49-F238E27FC236}">
                <a16:creationId xmlns:a16="http://schemas.microsoft.com/office/drawing/2014/main" id="{1D9F2CA3-385F-4915-998E-0506D2422943}"/>
              </a:ext>
            </a:extLst>
          </p:cNvPr>
          <p:cNvGraphicFramePr>
            <a:graphicFrameLocks noChangeAspect="1"/>
          </p:cNvGraphicFramePr>
          <p:nvPr>
            <p:extLst>
              <p:ext uri="{D42A27DB-BD31-4B8C-83A1-F6EECF244321}">
                <p14:modId xmlns:p14="http://schemas.microsoft.com/office/powerpoint/2010/main" val="547705660"/>
              </p:ext>
            </p:extLst>
          </p:nvPr>
        </p:nvGraphicFramePr>
        <p:xfrm>
          <a:off x="4770947" y="1636956"/>
          <a:ext cx="950913" cy="115887"/>
        </p:xfrm>
        <a:graphic>
          <a:graphicData uri="http://schemas.openxmlformats.org/presentationml/2006/ole">
            <mc:AlternateContent xmlns:mc="http://schemas.openxmlformats.org/markup-compatibility/2006">
              <mc:Choice xmlns:v="urn:schemas-microsoft-com:vml" Requires="v">
                <p:oleObj spid="_x0000_s31033" name="CS ChemDraw Drawing" r:id="rId13" imgW="951120" imgH="116280" progId="ChemDraw.Document.6.0">
                  <p:embed/>
                </p:oleObj>
              </mc:Choice>
              <mc:Fallback>
                <p:oleObj name="CS ChemDraw Drawing" r:id="rId13" imgW="951120" imgH="116280" progId="ChemDraw.Document.6.0">
                  <p:embed/>
                  <p:pic>
                    <p:nvPicPr>
                      <p:cNvPr id="22" name="Object 21">
                        <a:extLst>
                          <a:ext uri="{FF2B5EF4-FFF2-40B4-BE49-F238E27FC236}">
                            <a16:creationId xmlns:a16="http://schemas.microsoft.com/office/drawing/2014/main" id="{BBF1C076-A6C7-4ADC-914D-6FD13D16B5A1}"/>
                          </a:ext>
                        </a:extLst>
                      </p:cNvPr>
                      <p:cNvPicPr/>
                      <p:nvPr/>
                    </p:nvPicPr>
                    <p:blipFill>
                      <a:blip r:embed="rId10"/>
                      <a:stretch>
                        <a:fillRect/>
                      </a:stretch>
                    </p:blipFill>
                    <p:spPr>
                      <a:xfrm>
                        <a:off x="4770947" y="1636956"/>
                        <a:ext cx="950913" cy="115887"/>
                      </a:xfrm>
                      <a:prstGeom prst="rect">
                        <a:avLst/>
                      </a:prstGeom>
                    </p:spPr>
                  </p:pic>
                </p:oleObj>
              </mc:Fallback>
            </mc:AlternateContent>
          </a:graphicData>
        </a:graphic>
      </p:graphicFrame>
      <p:graphicFrame>
        <p:nvGraphicFramePr>
          <p:cNvPr id="41" name="Object 40">
            <a:extLst>
              <a:ext uri="{FF2B5EF4-FFF2-40B4-BE49-F238E27FC236}">
                <a16:creationId xmlns:a16="http://schemas.microsoft.com/office/drawing/2014/main" id="{01FDDAEE-03D3-47C3-890E-BC9BCA1C7CAF}"/>
              </a:ext>
            </a:extLst>
          </p:cNvPr>
          <p:cNvGraphicFramePr>
            <a:graphicFrameLocks noChangeAspect="1"/>
          </p:cNvGraphicFramePr>
          <p:nvPr>
            <p:extLst>
              <p:ext uri="{D42A27DB-BD31-4B8C-83A1-F6EECF244321}">
                <p14:modId xmlns:p14="http://schemas.microsoft.com/office/powerpoint/2010/main" val="2326782501"/>
              </p:ext>
            </p:extLst>
          </p:nvPr>
        </p:nvGraphicFramePr>
        <p:xfrm>
          <a:off x="4994525" y="1470224"/>
          <a:ext cx="187325" cy="168275"/>
        </p:xfrm>
        <a:graphic>
          <a:graphicData uri="http://schemas.openxmlformats.org/presentationml/2006/ole">
            <mc:AlternateContent xmlns:mc="http://schemas.openxmlformats.org/markup-compatibility/2006">
              <mc:Choice xmlns:v="urn:schemas-microsoft-com:vml" Requires="v">
                <p:oleObj spid="_x0000_s31034" name="CS ChemDraw Drawing" r:id="rId14" imgW="187200" imgH="168120" progId="ChemDraw.Document.6.0">
                  <p:embed/>
                </p:oleObj>
              </mc:Choice>
              <mc:Fallback>
                <p:oleObj name="CS ChemDraw Drawing" r:id="rId14" imgW="187200" imgH="168120" progId="ChemDraw.Document.6.0">
                  <p:embed/>
                  <p:pic>
                    <p:nvPicPr>
                      <p:cNvPr id="18" name="Object 17">
                        <a:extLst>
                          <a:ext uri="{FF2B5EF4-FFF2-40B4-BE49-F238E27FC236}">
                            <a16:creationId xmlns:a16="http://schemas.microsoft.com/office/drawing/2014/main" id="{2142D0C2-2BE9-4889-A313-66EA095CD018}"/>
                          </a:ext>
                        </a:extLst>
                      </p:cNvPr>
                      <p:cNvPicPr/>
                      <p:nvPr/>
                    </p:nvPicPr>
                    <p:blipFill>
                      <a:blip r:embed="rId6"/>
                      <a:stretch>
                        <a:fillRect/>
                      </a:stretch>
                    </p:blipFill>
                    <p:spPr>
                      <a:xfrm>
                        <a:off x="4994525" y="1470224"/>
                        <a:ext cx="187325" cy="168275"/>
                      </a:xfrm>
                      <a:prstGeom prst="rect">
                        <a:avLst/>
                      </a:prstGeom>
                    </p:spPr>
                  </p:pic>
                </p:oleObj>
              </mc:Fallback>
            </mc:AlternateContent>
          </a:graphicData>
        </a:graphic>
      </p:graphicFrame>
      <p:sp>
        <p:nvSpPr>
          <p:cNvPr id="42" name="TextBox 41">
            <a:extLst>
              <a:ext uri="{FF2B5EF4-FFF2-40B4-BE49-F238E27FC236}">
                <a16:creationId xmlns:a16="http://schemas.microsoft.com/office/drawing/2014/main" id="{BC483ED6-D349-4890-BB41-9F0E341841E1}"/>
              </a:ext>
            </a:extLst>
          </p:cNvPr>
          <p:cNvSpPr txBox="1"/>
          <p:nvPr/>
        </p:nvSpPr>
        <p:spPr>
          <a:xfrm>
            <a:off x="5078355" y="1353522"/>
            <a:ext cx="696320" cy="369332"/>
          </a:xfrm>
          <a:prstGeom prst="rect">
            <a:avLst/>
          </a:prstGeom>
          <a:noFill/>
        </p:spPr>
        <p:txBody>
          <a:bodyPr wrap="square" rtlCol="0">
            <a:spAutoFit/>
          </a:bodyPr>
          <a:lstStyle/>
          <a:p>
            <a:r>
              <a:rPr lang="en-US" b="1" dirty="0">
                <a:latin typeface="Maiandra GD" panose="020E0502030308020204" pitchFamily="34" charset="0"/>
              </a:rPr>
              <a:t>Con</a:t>
            </a:r>
            <a:endParaRPr lang="en-IN" b="1" dirty="0">
              <a:latin typeface="Maiandra GD" panose="020E0502030308020204" pitchFamily="34" charset="0"/>
            </a:endParaRPr>
          </a:p>
        </p:txBody>
      </p:sp>
      <p:sp>
        <p:nvSpPr>
          <p:cNvPr id="52" name="TextBox 51">
            <a:extLst>
              <a:ext uri="{FF2B5EF4-FFF2-40B4-BE49-F238E27FC236}">
                <a16:creationId xmlns:a16="http://schemas.microsoft.com/office/drawing/2014/main" id="{E36C2A8A-B1F7-492B-99F0-CF87ABB2CB5E}"/>
              </a:ext>
            </a:extLst>
          </p:cNvPr>
          <p:cNvSpPr txBox="1"/>
          <p:nvPr/>
        </p:nvSpPr>
        <p:spPr>
          <a:xfrm>
            <a:off x="1792408" y="919918"/>
            <a:ext cx="6096000"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rgbClr val="FF0000"/>
                </a:solidFill>
                <a:latin typeface="Maiandra GD" panose="020E0502030308020204" pitchFamily="34" charset="0"/>
              </a:rPr>
              <a:t>Correlations for Con-Rotatory</a:t>
            </a:r>
            <a:endParaRPr lang="en-IN" sz="2400" b="1" dirty="0">
              <a:solidFill>
                <a:srgbClr val="FF0000"/>
              </a:solidFill>
              <a:latin typeface="Maiandra GD" panose="020E0502030308020204" pitchFamily="34" charset="0"/>
            </a:endParaRPr>
          </a:p>
        </p:txBody>
      </p:sp>
      <p:sp>
        <p:nvSpPr>
          <p:cNvPr id="54" name="TextBox 53">
            <a:extLst>
              <a:ext uri="{FF2B5EF4-FFF2-40B4-BE49-F238E27FC236}">
                <a16:creationId xmlns:a16="http://schemas.microsoft.com/office/drawing/2014/main" id="{F3461929-932F-453D-A125-E878104CEC1D}"/>
              </a:ext>
            </a:extLst>
          </p:cNvPr>
          <p:cNvSpPr txBox="1"/>
          <p:nvPr/>
        </p:nvSpPr>
        <p:spPr>
          <a:xfrm>
            <a:off x="3944768" y="2042673"/>
            <a:ext cx="6931742" cy="369332"/>
          </a:xfrm>
          <a:prstGeom prst="rect">
            <a:avLst/>
          </a:prstGeom>
          <a:noFill/>
        </p:spPr>
        <p:txBody>
          <a:bodyPr wrap="square">
            <a:spAutoFit/>
          </a:bodyPr>
          <a:lstStyle/>
          <a:p>
            <a:r>
              <a:rPr lang="en-IN" sz="1800" b="1" dirty="0">
                <a:effectLst/>
                <a:latin typeface="Maiandra GD" panose="020E0502030308020204" pitchFamily="34" charset="0"/>
                <a:ea typeface="Calibri" panose="020F0502020204030204" pitchFamily="34" charset="0"/>
              </a:rPr>
              <a:t>σ</a:t>
            </a:r>
            <a:r>
              <a:rPr lang="en-IN" sz="1800" b="1" baseline="30000" dirty="0">
                <a:effectLst/>
                <a:latin typeface="Maiandra GD" panose="020E0502030308020204" pitchFamily="34" charset="0"/>
                <a:ea typeface="Calibri" panose="020F0502020204030204" pitchFamily="34" charset="0"/>
              </a:rPr>
              <a:t>2</a:t>
            </a:r>
            <a:r>
              <a:rPr lang="en-IN" sz="1800" b="1" dirty="0">
                <a:effectLst/>
                <a:latin typeface="Maiandra GD" panose="020E0502030308020204" pitchFamily="34" charset="0"/>
                <a:ea typeface="Calibri" panose="020F0502020204030204" pitchFamily="34" charset="0"/>
              </a:rPr>
              <a:t>π</a:t>
            </a:r>
            <a:r>
              <a:rPr lang="en-IN" sz="1800" b="1" baseline="30000" dirty="0">
                <a:effectLst/>
                <a:latin typeface="Maiandra GD" panose="020E0502030308020204" pitchFamily="34" charset="0"/>
                <a:ea typeface="Calibri" panose="020F0502020204030204" pitchFamily="34" charset="0"/>
              </a:rPr>
              <a:t>2			     </a:t>
            </a:r>
            <a:r>
              <a:rPr lang="en-IN" sz="1800" b="1" dirty="0">
                <a:effectLst/>
                <a:latin typeface="Maiandra GD" panose="020E0502030308020204" pitchFamily="34" charset="0"/>
                <a:ea typeface="Calibri" panose="020F0502020204030204" pitchFamily="34" charset="0"/>
              </a:rPr>
              <a:t>σ</a:t>
            </a:r>
            <a:r>
              <a:rPr lang="en-IN" sz="1800" b="1" baseline="30000" dirty="0">
                <a:effectLst/>
                <a:latin typeface="Maiandra GD" panose="020E0502030308020204" pitchFamily="34" charset="0"/>
                <a:ea typeface="Calibri" panose="020F0502020204030204" pitchFamily="34" charset="0"/>
              </a:rPr>
              <a:t>2</a:t>
            </a:r>
            <a:r>
              <a:rPr lang="en-IN" sz="1800" b="1" dirty="0">
                <a:effectLst/>
                <a:latin typeface="Maiandra GD" panose="020E0502030308020204" pitchFamily="34" charset="0"/>
                <a:ea typeface="Calibri" panose="020F0502020204030204" pitchFamily="34" charset="0"/>
              </a:rPr>
              <a:t>π π</a:t>
            </a:r>
            <a:r>
              <a:rPr lang="en-IN" sz="1800" b="1" baseline="30000" dirty="0">
                <a:effectLst/>
                <a:latin typeface="Maiandra GD" panose="020E0502030308020204" pitchFamily="34" charset="0"/>
                <a:ea typeface="Calibri" panose="020F0502020204030204" pitchFamily="34" charset="0"/>
              </a:rPr>
              <a:t>*		                  </a:t>
            </a:r>
            <a:r>
              <a:rPr lang="en-IN" sz="1800" b="1" dirty="0">
                <a:effectLst/>
                <a:latin typeface="Maiandra GD" panose="020E0502030308020204" pitchFamily="34" charset="0"/>
                <a:ea typeface="Calibri" panose="020F0502020204030204" pitchFamily="34" charset="0"/>
              </a:rPr>
              <a:t>ψ</a:t>
            </a:r>
            <a:r>
              <a:rPr lang="en-IN" sz="1800" b="1" baseline="-25000" dirty="0">
                <a:effectLst/>
                <a:latin typeface="Maiandra GD" panose="020E0502030308020204" pitchFamily="34" charset="0"/>
                <a:ea typeface="Calibri" panose="020F0502020204030204" pitchFamily="34" charset="0"/>
              </a:rPr>
              <a:t>1</a:t>
            </a:r>
            <a:r>
              <a:rPr lang="en-IN" sz="1800" b="1" baseline="30000" dirty="0">
                <a:effectLst/>
                <a:latin typeface="Maiandra GD" panose="020E0502030308020204" pitchFamily="34" charset="0"/>
                <a:ea typeface="Calibri" panose="020F0502020204030204" pitchFamily="34" charset="0"/>
              </a:rPr>
              <a:t>2 </a:t>
            </a:r>
            <a:r>
              <a:rPr lang="en-IN" sz="1800" b="1" dirty="0">
                <a:effectLst/>
                <a:latin typeface="Maiandra GD" panose="020E0502030308020204" pitchFamily="34" charset="0"/>
                <a:ea typeface="Calibri" panose="020F0502020204030204" pitchFamily="34" charset="0"/>
              </a:rPr>
              <a:t>ψ</a:t>
            </a:r>
            <a:r>
              <a:rPr lang="en-IN" sz="1800" b="1" baseline="-25000" dirty="0">
                <a:effectLst/>
                <a:latin typeface="Maiandra GD" panose="020E0502030308020204" pitchFamily="34" charset="0"/>
                <a:ea typeface="Calibri" panose="020F0502020204030204" pitchFamily="34" charset="0"/>
              </a:rPr>
              <a:t>2</a:t>
            </a:r>
            <a:r>
              <a:rPr lang="en-IN" sz="1800" b="1" dirty="0">
                <a:effectLst/>
                <a:latin typeface="Maiandra GD" panose="020E0502030308020204" pitchFamily="34" charset="0"/>
                <a:ea typeface="Calibri" panose="020F0502020204030204" pitchFamily="34" charset="0"/>
              </a:rPr>
              <a:t>ψ</a:t>
            </a:r>
            <a:r>
              <a:rPr lang="en-IN" sz="1800" b="1" baseline="-25000" dirty="0">
                <a:effectLst/>
                <a:latin typeface="Maiandra GD" panose="020E0502030308020204" pitchFamily="34" charset="0"/>
                <a:ea typeface="Calibri" panose="020F0502020204030204" pitchFamily="34" charset="0"/>
              </a:rPr>
              <a:t>3</a:t>
            </a:r>
            <a:r>
              <a:rPr lang="en-IN" sz="1800" b="1" baseline="30000" dirty="0">
                <a:effectLst/>
                <a:latin typeface="Maiandra GD" panose="020E0502030308020204" pitchFamily="34" charset="0"/>
                <a:ea typeface="Calibri" panose="020F0502020204030204" pitchFamily="34" charset="0"/>
              </a:rPr>
              <a:t>*</a:t>
            </a:r>
            <a:endParaRPr lang="en-IN" b="1" dirty="0">
              <a:latin typeface="Maiandra GD" panose="020E0502030308020204" pitchFamily="34" charset="0"/>
            </a:endParaRPr>
          </a:p>
        </p:txBody>
      </p:sp>
      <p:graphicFrame>
        <p:nvGraphicFramePr>
          <p:cNvPr id="56" name="Object 55">
            <a:extLst>
              <a:ext uri="{FF2B5EF4-FFF2-40B4-BE49-F238E27FC236}">
                <a16:creationId xmlns:a16="http://schemas.microsoft.com/office/drawing/2014/main" id="{1C68AE73-CE93-4033-B990-8D9130025E13}"/>
              </a:ext>
            </a:extLst>
          </p:cNvPr>
          <p:cNvGraphicFramePr>
            <a:graphicFrameLocks noChangeAspect="1"/>
          </p:cNvGraphicFramePr>
          <p:nvPr>
            <p:extLst>
              <p:ext uri="{D42A27DB-BD31-4B8C-83A1-F6EECF244321}">
                <p14:modId xmlns:p14="http://schemas.microsoft.com/office/powerpoint/2010/main" val="2772849678"/>
              </p:ext>
            </p:extLst>
          </p:nvPr>
        </p:nvGraphicFramePr>
        <p:xfrm>
          <a:off x="4521897" y="2018467"/>
          <a:ext cx="1054083" cy="306822"/>
        </p:xfrm>
        <a:graphic>
          <a:graphicData uri="http://schemas.openxmlformats.org/presentationml/2006/ole">
            <mc:AlternateContent xmlns:mc="http://schemas.openxmlformats.org/markup-compatibility/2006">
              <mc:Choice xmlns:v="urn:schemas-microsoft-com:vml" Requires="v">
                <p:oleObj spid="_x0000_s31035" name="CS ChemDraw Drawing" r:id="rId15" imgW="1015200" imgH="295920" progId="ChemDraw.Document.6.0">
                  <p:embed/>
                </p:oleObj>
              </mc:Choice>
              <mc:Fallback>
                <p:oleObj name="CS ChemDraw Drawing" r:id="rId15" imgW="1015200" imgH="295920" progId="ChemDraw.Document.6.0">
                  <p:embed/>
                  <p:pic>
                    <p:nvPicPr>
                      <p:cNvPr id="21" name="Object 20">
                        <a:extLst>
                          <a:ext uri="{FF2B5EF4-FFF2-40B4-BE49-F238E27FC236}">
                            <a16:creationId xmlns:a16="http://schemas.microsoft.com/office/drawing/2014/main" id="{997EFFC9-AEA3-4133-8E27-AC9F33CEC7E6}"/>
                          </a:ext>
                        </a:extLst>
                      </p:cNvPr>
                      <p:cNvPicPr/>
                      <p:nvPr/>
                    </p:nvPicPr>
                    <p:blipFill>
                      <a:blip r:embed="rId8"/>
                      <a:stretch>
                        <a:fillRect/>
                      </a:stretch>
                    </p:blipFill>
                    <p:spPr>
                      <a:xfrm>
                        <a:off x="4521897" y="2018467"/>
                        <a:ext cx="1054083" cy="306822"/>
                      </a:xfrm>
                      <a:prstGeom prst="rect">
                        <a:avLst/>
                      </a:prstGeom>
                    </p:spPr>
                  </p:pic>
                </p:oleObj>
              </mc:Fallback>
            </mc:AlternateContent>
          </a:graphicData>
        </a:graphic>
      </p:graphicFrame>
      <p:graphicFrame>
        <p:nvGraphicFramePr>
          <p:cNvPr id="58" name="Object 57">
            <a:extLst>
              <a:ext uri="{FF2B5EF4-FFF2-40B4-BE49-F238E27FC236}">
                <a16:creationId xmlns:a16="http://schemas.microsoft.com/office/drawing/2014/main" id="{06239873-8824-4544-A6C1-E847AD6E87FC}"/>
              </a:ext>
            </a:extLst>
          </p:cNvPr>
          <p:cNvGraphicFramePr>
            <a:graphicFrameLocks noChangeAspect="1"/>
          </p:cNvGraphicFramePr>
          <p:nvPr>
            <p:extLst>
              <p:ext uri="{D42A27DB-BD31-4B8C-83A1-F6EECF244321}">
                <p14:modId xmlns:p14="http://schemas.microsoft.com/office/powerpoint/2010/main" val="865585727"/>
              </p:ext>
            </p:extLst>
          </p:nvPr>
        </p:nvGraphicFramePr>
        <p:xfrm>
          <a:off x="6375230" y="2205738"/>
          <a:ext cx="1054083" cy="115887"/>
        </p:xfrm>
        <a:graphic>
          <a:graphicData uri="http://schemas.openxmlformats.org/presentationml/2006/ole">
            <mc:AlternateContent xmlns:mc="http://schemas.openxmlformats.org/markup-compatibility/2006">
              <mc:Choice xmlns:v="urn:schemas-microsoft-com:vml" Requires="v">
                <p:oleObj spid="_x0000_s31036" name="CS ChemDraw Drawing" r:id="rId16" imgW="951120" imgH="116280" progId="ChemDraw.Document.6.0">
                  <p:embed/>
                </p:oleObj>
              </mc:Choice>
              <mc:Fallback>
                <p:oleObj name="CS ChemDraw Drawing" r:id="rId16" imgW="951120" imgH="116280" progId="ChemDraw.Document.6.0">
                  <p:embed/>
                  <p:pic>
                    <p:nvPicPr>
                      <p:cNvPr id="22" name="Object 21">
                        <a:extLst>
                          <a:ext uri="{FF2B5EF4-FFF2-40B4-BE49-F238E27FC236}">
                            <a16:creationId xmlns:a16="http://schemas.microsoft.com/office/drawing/2014/main" id="{BBF1C076-A6C7-4ADC-914D-6FD13D16B5A1}"/>
                          </a:ext>
                        </a:extLst>
                      </p:cNvPr>
                      <p:cNvPicPr/>
                      <p:nvPr/>
                    </p:nvPicPr>
                    <p:blipFill>
                      <a:blip r:embed="rId10"/>
                      <a:stretch>
                        <a:fillRect/>
                      </a:stretch>
                    </p:blipFill>
                    <p:spPr>
                      <a:xfrm>
                        <a:off x="6375230" y="2205738"/>
                        <a:ext cx="1054083" cy="115887"/>
                      </a:xfrm>
                      <a:prstGeom prst="rect">
                        <a:avLst/>
                      </a:prstGeom>
                    </p:spPr>
                  </p:pic>
                </p:oleObj>
              </mc:Fallback>
            </mc:AlternateContent>
          </a:graphicData>
        </a:graphic>
      </p:graphicFrame>
      <p:graphicFrame>
        <p:nvGraphicFramePr>
          <p:cNvPr id="60" name="Object 59">
            <a:extLst>
              <a:ext uri="{FF2B5EF4-FFF2-40B4-BE49-F238E27FC236}">
                <a16:creationId xmlns:a16="http://schemas.microsoft.com/office/drawing/2014/main" id="{E0738719-8E5C-4560-B407-A7775AE6F3BA}"/>
              </a:ext>
            </a:extLst>
          </p:cNvPr>
          <p:cNvGraphicFramePr>
            <a:graphicFrameLocks noChangeAspect="1"/>
          </p:cNvGraphicFramePr>
          <p:nvPr>
            <p:extLst>
              <p:ext uri="{D42A27DB-BD31-4B8C-83A1-F6EECF244321}">
                <p14:modId xmlns:p14="http://schemas.microsoft.com/office/powerpoint/2010/main" val="1075138937"/>
              </p:ext>
            </p:extLst>
          </p:nvPr>
        </p:nvGraphicFramePr>
        <p:xfrm>
          <a:off x="8645705" y="2097668"/>
          <a:ext cx="1014413" cy="222250"/>
        </p:xfrm>
        <a:graphic>
          <a:graphicData uri="http://schemas.openxmlformats.org/presentationml/2006/ole">
            <mc:AlternateContent xmlns:mc="http://schemas.openxmlformats.org/markup-compatibility/2006">
              <mc:Choice xmlns:v="urn:schemas-microsoft-com:vml" Requires="v">
                <p:oleObj spid="_x0000_s31037" name="CS ChemDraw Drawing" r:id="rId17" imgW="1015200" imgH="221760" progId="ChemDraw.Document.6.0">
                  <p:embed/>
                </p:oleObj>
              </mc:Choice>
              <mc:Fallback>
                <p:oleObj name="CS ChemDraw Drawing" r:id="rId17" imgW="1015200" imgH="221760" progId="ChemDraw.Document.6.0">
                  <p:embed/>
                  <p:pic>
                    <p:nvPicPr>
                      <p:cNvPr id="25" name="Object 24">
                        <a:extLst>
                          <a:ext uri="{FF2B5EF4-FFF2-40B4-BE49-F238E27FC236}">
                            <a16:creationId xmlns:a16="http://schemas.microsoft.com/office/drawing/2014/main" id="{FDA8DD8C-2565-491F-82AD-6C6F9D6D5A37}"/>
                          </a:ext>
                        </a:extLst>
                      </p:cNvPr>
                      <p:cNvPicPr/>
                      <p:nvPr/>
                    </p:nvPicPr>
                    <p:blipFill>
                      <a:blip r:embed="rId12"/>
                      <a:stretch>
                        <a:fillRect/>
                      </a:stretch>
                    </p:blipFill>
                    <p:spPr>
                      <a:xfrm>
                        <a:off x="8645705" y="2097668"/>
                        <a:ext cx="1014413" cy="222250"/>
                      </a:xfrm>
                      <a:prstGeom prst="rect">
                        <a:avLst/>
                      </a:prstGeom>
                    </p:spPr>
                  </p:pic>
                </p:oleObj>
              </mc:Fallback>
            </mc:AlternateContent>
          </a:graphicData>
        </a:graphic>
      </p:graphicFrame>
      <p:sp>
        <p:nvSpPr>
          <p:cNvPr id="62" name="TextBox 61">
            <a:extLst>
              <a:ext uri="{FF2B5EF4-FFF2-40B4-BE49-F238E27FC236}">
                <a16:creationId xmlns:a16="http://schemas.microsoft.com/office/drawing/2014/main" id="{40529629-8357-4A15-A77D-A899236D145E}"/>
              </a:ext>
            </a:extLst>
          </p:cNvPr>
          <p:cNvSpPr txBox="1"/>
          <p:nvPr/>
        </p:nvSpPr>
        <p:spPr>
          <a:xfrm>
            <a:off x="9648284" y="2022426"/>
            <a:ext cx="2263419" cy="375552"/>
          </a:xfrm>
          <a:prstGeom prst="rect">
            <a:avLst/>
          </a:prstGeom>
          <a:noFill/>
        </p:spPr>
        <p:txBody>
          <a:bodyPr wrap="square">
            <a:spAutoFit/>
          </a:bodyPr>
          <a:lstStyle/>
          <a:p>
            <a:pPr>
              <a:lnSpc>
                <a:spcPct val="107000"/>
              </a:lnSpc>
              <a:spcAft>
                <a:spcPts val="800"/>
              </a:spcAft>
            </a:pPr>
            <a:r>
              <a:rPr lang="en-IN" sz="1800" b="1" dirty="0">
                <a:effectLst/>
                <a:latin typeface="Maiandra GD" panose="020E0502030308020204" pitchFamily="34" charset="0"/>
                <a:ea typeface="Calibri" panose="020F0502020204030204" pitchFamily="34" charset="0"/>
                <a:cs typeface="Calibri" panose="020F0502020204030204" pitchFamily="34" charset="0"/>
              </a:rPr>
              <a:t>ψ</a:t>
            </a:r>
            <a:r>
              <a:rPr lang="en-IN" sz="1800" b="1" baseline="-25000" dirty="0">
                <a:effectLst/>
                <a:latin typeface="Maiandra GD" panose="020E0502030308020204" pitchFamily="34" charset="0"/>
                <a:ea typeface="Calibri" panose="020F0502020204030204" pitchFamily="34" charset="0"/>
                <a:cs typeface="Calibri" panose="020F0502020204030204" pitchFamily="34" charset="0"/>
              </a:rPr>
              <a:t>1</a:t>
            </a:r>
            <a:r>
              <a:rPr lang="en-IN" sz="1800" b="1" baseline="30000" dirty="0">
                <a:effectLst/>
                <a:latin typeface="Maiandra GD" panose="020E0502030308020204" pitchFamily="34" charset="0"/>
                <a:ea typeface="Calibri" panose="020F0502020204030204" pitchFamily="34" charset="0"/>
                <a:cs typeface="Calibri" panose="020F0502020204030204" pitchFamily="34" charset="0"/>
              </a:rPr>
              <a:t>2 </a:t>
            </a:r>
            <a:r>
              <a:rPr lang="en-IN" sz="1800" b="1" dirty="0">
                <a:effectLst/>
                <a:latin typeface="Maiandra GD" panose="020E0502030308020204" pitchFamily="34" charset="0"/>
                <a:ea typeface="Calibri" panose="020F0502020204030204" pitchFamily="34" charset="0"/>
                <a:cs typeface="Calibri" panose="020F0502020204030204" pitchFamily="34" charset="0"/>
              </a:rPr>
              <a:t>ψ</a:t>
            </a:r>
            <a:r>
              <a:rPr lang="en-IN" sz="1800" b="1" baseline="-25000" dirty="0">
                <a:effectLst/>
                <a:latin typeface="Maiandra GD" panose="020E0502030308020204" pitchFamily="34" charset="0"/>
                <a:ea typeface="Calibri" panose="020F0502020204030204" pitchFamily="34" charset="0"/>
                <a:cs typeface="Calibri" panose="020F0502020204030204" pitchFamily="34" charset="0"/>
              </a:rPr>
              <a:t>2</a:t>
            </a:r>
            <a:r>
              <a:rPr lang="en-IN" sz="1800" b="1" baseline="30000" dirty="0">
                <a:effectLst/>
                <a:latin typeface="Maiandra GD" panose="020E0502030308020204" pitchFamily="34" charset="0"/>
                <a:ea typeface="Calibri" panose="020F0502020204030204" pitchFamily="34" charset="0"/>
                <a:cs typeface="Calibri" panose="020F0502020204030204" pitchFamily="34" charset="0"/>
              </a:rPr>
              <a:t>2</a:t>
            </a:r>
            <a:endParaRPr lang="en-IN" sz="1000" b="1" dirty="0">
              <a:effectLst/>
              <a:latin typeface="Maiandra GD" panose="020E0502030308020204" pitchFamily="34" charset="0"/>
              <a:ea typeface="Calibri" panose="020F0502020204030204" pitchFamily="34" charset="0"/>
              <a:cs typeface="Gautami" panose="020B0502040204020203" pitchFamily="34" charset="0"/>
            </a:endParaRPr>
          </a:p>
        </p:txBody>
      </p:sp>
      <p:sp>
        <p:nvSpPr>
          <p:cNvPr id="64" name="TextBox 63">
            <a:extLst>
              <a:ext uri="{FF2B5EF4-FFF2-40B4-BE49-F238E27FC236}">
                <a16:creationId xmlns:a16="http://schemas.microsoft.com/office/drawing/2014/main" id="{D60082CA-A557-42FE-AE21-805B50D706EA}"/>
              </a:ext>
            </a:extLst>
          </p:cNvPr>
          <p:cNvSpPr txBox="1"/>
          <p:nvPr/>
        </p:nvSpPr>
        <p:spPr>
          <a:xfrm>
            <a:off x="3758714" y="2269166"/>
            <a:ext cx="1044106" cy="646331"/>
          </a:xfrm>
          <a:prstGeom prst="rect">
            <a:avLst/>
          </a:prstGeom>
          <a:noFill/>
        </p:spPr>
        <p:txBody>
          <a:bodyPr wrap="square" rtlCol="0">
            <a:spAutoFit/>
          </a:bodyPr>
          <a:lstStyle/>
          <a:p>
            <a:pPr algn="ctr"/>
            <a:r>
              <a:rPr lang="en-US" b="1" dirty="0">
                <a:solidFill>
                  <a:srgbClr val="C00000"/>
                </a:solidFill>
                <a:latin typeface="Maiandra GD" panose="020E0502030308020204" pitchFamily="34" charset="0"/>
              </a:rPr>
              <a:t>Ground State</a:t>
            </a:r>
            <a:endParaRPr lang="en-IN" b="1" dirty="0">
              <a:solidFill>
                <a:srgbClr val="C00000"/>
              </a:solidFill>
              <a:latin typeface="Maiandra GD" panose="020E0502030308020204" pitchFamily="34" charset="0"/>
            </a:endParaRPr>
          </a:p>
        </p:txBody>
      </p:sp>
      <p:sp>
        <p:nvSpPr>
          <p:cNvPr id="66" name="TextBox 65">
            <a:extLst>
              <a:ext uri="{FF2B5EF4-FFF2-40B4-BE49-F238E27FC236}">
                <a16:creationId xmlns:a16="http://schemas.microsoft.com/office/drawing/2014/main" id="{C27F1DD6-3266-49D9-9300-973800EC4233}"/>
              </a:ext>
            </a:extLst>
          </p:cNvPr>
          <p:cNvSpPr txBox="1"/>
          <p:nvPr/>
        </p:nvSpPr>
        <p:spPr>
          <a:xfrm>
            <a:off x="9618591" y="2314722"/>
            <a:ext cx="1044106" cy="646331"/>
          </a:xfrm>
          <a:prstGeom prst="rect">
            <a:avLst/>
          </a:prstGeom>
          <a:noFill/>
        </p:spPr>
        <p:txBody>
          <a:bodyPr wrap="square" rtlCol="0">
            <a:spAutoFit/>
          </a:bodyPr>
          <a:lstStyle/>
          <a:p>
            <a:pPr algn="ctr"/>
            <a:r>
              <a:rPr lang="en-US" b="1" dirty="0">
                <a:solidFill>
                  <a:srgbClr val="C00000"/>
                </a:solidFill>
                <a:latin typeface="Maiandra GD" panose="020E0502030308020204" pitchFamily="34" charset="0"/>
              </a:rPr>
              <a:t>Ground State</a:t>
            </a:r>
            <a:endParaRPr lang="en-IN" b="1" dirty="0">
              <a:solidFill>
                <a:srgbClr val="C00000"/>
              </a:solidFill>
              <a:latin typeface="Maiandra GD" panose="020E0502030308020204" pitchFamily="34" charset="0"/>
            </a:endParaRPr>
          </a:p>
        </p:txBody>
      </p:sp>
      <p:sp>
        <p:nvSpPr>
          <p:cNvPr id="68" name="TextBox 67">
            <a:extLst>
              <a:ext uri="{FF2B5EF4-FFF2-40B4-BE49-F238E27FC236}">
                <a16:creationId xmlns:a16="http://schemas.microsoft.com/office/drawing/2014/main" id="{C59B59DA-4A65-4223-91D8-24A423CFC424}"/>
              </a:ext>
            </a:extLst>
          </p:cNvPr>
          <p:cNvSpPr txBox="1"/>
          <p:nvPr/>
        </p:nvSpPr>
        <p:spPr>
          <a:xfrm>
            <a:off x="5177990" y="2268069"/>
            <a:ext cx="1592826" cy="646331"/>
          </a:xfrm>
          <a:prstGeom prst="rect">
            <a:avLst/>
          </a:prstGeom>
          <a:noFill/>
        </p:spPr>
        <p:txBody>
          <a:bodyPr wrap="square">
            <a:spAutoFit/>
          </a:bodyPr>
          <a:lstStyle/>
          <a:p>
            <a:pPr algn="ctr"/>
            <a:r>
              <a:rPr lang="en-US" b="1" dirty="0">
                <a:solidFill>
                  <a:srgbClr val="C00000"/>
                </a:solidFill>
                <a:latin typeface="Maiandra GD" panose="020E0502030308020204" pitchFamily="34" charset="0"/>
              </a:rPr>
              <a:t>First Excited State</a:t>
            </a:r>
            <a:endParaRPr lang="en-IN" b="1" dirty="0">
              <a:solidFill>
                <a:srgbClr val="C00000"/>
              </a:solidFill>
              <a:latin typeface="Maiandra GD" panose="020E0502030308020204" pitchFamily="34" charset="0"/>
            </a:endParaRPr>
          </a:p>
        </p:txBody>
      </p:sp>
      <p:sp>
        <p:nvSpPr>
          <p:cNvPr id="70" name="TextBox 69">
            <a:extLst>
              <a:ext uri="{FF2B5EF4-FFF2-40B4-BE49-F238E27FC236}">
                <a16:creationId xmlns:a16="http://schemas.microsoft.com/office/drawing/2014/main" id="{ACB681CA-BAE8-4837-ADBB-C53022C15F2D}"/>
              </a:ext>
            </a:extLst>
          </p:cNvPr>
          <p:cNvSpPr txBox="1"/>
          <p:nvPr/>
        </p:nvSpPr>
        <p:spPr>
          <a:xfrm>
            <a:off x="7336461" y="2257967"/>
            <a:ext cx="1402096" cy="646331"/>
          </a:xfrm>
          <a:prstGeom prst="rect">
            <a:avLst/>
          </a:prstGeom>
          <a:noFill/>
        </p:spPr>
        <p:txBody>
          <a:bodyPr wrap="square">
            <a:spAutoFit/>
          </a:bodyPr>
          <a:lstStyle/>
          <a:p>
            <a:pPr algn="ctr"/>
            <a:r>
              <a:rPr lang="en-US" b="1" dirty="0">
                <a:solidFill>
                  <a:srgbClr val="C00000"/>
                </a:solidFill>
                <a:latin typeface="Maiandra GD" panose="020E0502030308020204" pitchFamily="34" charset="0"/>
              </a:rPr>
              <a:t>First Excited State</a:t>
            </a:r>
            <a:endParaRPr lang="en-IN" b="1" dirty="0">
              <a:solidFill>
                <a:srgbClr val="C00000"/>
              </a:solidFill>
              <a:latin typeface="Maiandra GD" panose="020E0502030308020204" pitchFamily="34" charset="0"/>
            </a:endParaRPr>
          </a:p>
        </p:txBody>
      </p:sp>
      <p:cxnSp>
        <p:nvCxnSpPr>
          <p:cNvPr id="72" name="Straight Connector 71">
            <a:extLst>
              <a:ext uri="{FF2B5EF4-FFF2-40B4-BE49-F238E27FC236}">
                <a16:creationId xmlns:a16="http://schemas.microsoft.com/office/drawing/2014/main" id="{91CE63F3-DBFF-4B98-90C8-39470F91CE1E}"/>
              </a:ext>
            </a:extLst>
          </p:cNvPr>
          <p:cNvCxnSpPr/>
          <p:nvPr/>
        </p:nvCxnSpPr>
        <p:spPr>
          <a:xfrm>
            <a:off x="6736252" y="2042673"/>
            <a:ext cx="293815" cy="369332"/>
          </a:xfrm>
          <a:prstGeom prst="line">
            <a:avLst/>
          </a:prstGeom>
        </p:spPr>
        <p:style>
          <a:lnRef idx="3">
            <a:schemeClr val="accent5"/>
          </a:lnRef>
          <a:fillRef idx="0">
            <a:schemeClr val="accent5"/>
          </a:fillRef>
          <a:effectRef idx="2">
            <a:schemeClr val="accent5"/>
          </a:effectRef>
          <a:fontRef idx="minor">
            <a:schemeClr val="tx1"/>
          </a:fontRef>
        </p:style>
      </p:cxnSp>
      <p:cxnSp>
        <p:nvCxnSpPr>
          <p:cNvPr id="75" name="Straight Connector 74">
            <a:extLst>
              <a:ext uri="{FF2B5EF4-FFF2-40B4-BE49-F238E27FC236}">
                <a16:creationId xmlns:a16="http://schemas.microsoft.com/office/drawing/2014/main" id="{29E2A76D-D8B8-4257-B292-C88C441F0C6D}"/>
              </a:ext>
            </a:extLst>
          </p:cNvPr>
          <p:cNvCxnSpPr>
            <a:cxnSpLocks/>
          </p:cNvCxnSpPr>
          <p:nvPr/>
        </p:nvCxnSpPr>
        <p:spPr>
          <a:xfrm flipH="1">
            <a:off x="6694186" y="2018467"/>
            <a:ext cx="335883" cy="463826"/>
          </a:xfrm>
          <a:prstGeom prst="line">
            <a:avLst/>
          </a:prstGeom>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3596958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a:extLst>
              <a:ext uri="{FF2B5EF4-FFF2-40B4-BE49-F238E27FC236}">
                <a16:creationId xmlns:a16="http://schemas.microsoft.com/office/drawing/2014/main" id="{BF832034-15EA-45C0-AF11-2A9DA68AF89C}"/>
              </a:ext>
            </a:extLst>
          </p:cNvPr>
          <p:cNvGrpSpPr/>
          <p:nvPr/>
        </p:nvGrpSpPr>
        <p:grpSpPr>
          <a:xfrm>
            <a:off x="5991530" y="2279387"/>
            <a:ext cx="3291840" cy="1371600"/>
            <a:chOff x="3048762" y="2820162"/>
            <a:chExt cx="3291840" cy="1371600"/>
          </a:xfrm>
        </p:grpSpPr>
        <p:sp>
          <p:nvSpPr>
            <p:cNvPr id="3" name="object 3">
              <a:extLst>
                <a:ext uri="{FF2B5EF4-FFF2-40B4-BE49-F238E27FC236}">
                  <a16:creationId xmlns:a16="http://schemas.microsoft.com/office/drawing/2014/main" id="{2C05082F-030A-4063-B777-06D50FA7BBEB}"/>
                </a:ext>
              </a:extLst>
            </p:cNvPr>
            <p:cNvSpPr/>
            <p:nvPr/>
          </p:nvSpPr>
          <p:spPr>
            <a:xfrm>
              <a:off x="4572761" y="3429762"/>
              <a:ext cx="304800" cy="762000"/>
            </a:xfrm>
            <a:custGeom>
              <a:avLst/>
              <a:gdLst/>
              <a:ahLst/>
              <a:cxnLst/>
              <a:rect l="l" t="t" r="r" b="b"/>
              <a:pathLst>
                <a:path w="304800" h="762000">
                  <a:moveTo>
                    <a:pt x="228600" y="0"/>
                  </a:moveTo>
                  <a:lnTo>
                    <a:pt x="76200" y="0"/>
                  </a:lnTo>
                  <a:lnTo>
                    <a:pt x="76200" y="609600"/>
                  </a:lnTo>
                  <a:lnTo>
                    <a:pt x="0" y="609600"/>
                  </a:lnTo>
                  <a:lnTo>
                    <a:pt x="152400" y="762000"/>
                  </a:lnTo>
                  <a:lnTo>
                    <a:pt x="304800" y="609600"/>
                  </a:lnTo>
                  <a:lnTo>
                    <a:pt x="228600" y="609600"/>
                  </a:lnTo>
                  <a:lnTo>
                    <a:pt x="228600" y="0"/>
                  </a:lnTo>
                  <a:close/>
                </a:path>
              </a:pathLst>
            </a:custGeom>
            <a:solidFill>
              <a:srgbClr val="FFFF00"/>
            </a:solidFill>
          </p:spPr>
          <p:txBody>
            <a:bodyPr wrap="square" lIns="0" tIns="0" rIns="0" bIns="0" rtlCol="0"/>
            <a:lstStyle/>
            <a:p>
              <a:endParaRPr>
                <a:latin typeface="Maiandra GD" panose="020E0502030308020204" pitchFamily="34" charset="0"/>
              </a:endParaRPr>
            </a:p>
          </p:txBody>
        </p:sp>
        <p:sp>
          <p:nvSpPr>
            <p:cNvPr id="4" name="object 4">
              <a:extLst>
                <a:ext uri="{FF2B5EF4-FFF2-40B4-BE49-F238E27FC236}">
                  <a16:creationId xmlns:a16="http://schemas.microsoft.com/office/drawing/2014/main" id="{4E102716-56F9-40E0-A484-4F110153C0E9}"/>
                </a:ext>
              </a:extLst>
            </p:cNvPr>
            <p:cNvSpPr/>
            <p:nvPr/>
          </p:nvSpPr>
          <p:spPr>
            <a:xfrm>
              <a:off x="4572761" y="3429762"/>
              <a:ext cx="304800" cy="762000"/>
            </a:xfrm>
            <a:custGeom>
              <a:avLst/>
              <a:gdLst/>
              <a:ahLst/>
              <a:cxnLst/>
              <a:rect l="l" t="t" r="r" b="b"/>
              <a:pathLst>
                <a:path w="304800" h="762000">
                  <a:moveTo>
                    <a:pt x="0" y="609600"/>
                  </a:moveTo>
                  <a:lnTo>
                    <a:pt x="76200" y="609600"/>
                  </a:lnTo>
                  <a:lnTo>
                    <a:pt x="76200" y="0"/>
                  </a:lnTo>
                  <a:lnTo>
                    <a:pt x="228600" y="0"/>
                  </a:lnTo>
                  <a:lnTo>
                    <a:pt x="228600" y="609600"/>
                  </a:lnTo>
                  <a:lnTo>
                    <a:pt x="304800" y="609600"/>
                  </a:lnTo>
                  <a:lnTo>
                    <a:pt x="152400" y="762000"/>
                  </a:lnTo>
                  <a:lnTo>
                    <a:pt x="0" y="609600"/>
                  </a:lnTo>
                  <a:close/>
                </a:path>
              </a:pathLst>
            </a:custGeom>
            <a:ln w="28956">
              <a:solidFill>
                <a:srgbClr val="D02FBC"/>
              </a:solidFill>
            </a:ln>
          </p:spPr>
          <p:txBody>
            <a:bodyPr wrap="square" lIns="0" tIns="0" rIns="0" bIns="0" rtlCol="0"/>
            <a:lstStyle/>
            <a:p>
              <a:endParaRPr>
                <a:latin typeface="Maiandra GD" panose="020E0502030308020204" pitchFamily="34" charset="0"/>
              </a:endParaRPr>
            </a:p>
          </p:txBody>
        </p:sp>
        <p:sp>
          <p:nvSpPr>
            <p:cNvPr id="6" name="object 6">
              <a:extLst>
                <a:ext uri="{FF2B5EF4-FFF2-40B4-BE49-F238E27FC236}">
                  <a16:creationId xmlns:a16="http://schemas.microsoft.com/office/drawing/2014/main" id="{32A3ED2D-57AA-402E-8BBC-8507AA51EF42}"/>
                </a:ext>
              </a:extLst>
            </p:cNvPr>
            <p:cNvSpPr/>
            <p:nvPr/>
          </p:nvSpPr>
          <p:spPr>
            <a:xfrm>
              <a:off x="3048762" y="2820162"/>
              <a:ext cx="3291840" cy="609600"/>
            </a:xfrm>
            <a:custGeom>
              <a:avLst/>
              <a:gdLst/>
              <a:ahLst/>
              <a:cxnLst/>
              <a:rect l="l" t="t" r="r" b="b"/>
              <a:pathLst>
                <a:path w="3291840" h="609600">
                  <a:moveTo>
                    <a:pt x="2633472" y="0"/>
                  </a:moveTo>
                  <a:lnTo>
                    <a:pt x="658367" y="0"/>
                  </a:lnTo>
                  <a:lnTo>
                    <a:pt x="0" y="304800"/>
                  </a:lnTo>
                  <a:lnTo>
                    <a:pt x="658367" y="609600"/>
                  </a:lnTo>
                  <a:lnTo>
                    <a:pt x="2633472" y="609600"/>
                  </a:lnTo>
                  <a:lnTo>
                    <a:pt x="3291840" y="304800"/>
                  </a:lnTo>
                  <a:lnTo>
                    <a:pt x="2633472" y="0"/>
                  </a:lnTo>
                  <a:close/>
                </a:path>
              </a:pathLst>
            </a:custGeom>
            <a:solidFill>
              <a:srgbClr val="003300"/>
            </a:solidFill>
          </p:spPr>
          <p:txBody>
            <a:bodyPr wrap="square" lIns="0" tIns="0" rIns="0" bIns="0" rtlCol="0"/>
            <a:lstStyle/>
            <a:p>
              <a:endParaRPr>
                <a:latin typeface="Maiandra GD" panose="020E0502030308020204" pitchFamily="34" charset="0"/>
              </a:endParaRPr>
            </a:p>
          </p:txBody>
        </p:sp>
        <p:sp>
          <p:nvSpPr>
            <p:cNvPr id="7" name="object 7">
              <a:extLst>
                <a:ext uri="{FF2B5EF4-FFF2-40B4-BE49-F238E27FC236}">
                  <a16:creationId xmlns:a16="http://schemas.microsoft.com/office/drawing/2014/main" id="{D4234821-60E2-4DF7-B6C2-73AA008F3B76}"/>
                </a:ext>
              </a:extLst>
            </p:cNvPr>
            <p:cNvSpPr/>
            <p:nvPr/>
          </p:nvSpPr>
          <p:spPr>
            <a:xfrm>
              <a:off x="3048762" y="2820162"/>
              <a:ext cx="3291840" cy="609600"/>
            </a:xfrm>
            <a:custGeom>
              <a:avLst/>
              <a:gdLst/>
              <a:ahLst/>
              <a:cxnLst/>
              <a:rect l="l" t="t" r="r" b="b"/>
              <a:pathLst>
                <a:path w="3291840" h="609600">
                  <a:moveTo>
                    <a:pt x="0" y="304800"/>
                  </a:moveTo>
                  <a:lnTo>
                    <a:pt x="658367" y="0"/>
                  </a:lnTo>
                  <a:lnTo>
                    <a:pt x="2633472" y="0"/>
                  </a:lnTo>
                  <a:lnTo>
                    <a:pt x="3291840" y="304800"/>
                  </a:lnTo>
                  <a:lnTo>
                    <a:pt x="2633472" y="609600"/>
                  </a:lnTo>
                  <a:lnTo>
                    <a:pt x="658367" y="609600"/>
                  </a:lnTo>
                  <a:lnTo>
                    <a:pt x="0" y="304800"/>
                  </a:lnTo>
                  <a:close/>
                </a:path>
              </a:pathLst>
            </a:custGeom>
            <a:ln w="19812">
              <a:solidFill>
                <a:srgbClr val="C00000"/>
              </a:solidFill>
            </a:ln>
          </p:spPr>
          <p:txBody>
            <a:bodyPr wrap="square" lIns="0" tIns="0" rIns="0" bIns="0" rtlCol="0"/>
            <a:lstStyle/>
            <a:p>
              <a:endParaRPr>
                <a:latin typeface="Maiandra GD" panose="020E0502030308020204" pitchFamily="34" charset="0"/>
              </a:endParaRPr>
            </a:p>
          </p:txBody>
        </p:sp>
      </p:grpSp>
      <p:sp>
        <p:nvSpPr>
          <p:cNvPr id="8" name="object 8">
            <a:extLst>
              <a:ext uri="{FF2B5EF4-FFF2-40B4-BE49-F238E27FC236}">
                <a16:creationId xmlns:a16="http://schemas.microsoft.com/office/drawing/2014/main" id="{83C78BBA-835A-4830-BF66-B7F9EDECBF9D}"/>
              </a:ext>
            </a:extLst>
          </p:cNvPr>
          <p:cNvSpPr txBox="1"/>
          <p:nvPr/>
        </p:nvSpPr>
        <p:spPr>
          <a:xfrm>
            <a:off x="6904025" y="2340794"/>
            <a:ext cx="1794130" cy="566822"/>
          </a:xfrm>
          <a:prstGeom prst="rect">
            <a:avLst/>
          </a:prstGeom>
        </p:spPr>
        <p:txBody>
          <a:bodyPr vert="horz" wrap="square" lIns="0" tIns="12700" rIns="0" bIns="0" rtlCol="0">
            <a:spAutoFit/>
          </a:bodyPr>
          <a:lstStyle/>
          <a:p>
            <a:pPr marL="269875" marR="5080" indent="-257810">
              <a:lnSpc>
                <a:spcPct val="100000"/>
              </a:lnSpc>
              <a:spcBef>
                <a:spcPts val="100"/>
              </a:spcBef>
            </a:pPr>
            <a:r>
              <a:rPr sz="1800" spc="-20" dirty="0">
                <a:solidFill>
                  <a:srgbClr val="FFFFFF"/>
                </a:solidFill>
                <a:latin typeface="Maiandra GD" panose="020E0502030308020204" pitchFamily="34" charset="0"/>
                <a:cs typeface="Calibri"/>
              </a:rPr>
              <a:t>Transition</a:t>
            </a:r>
            <a:r>
              <a:rPr sz="1800" spc="-65" dirty="0">
                <a:solidFill>
                  <a:srgbClr val="FFFFFF"/>
                </a:solidFill>
                <a:latin typeface="Maiandra GD" panose="020E0502030308020204" pitchFamily="34" charset="0"/>
                <a:cs typeface="Calibri"/>
              </a:rPr>
              <a:t> </a:t>
            </a:r>
            <a:r>
              <a:rPr sz="1800" spc="-15" dirty="0">
                <a:solidFill>
                  <a:srgbClr val="FFFFFF"/>
                </a:solidFill>
                <a:latin typeface="Maiandra GD" panose="020E0502030308020204" pitchFamily="34" charset="0"/>
                <a:cs typeface="Calibri"/>
              </a:rPr>
              <a:t>State  </a:t>
            </a:r>
            <a:r>
              <a:rPr sz="1800" spc="-10" dirty="0">
                <a:solidFill>
                  <a:srgbClr val="FFFFFF"/>
                </a:solidFill>
                <a:latin typeface="Maiandra GD" panose="020E0502030308020204" pitchFamily="34" charset="0"/>
                <a:cs typeface="Calibri"/>
              </a:rPr>
              <a:t>formation</a:t>
            </a:r>
            <a:endParaRPr sz="1800" dirty="0">
              <a:latin typeface="Maiandra GD" panose="020E0502030308020204" pitchFamily="34" charset="0"/>
              <a:cs typeface="Calibri"/>
            </a:endParaRPr>
          </a:p>
        </p:txBody>
      </p:sp>
      <p:grpSp>
        <p:nvGrpSpPr>
          <p:cNvPr id="9" name="object 10">
            <a:extLst>
              <a:ext uri="{FF2B5EF4-FFF2-40B4-BE49-F238E27FC236}">
                <a16:creationId xmlns:a16="http://schemas.microsoft.com/office/drawing/2014/main" id="{813215A3-F0CC-471E-9D47-1340D52155BB}"/>
              </a:ext>
            </a:extLst>
          </p:cNvPr>
          <p:cNvGrpSpPr/>
          <p:nvPr/>
        </p:nvGrpSpPr>
        <p:grpSpPr>
          <a:xfrm>
            <a:off x="6054712" y="267963"/>
            <a:ext cx="3150235" cy="1550035"/>
            <a:chOff x="3111944" y="749744"/>
            <a:chExt cx="3150235" cy="1550035"/>
          </a:xfrm>
        </p:grpSpPr>
        <p:sp>
          <p:nvSpPr>
            <p:cNvPr id="10" name="object 11">
              <a:extLst>
                <a:ext uri="{FF2B5EF4-FFF2-40B4-BE49-F238E27FC236}">
                  <a16:creationId xmlns:a16="http://schemas.microsoft.com/office/drawing/2014/main" id="{D5033F59-3128-4EDB-810D-82E0BA9FCB2D}"/>
                </a:ext>
              </a:extLst>
            </p:cNvPr>
            <p:cNvSpPr/>
            <p:nvPr/>
          </p:nvSpPr>
          <p:spPr>
            <a:xfrm>
              <a:off x="3124962" y="762761"/>
              <a:ext cx="3124200" cy="1524000"/>
            </a:xfrm>
            <a:custGeom>
              <a:avLst/>
              <a:gdLst/>
              <a:ahLst/>
              <a:cxnLst/>
              <a:rect l="l" t="t" r="r" b="b"/>
              <a:pathLst>
                <a:path w="3124200" h="1524000">
                  <a:moveTo>
                    <a:pt x="1562100" y="0"/>
                  </a:moveTo>
                  <a:lnTo>
                    <a:pt x="1499274" y="604"/>
                  </a:lnTo>
                  <a:lnTo>
                    <a:pt x="1437077" y="2404"/>
                  </a:lnTo>
                  <a:lnTo>
                    <a:pt x="1375557" y="5376"/>
                  </a:lnTo>
                  <a:lnTo>
                    <a:pt x="1314760" y="9497"/>
                  </a:lnTo>
                  <a:lnTo>
                    <a:pt x="1254733" y="14745"/>
                  </a:lnTo>
                  <a:lnTo>
                    <a:pt x="1195521" y="21097"/>
                  </a:lnTo>
                  <a:lnTo>
                    <a:pt x="1137173" y="28529"/>
                  </a:lnTo>
                  <a:lnTo>
                    <a:pt x="1079735" y="37020"/>
                  </a:lnTo>
                  <a:lnTo>
                    <a:pt x="1023252" y="46546"/>
                  </a:lnTo>
                  <a:lnTo>
                    <a:pt x="967773" y="57086"/>
                  </a:lnTo>
                  <a:lnTo>
                    <a:pt x="913343" y="68615"/>
                  </a:lnTo>
                  <a:lnTo>
                    <a:pt x="860010" y="81111"/>
                  </a:lnTo>
                  <a:lnTo>
                    <a:pt x="807819" y="94552"/>
                  </a:lnTo>
                  <a:lnTo>
                    <a:pt x="756818" y="108915"/>
                  </a:lnTo>
                  <a:lnTo>
                    <a:pt x="707054" y="124177"/>
                  </a:lnTo>
                  <a:lnTo>
                    <a:pt x="658572" y="140315"/>
                  </a:lnTo>
                  <a:lnTo>
                    <a:pt x="611420" y="157307"/>
                  </a:lnTo>
                  <a:lnTo>
                    <a:pt x="565644" y="175129"/>
                  </a:lnTo>
                  <a:lnTo>
                    <a:pt x="521292" y="193759"/>
                  </a:lnTo>
                  <a:lnTo>
                    <a:pt x="478409" y="213175"/>
                  </a:lnTo>
                  <a:lnTo>
                    <a:pt x="437042" y="233353"/>
                  </a:lnTo>
                  <a:lnTo>
                    <a:pt x="397238" y="254271"/>
                  </a:lnTo>
                  <a:lnTo>
                    <a:pt x="359044" y="275906"/>
                  </a:lnTo>
                  <a:lnTo>
                    <a:pt x="322506" y="298235"/>
                  </a:lnTo>
                  <a:lnTo>
                    <a:pt x="287671" y="321236"/>
                  </a:lnTo>
                  <a:lnTo>
                    <a:pt x="254586" y="344885"/>
                  </a:lnTo>
                  <a:lnTo>
                    <a:pt x="223297" y="369160"/>
                  </a:lnTo>
                  <a:lnTo>
                    <a:pt x="193851" y="394039"/>
                  </a:lnTo>
                  <a:lnTo>
                    <a:pt x="140675" y="445514"/>
                  </a:lnTo>
                  <a:lnTo>
                    <a:pt x="95431" y="499130"/>
                  </a:lnTo>
                  <a:lnTo>
                    <a:pt x="58492" y="554703"/>
                  </a:lnTo>
                  <a:lnTo>
                    <a:pt x="30231" y="612052"/>
                  </a:lnTo>
                  <a:lnTo>
                    <a:pt x="11023" y="670995"/>
                  </a:lnTo>
                  <a:lnTo>
                    <a:pt x="1240" y="731350"/>
                  </a:lnTo>
                  <a:lnTo>
                    <a:pt x="0" y="762000"/>
                  </a:lnTo>
                  <a:lnTo>
                    <a:pt x="1240" y="792649"/>
                  </a:lnTo>
                  <a:lnTo>
                    <a:pt x="11023" y="853004"/>
                  </a:lnTo>
                  <a:lnTo>
                    <a:pt x="30231" y="911947"/>
                  </a:lnTo>
                  <a:lnTo>
                    <a:pt x="58492" y="969296"/>
                  </a:lnTo>
                  <a:lnTo>
                    <a:pt x="95431" y="1024869"/>
                  </a:lnTo>
                  <a:lnTo>
                    <a:pt x="140675" y="1078485"/>
                  </a:lnTo>
                  <a:lnTo>
                    <a:pt x="193851" y="1129960"/>
                  </a:lnTo>
                  <a:lnTo>
                    <a:pt x="223297" y="1154839"/>
                  </a:lnTo>
                  <a:lnTo>
                    <a:pt x="254586" y="1179114"/>
                  </a:lnTo>
                  <a:lnTo>
                    <a:pt x="287671" y="1202763"/>
                  </a:lnTo>
                  <a:lnTo>
                    <a:pt x="322506" y="1225764"/>
                  </a:lnTo>
                  <a:lnTo>
                    <a:pt x="359044" y="1248093"/>
                  </a:lnTo>
                  <a:lnTo>
                    <a:pt x="397238" y="1269728"/>
                  </a:lnTo>
                  <a:lnTo>
                    <a:pt x="437042" y="1290646"/>
                  </a:lnTo>
                  <a:lnTo>
                    <a:pt x="478409" y="1310824"/>
                  </a:lnTo>
                  <a:lnTo>
                    <a:pt x="521292" y="1330240"/>
                  </a:lnTo>
                  <a:lnTo>
                    <a:pt x="565644" y="1348870"/>
                  </a:lnTo>
                  <a:lnTo>
                    <a:pt x="611420" y="1366692"/>
                  </a:lnTo>
                  <a:lnTo>
                    <a:pt x="658572" y="1383684"/>
                  </a:lnTo>
                  <a:lnTo>
                    <a:pt x="707054" y="1399822"/>
                  </a:lnTo>
                  <a:lnTo>
                    <a:pt x="756818" y="1415084"/>
                  </a:lnTo>
                  <a:lnTo>
                    <a:pt x="807819" y="1429447"/>
                  </a:lnTo>
                  <a:lnTo>
                    <a:pt x="860010" y="1442888"/>
                  </a:lnTo>
                  <a:lnTo>
                    <a:pt x="913343" y="1455384"/>
                  </a:lnTo>
                  <a:lnTo>
                    <a:pt x="967773" y="1466913"/>
                  </a:lnTo>
                  <a:lnTo>
                    <a:pt x="1023252" y="1477453"/>
                  </a:lnTo>
                  <a:lnTo>
                    <a:pt x="1079735" y="1486979"/>
                  </a:lnTo>
                  <a:lnTo>
                    <a:pt x="1137173" y="1495470"/>
                  </a:lnTo>
                  <a:lnTo>
                    <a:pt x="1195521" y="1502902"/>
                  </a:lnTo>
                  <a:lnTo>
                    <a:pt x="1254733" y="1509254"/>
                  </a:lnTo>
                  <a:lnTo>
                    <a:pt x="1314760" y="1514502"/>
                  </a:lnTo>
                  <a:lnTo>
                    <a:pt x="1375557" y="1518623"/>
                  </a:lnTo>
                  <a:lnTo>
                    <a:pt x="1437077" y="1521595"/>
                  </a:lnTo>
                  <a:lnTo>
                    <a:pt x="1499274" y="1523395"/>
                  </a:lnTo>
                  <a:lnTo>
                    <a:pt x="1562100" y="1524000"/>
                  </a:lnTo>
                  <a:lnTo>
                    <a:pt x="1624925" y="1523395"/>
                  </a:lnTo>
                  <a:lnTo>
                    <a:pt x="1687122" y="1521595"/>
                  </a:lnTo>
                  <a:lnTo>
                    <a:pt x="1748642" y="1518623"/>
                  </a:lnTo>
                  <a:lnTo>
                    <a:pt x="1809439" y="1514502"/>
                  </a:lnTo>
                  <a:lnTo>
                    <a:pt x="1869466" y="1509254"/>
                  </a:lnTo>
                  <a:lnTo>
                    <a:pt x="1928678" y="1502902"/>
                  </a:lnTo>
                  <a:lnTo>
                    <a:pt x="1987026" y="1495470"/>
                  </a:lnTo>
                  <a:lnTo>
                    <a:pt x="2044464" y="1486979"/>
                  </a:lnTo>
                  <a:lnTo>
                    <a:pt x="2100947" y="1477453"/>
                  </a:lnTo>
                  <a:lnTo>
                    <a:pt x="2156426" y="1466913"/>
                  </a:lnTo>
                  <a:lnTo>
                    <a:pt x="2210856" y="1455384"/>
                  </a:lnTo>
                  <a:lnTo>
                    <a:pt x="2264189" y="1442888"/>
                  </a:lnTo>
                  <a:lnTo>
                    <a:pt x="2316380" y="1429447"/>
                  </a:lnTo>
                  <a:lnTo>
                    <a:pt x="2367381" y="1415084"/>
                  </a:lnTo>
                  <a:lnTo>
                    <a:pt x="2417145" y="1399822"/>
                  </a:lnTo>
                  <a:lnTo>
                    <a:pt x="2465627" y="1383684"/>
                  </a:lnTo>
                  <a:lnTo>
                    <a:pt x="2512779" y="1366692"/>
                  </a:lnTo>
                  <a:lnTo>
                    <a:pt x="2558555" y="1348870"/>
                  </a:lnTo>
                  <a:lnTo>
                    <a:pt x="2602907" y="1330240"/>
                  </a:lnTo>
                  <a:lnTo>
                    <a:pt x="2645790" y="1310824"/>
                  </a:lnTo>
                  <a:lnTo>
                    <a:pt x="2687157" y="1290646"/>
                  </a:lnTo>
                  <a:lnTo>
                    <a:pt x="2726961" y="1269728"/>
                  </a:lnTo>
                  <a:lnTo>
                    <a:pt x="2765155" y="1248093"/>
                  </a:lnTo>
                  <a:lnTo>
                    <a:pt x="2801693" y="1225764"/>
                  </a:lnTo>
                  <a:lnTo>
                    <a:pt x="2836528" y="1202763"/>
                  </a:lnTo>
                  <a:lnTo>
                    <a:pt x="2869613" y="1179114"/>
                  </a:lnTo>
                  <a:lnTo>
                    <a:pt x="2900902" y="1154839"/>
                  </a:lnTo>
                  <a:lnTo>
                    <a:pt x="2930348" y="1129960"/>
                  </a:lnTo>
                  <a:lnTo>
                    <a:pt x="2983524" y="1078485"/>
                  </a:lnTo>
                  <a:lnTo>
                    <a:pt x="3028768" y="1024869"/>
                  </a:lnTo>
                  <a:lnTo>
                    <a:pt x="3065707" y="969296"/>
                  </a:lnTo>
                  <a:lnTo>
                    <a:pt x="3093968" y="911947"/>
                  </a:lnTo>
                  <a:lnTo>
                    <a:pt x="3113176" y="853004"/>
                  </a:lnTo>
                  <a:lnTo>
                    <a:pt x="3122959" y="792649"/>
                  </a:lnTo>
                  <a:lnTo>
                    <a:pt x="3124200" y="762000"/>
                  </a:lnTo>
                  <a:lnTo>
                    <a:pt x="3122959" y="731350"/>
                  </a:lnTo>
                  <a:lnTo>
                    <a:pt x="3113176" y="670995"/>
                  </a:lnTo>
                  <a:lnTo>
                    <a:pt x="3093968" y="612052"/>
                  </a:lnTo>
                  <a:lnTo>
                    <a:pt x="3065707" y="554703"/>
                  </a:lnTo>
                  <a:lnTo>
                    <a:pt x="3028768" y="499130"/>
                  </a:lnTo>
                  <a:lnTo>
                    <a:pt x="2983524" y="445514"/>
                  </a:lnTo>
                  <a:lnTo>
                    <a:pt x="2930348" y="394039"/>
                  </a:lnTo>
                  <a:lnTo>
                    <a:pt x="2900902" y="369160"/>
                  </a:lnTo>
                  <a:lnTo>
                    <a:pt x="2869613" y="344885"/>
                  </a:lnTo>
                  <a:lnTo>
                    <a:pt x="2836528" y="321236"/>
                  </a:lnTo>
                  <a:lnTo>
                    <a:pt x="2801693" y="298235"/>
                  </a:lnTo>
                  <a:lnTo>
                    <a:pt x="2765155" y="275906"/>
                  </a:lnTo>
                  <a:lnTo>
                    <a:pt x="2726961" y="254271"/>
                  </a:lnTo>
                  <a:lnTo>
                    <a:pt x="2687157" y="233353"/>
                  </a:lnTo>
                  <a:lnTo>
                    <a:pt x="2645790" y="213175"/>
                  </a:lnTo>
                  <a:lnTo>
                    <a:pt x="2602907" y="193759"/>
                  </a:lnTo>
                  <a:lnTo>
                    <a:pt x="2558555" y="175129"/>
                  </a:lnTo>
                  <a:lnTo>
                    <a:pt x="2512779" y="157307"/>
                  </a:lnTo>
                  <a:lnTo>
                    <a:pt x="2465627" y="140315"/>
                  </a:lnTo>
                  <a:lnTo>
                    <a:pt x="2417145" y="124177"/>
                  </a:lnTo>
                  <a:lnTo>
                    <a:pt x="2367381" y="108915"/>
                  </a:lnTo>
                  <a:lnTo>
                    <a:pt x="2316380" y="94552"/>
                  </a:lnTo>
                  <a:lnTo>
                    <a:pt x="2264189" y="81111"/>
                  </a:lnTo>
                  <a:lnTo>
                    <a:pt x="2210856" y="68615"/>
                  </a:lnTo>
                  <a:lnTo>
                    <a:pt x="2156426" y="57086"/>
                  </a:lnTo>
                  <a:lnTo>
                    <a:pt x="2100947" y="46546"/>
                  </a:lnTo>
                  <a:lnTo>
                    <a:pt x="2044464" y="37020"/>
                  </a:lnTo>
                  <a:lnTo>
                    <a:pt x="1987026" y="28529"/>
                  </a:lnTo>
                  <a:lnTo>
                    <a:pt x="1928678" y="21097"/>
                  </a:lnTo>
                  <a:lnTo>
                    <a:pt x="1869466" y="14745"/>
                  </a:lnTo>
                  <a:lnTo>
                    <a:pt x="1809439" y="9497"/>
                  </a:lnTo>
                  <a:lnTo>
                    <a:pt x="1748642" y="5376"/>
                  </a:lnTo>
                  <a:lnTo>
                    <a:pt x="1687122" y="2404"/>
                  </a:lnTo>
                  <a:lnTo>
                    <a:pt x="1624925" y="604"/>
                  </a:lnTo>
                  <a:lnTo>
                    <a:pt x="1562100" y="0"/>
                  </a:lnTo>
                  <a:close/>
                </a:path>
              </a:pathLst>
            </a:custGeom>
            <a:solidFill>
              <a:srgbClr val="FFFFFF"/>
            </a:solidFill>
          </p:spPr>
          <p:txBody>
            <a:bodyPr wrap="square" lIns="0" tIns="0" rIns="0" bIns="0" rtlCol="0"/>
            <a:lstStyle/>
            <a:p>
              <a:endParaRPr>
                <a:latin typeface="Maiandra GD" panose="020E0502030308020204" pitchFamily="34" charset="0"/>
              </a:endParaRPr>
            </a:p>
          </p:txBody>
        </p:sp>
        <p:sp>
          <p:nvSpPr>
            <p:cNvPr id="11" name="object 12">
              <a:extLst>
                <a:ext uri="{FF2B5EF4-FFF2-40B4-BE49-F238E27FC236}">
                  <a16:creationId xmlns:a16="http://schemas.microsoft.com/office/drawing/2014/main" id="{E1107621-60A2-4298-BB82-C5EA05DB7BF0}"/>
                </a:ext>
              </a:extLst>
            </p:cNvPr>
            <p:cNvSpPr/>
            <p:nvPr/>
          </p:nvSpPr>
          <p:spPr>
            <a:xfrm>
              <a:off x="3124962" y="762761"/>
              <a:ext cx="3124200" cy="1524000"/>
            </a:xfrm>
            <a:custGeom>
              <a:avLst/>
              <a:gdLst/>
              <a:ahLst/>
              <a:cxnLst/>
              <a:rect l="l" t="t" r="r" b="b"/>
              <a:pathLst>
                <a:path w="3124200" h="1524000">
                  <a:moveTo>
                    <a:pt x="0" y="762000"/>
                  </a:moveTo>
                  <a:lnTo>
                    <a:pt x="4930" y="701007"/>
                  </a:lnTo>
                  <a:lnTo>
                    <a:pt x="19472" y="641336"/>
                  </a:lnTo>
                  <a:lnTo>
                    <a:pt x="43253" y="583167"/>
                  </a:lnTo>
                  <a:lnTo>
                    <a:pt x="75900" y="526683"/>
                  </a:lnTo>
                  <a:lnTo>
                    <a:pt x="117038" y="472066"/>
                  </a:lnTo>
                  <a:lnTo>
                    <a:pt x="166295" y="419498"/>
                  </a:lnTo>
                  <a:lnTo>
                    <a:pt x="223297" y="369160"/>
                  </a:lnTo>
                  <a:lnTo>
                    <a:pt x="254586" y="344885"/>
                  </a:lnTo>
                  <a:lnTo>
                    <a:pt x="287671" y="321236"/>
                  </a:lnTo>
                  <a:lnTo>
                    <a:pt x="322506" y="298235"/>
                  </a:lnTo>
                  <a:lnTo>
                    <a:pt x="359044" y="275906"/>
                  </a:lnTo>
                  <a:lnTo>
                    <a:pt x="397238" y="254271"/>
                  </a:lnTo>
                  <a:lnTo>
                    <a:pt x="437042" y="233353"/>
                  </a:lnTo>
                  <a:lnTo>
                    <a:pt x="478409" y="213175"/>
                  </a:lnTo>
                  <a:lnTo>
                    <a:pt x="521292" y="193759"/>
                  </a:lnTo>
                  <a:lnTo>
                    <a:pt x="565644" y="175129"/>
                  </a:lnTo>
                  <a:lnTo>
                    <a:pt x="611420" y="157307"/>
                  </a:lnTo>
                  <a:lnTo>
                    <a:pt x="658572" y="140315"/>
                  </a:lnTo>
                  <a:lnTo>
                    <a:pt x="707054" y="124177"/>
                  </a:lnTo>
                  <a:lnTo>
                    <a:pt x="756818" y="108915"/>
                  </a:lnTo>
                  <a:lnTo>
                    <a:pt x="807819" y="94552"/>
                  </a:lnTo>
                  <a:lnTo>
                    <a:pt x="860010" y="81111"/>
                  </a:lnTo>
                  <a:lnTo>
                    <a:pt x="913343" y="68615"/>
                  </a:lnTo>
                  <a:lnTo>
                    <a:pt x="967773" y="57086"/>
                  </a:lnTo>
                  <a:lnTo>
                    <a:pt x="1023252" y="46546"/>
                  </a:lnTo>
                  <a:lnTo>
                    <a:pt x="1079735" y="37020"/>
                  </a:lnTo>
                  <a:lnTo>
                    <a:pt x="1137173" y="28529"/>
                  </a:lnTo>
                  <a:lnTo>
                    <a:pt x="1195521" y="21097"/>
                  </a:lnTo>
                  <a:lnTo>
                    <a:pt x="1254733" y="14745"/>
                  </a:lnTo>
                  <a:lnTo>
                    <a:pt x="1314760" y="9497"/>
                  </a:lnTo>
                  <a:lnTo>
                    <a:pt x="1375557" y="5376"/>
                  </a:lnTo>
                  <a:lnTo>
                    <a:pt x="1437077" y="2404"/>
                  </a:lnTo>
                  <a:lnTo>
                    <a:pt x="1499274" y="604"/>
                  </a:lnTo>
                  <a:lnTo>
                    <a:pt x="1562100" y="0"/>
                  </a:lnTo>
                  <a:lnTo>
                    <a:pt x="1624925" y="604"/>
                  </a:lnTo>
                  <a:lnTo>
                    <a:pt x="1687122" y="2404"/>
                  </a:lnTo>
                  <a:lnTo>
                    <a:pt x="1748642" y="5376"/>
                  </a:lnTo>
                  <a:lnTo>
                    <a:pt x="1809439" y="9497"/>
                  </a:lnTo>
                  <a:lnTo>
                    <a:pt x="1869466" y="14745"/>
                  </a:lnTo>
                  <a:lnTo>
                    <a:pt x="1928678" y="21097"/>
                  </a:lnTo>
                  <a:lnTo>
                    <a:pt x="1987026" y="28529"/>
                  </a:lnTo>
                  <a:lnTo>
                    <a:pt x="2044464" y="37020"/>
                  </a:lnTo>
                  <a:lnTo>
                    <a:pt x="2100947" y="46546"/>
                  </a:lnTo>
                  <a:lnTo>
                    <a:pt x="2156426" y="57086"/>
                  </a:lnTo>
                  <a:lnTo>
                    <a:pt x="2210856" y="68615"/>
                  </a:lnTo>
                  <a:lnTo>
                    <a:pt x="2264189" y="81111"/>
                  </a:lnTo>
                  <a:lnTo>
                    <a:pt x="2316380" y="94552"/>
                  </a:lnTo>
                  <a:lnTo>
                    <a:pt x="2367381" y="108915"/>
                  </a:lnTo>
                  <a:lnTo>
                    <a:pt x="2417145" y="124177"/>
                  </a:lnTo>
                  <a:lnTo>
                    <a:pt x="2465627" y="140315"/>
                  </a:lnTo>
                  <a:lnTo>
                    <a:pt x="2512779" y="157307"/>
                  </a:lnTo>
                  <a:lnTo>
                    <a:pt x="2558555" y="175129"/>
                  </a:lnTo>
                  <a:lnTo>
                    <a:pt x="2602907" y="193759"/>
                  </a:lnTo>
                  <a:lnTo>
                    <a:pt x="2645790" y="213175"/>
                  </a:lnTo>
                  <a:lnTo>
                    <a:pt x="2687157" y="233353"/>
                  </a:lnTo>
                  <a:lnTo>
                    <a:pt x="2726961" y="254271"/>
                  </a:lnTo>
                  <a:lnTo>
                    <a:pt x="2765155" y="275906"/>
                  </a:lnTo>
                  <a:lnTo>
                    <a:pt x="2801693" y="298235"/>
                  </a:lnTo>
                  <a:lnTo>
                    <a:pt x="2836528" y="321236"/>
                  </a:lnTo>
                  <a:lnTo>
                    <a:pt x="2869613" y="344885"/>
                  </a:lnTo>
                  <a:lnTo>
                    <a:pt x="2900902" y="369160"/>
                  </a:lnTo>
                  <a:lnTo>
                    <a:pt x="2930348" y="394039"/>
                  </a:lnTo>
                  <a:lnTo>
                    <a:pt x="2983524" y="445514"/>
                  </a:lnTo>
                  <a:lnTo>
                    <a:pt x="3028768" y="499130"/>
                  </a:lnTo>
                  <a:lnTo>
                    <a:pt x="3065707" y="554703"/>
                  </a:lnTo>
                  <a:lnTo>
                    <a:pt x="3093968" y="612052"/>
                  </a:lnTo>
                  <a:lnTo>
                    <a:pt x="3113176" y="670995"/>
                  </a:lnTo>
                  <a:lnTo>
                    <a:pt x="3122959" y="731350"/>
                  </a:lnTo>
                  <a:lnTo>
                    <a:pt x="3124200" y="762000"/>
                  </a:lnTo>
                  <a:lnTo>
                    <a:pt x="3122959" y="792649"/>
                  </a:lnTo>
                  <a:lnTo>
                    <a:pt x="3113176" y="853004"/>
                  </a:lnTo>
                  <a:lnTo>
                    <a:pt x="3093968" y="911947"/>
                  </a:lnTo>
                  <a:lnTo>
                    <a:pt x="3065707" y="969296"/>
                  </a:lnTo>
                  <a:lnTo>
                    <a:pt x="3028768" y="1024869"/>
                  </a:lnTo>
                  <a:lnTo>
                    <a:pt x="2983524" y="1078485"/>
                  </a:lnTo>
                  <a:lnTo>
                    <a:pt x="2930348" y="1129960"/>
                  </a:lnTo>
                  <a:lnTo>
                    <a:pt x="2900902" y="1154839"/>
                  </a:lnTo>
                  <a:lnTo>
                    <a:pt x="2869613" y="1179114"/>
                  </a:lnTo>
                  <a:lnTo>
                    <a:pt x="2836528" y="1202763"/>
                  </a:lnTo>
                  <a:lnTo>
                    <a:pt x="2801693" y="1225764"/>
                  </a:lnTo>
                  <a:lnTo>
                    <a:pt x="2765155" y="1248093"/>
                  </a:lnTo>
                  <a:lnTo>
                    <a:pt x="2726961" y="1269728"/>
                  </a:lnTo>
                  <a:lnTo>
                    <a:pt x="2687157" y="1290646"/>
                  </a:lnTo>
                  <a:lnTo>
                    <a:pt x="2645790" y="1310824"/>
                  </a:lnTo>
                  <a:lnTo>
                    <a:pt x="2602907" y="1330240"/>
                  </a:lnTo>
                  <a:lnTo>
                    <a:pt x="2558555" y="1348870"/>
                  </a:lnTo>
                  <a:lnTo>
                    <a:pt x="2512779" y="1366692"/>
                  </a:lnTo>
                  <a:lnTo>
                    <a:pt x="2465627" y="1383684"/>
                  </a:lnTo>
                  <a:lnTo>
                    <a:pt x="2417145" y="1399822"/>
                  </a:lnTo>
                  <a:lnTo>
                    <a:pt x="2367381" y="1415084"/>
                  </a:lnTo>
                  <a:lnTo>
                    <a:pt x="2316380" y="1429447"/>
                  </a:lnTo>
                  <a:lnTo>
                    <a:pt x="2264189" y="1442888"/>
                  </a:lnTo>
                  <a:lnTo>
                    <a:pt x="2210856" y="1455384"/>
                  </a:lnTo>
                  <a:lnTo>
                    <a:pt x="2156426" y="1466913"/>
                  </a:lnTo>
                  <a:lnTo>
                    <a:pt x="2100947" y="1477453"/>
                  </a:lnTo>
                  <a:lnTo>
                    <a:pt x="2044464" y="1486979"/>
                  </a:lnTo>
                  <a:lnTo>
                    <a:pt x="1987026" y="1495470"/>
                  </a:lnTo>
                  <a:lnTo>
                    <a:pt x="1928678" y="1502902"/>
                  </a:lnTo>
                  <a:lnTo>
                    <a:pt x="1869466" y="1509254"/>
                  </a:lnTo>
                  <a:lnTo>
                    <a:pt x="1809439" y="1514502"/>
                  </a:lnTo>
                  <a:lnTo>
                    <a:pt x="1748642" y="1518623"/>
                  </a:lnTo>
                  <a:lnTo>
                    <a:pt x="1687122" y="1521595"/>
                  </a:lnTo>
                  <a:lnTo>
                    <a:pt x="1624925" y="1523395"/>
                  </a:lnTo>
                  <a:lnTo>
                    <a:pt x="1562100" y="1524000"/>
                  </a:lnTo>
                  <a:lnTo>
                    <a:pt x="1499274" y="1523395"/>
                  </a:lnTo>
                  <a:lnTo>
                    <a:pt x="1437077" y="1521595"/>
                  </a:lnTo>
                  <a:lnTo>
                    <a:pt x="1375557" y="1518623"/>
                  </a:lnTo>
                  <a:lnTo>
                    <a:pt x="1314760" y="1514502"/>
                  </a:lnTo>
                  <a:lnTo>
                    <a:pt x="1254733" y="1509254"/>
                  </a:lnTo>
                  <a:lnTo>
                    <a:pt x="1195521" y="1502902"/>
                  </a:lnTo>
                  <a:lnTo>
                    <a:pt x="1137173" y="1495470"/>
                  </a:lnTo>
                  <a:lnTo>
                    <a:pt x="1079735" y="1486979"/>
                  </a:lnTo>
                  <a:lnTo>
                    <a:pt x="1023252" y="1477453"/>
                  </a:lnTo>
                  <a:lnTo>
                    <a:pt x="967773" y="1466913"/>
                  </a:lnTo>
                  <a:lnTo>
                    <a:pt x="913343" y="1455384"/>
                  </a:lnTo>
                  <a:lnTo>
                    <a:pt x="860010" y="1442888"/>
                  </a:lnTo>
                  <a:lnTo>
                    <a:pt x="807819" y="1429447"/>
                  </a:lnTo>
                  <a:lnTo>
                    <a:pt x="756818" y="1415084"/>
                  </a:lnTo>
                  <a:lnTo>
                    <a:pt x="707054" y="1399822"/>
                  </a:lnTo>
                  <a:lnTo>
                    <a:pt x="658572" y="1383684"/>
                  </a:lnTo>
                  <a:lnTo>
                    <a:pt x="611420" y="1366692"/>
                  </a:lnTo>
                  <a:lnTo>
                    <a:pt x="565644" y="1348870"/>
                  </a:lnTo>
                  <a:lnTo>
                    <a:pt x="521292" y="1330240"/>
                  </a:lnTo>
                  <a:lnTo>
                    <a:pt x="478409" y="1310824"/>
                  </a:lnTo>
                  <a:lnTo>
                    <a:pt x="437042" y="1290646"/>
                  </a:lnTo>
                  <a:lnTo>
                    <a:pt x="397238" y="1269728"/>
                  </a:lnTo>
                  <a:lnTo>
                    <a:pt x="359044" y="1248093"/>
                  </a:lnTo>
                  <a:lnTo>
                    <a:pt x="322506" y="1225764"/>
                  </a:lnTo>
                  <a:lnTo>
                    <a:pt x="287671" y="1202763"/>
                  </a:lnTo>
                  <a:lnTo>
                    <a:pt x="254586" y="1179114"/>
                  </a:lnTo>
                  <a:lnTo>
                    <a:pt x="223297" y="1154839"/>
                  </a:lnTo>
                  <a:lnTo>
                    <a:pt x="193851" y="1129960"/>
                  </a:lnTo>
                  <a:lnTo>
                    <a:pt x="140675" y="1078485"/>
                  </a:lnTo>
                  <a:lnTo>
                    <a:pt x="95431" y="1024869"/>
                  </a:lnTo>
                  <a:lnTo>
                    <a:pt x="58492" y="969296"/>
                  </a:lnTo>
                  <a:lnTo>
                    <a:pt x="30231" y="911947"/>
                  </a:lnTo>
                  <a:lnTo>
                    <a:pt x="11023" y="853004"/>
                  </a:lnTo>
                  <a:lnTo>
                    <a:pt x="1240" y="792649"/>
                  </a:lnTo>
                  <a:lnTo>
                    <a:pt x="0" y="762000"/>
                  </a:lnTo>
                  <a:close/>
                </a:path>
              </a:pathLst>
            </a:custGeom>
            <a:ln w="25908">
              <a:solidFill>
                <a:srgbClr val="F79546"/>
              </a:solidFill>
            </a:ln>
          </p:spPr>
          <p:txBody>
            <a:bodyPr wrap="square" lIns="0" tIns="0" rIns="0" bIns="0" rtlCol="0"/>
            <a:lstStyle/>
            <a:p>
              <a:endParaRPr>
                <a:latin typeface="Maiandra GD" panose="020E0502030308020204" pitchFamily="34" charset="0"/>
              </a:endParaRPr>
            </a:p>
          </p:txBody>
        </p:sp>
      </p:grpSp>
      <p:sp>
        <p:nvSpPr>
          <p:cNvPr id="12" name="object 13">
            <a:extLst>
              <a:ext uri="{FF2B5EF4-FFF2-40B4-BE49-F238E27FC236}">
                <a16:creationId xmlns:a16="http://schemas.microsoft.com/office/drawing/2014/main" id="{745519CA-F3BC-4817-AB4C-2F1B4C75D086}"/>
              </a:ext>
            </a:extLst>
          </p:cNvPr>
          <p:cNvSpPr txBox="1"/>
          <p:nvPr/>
        </p:nvSpPr>
        <p:spPr>
          <a:xfrm>
            <a:off x="6784009" y="740213"/>
            <a:ext cx="1927372" cy="566822"/>
          </a:xfrm>
          <a:prstGeom prst="rect">
            <a:avLst/>
          </a:prstGeom>
        </p:spPr>
        <p:txBody>
          <a:bodyPr vert="horz" wrap="square" lIns="0" tIns="12700" rIns="0" bIns="0" rtlCol="0">
            <a:spAutoFit/>
          </a:bodyPr>
          <a:lstStyle/>
          <a:p>
            <a:pPr marL="304800" marR="5080" indent="-292735">
              <a:lnSpc>
                <a:spcPct val="100000"/>
              </a:lnSpc>
              <a:spcBef>
                <a:spcPts val="100"/>
              </a:spcBef>
            </a:pPr>
            <a:r>
              <a:rPr sz="1800" spc="-5" dirty="0">
                <a:latin typeface="Maiandra GD" panose="020E0502030308020204" pitchFamily="34" charset="0"/>
                <a:cs typeface="Calibri"/>
              </a:rPr>
              <a:t>Chemical</a:t>
            </a:r>
            <a:r>
              <a:rPr sz="1800" spc="-50" dirty="0">
                <a:latin typeface="Maiandra GD" panose="020E0502030308020204" pitchFamily="34" charset="0"/>
                <a:cs typeface="Calibri"/>
              </a:rPr>
              <a:t> </a:t>
            </a:r>
            <a:r>
              <a:rPr sz="1800" spc="-10" dirty="0">
                <a:latin typeface="Maiandra GD" panose="020E0502030308020204" pitchFamily="34" charset="0"/>
                <a:cs typeface="Calibri"/>
              </a:rPr>
              <a:t>reaction  </a:t>
            </a:r>
            <a:r>
              <a:rPr sz="1800" dirty="0">
                <a:latin typeface="Maiandra GD" panose="020E0502030308020204" pitchFamily="34" charset="0"/>
                <a:cs typeface="Calibri"/>
              </a:rPr>
              <a:t>Mechanism</a:t>
            </a:r>
          </a:p>
        </p:txBody>
      </p:sp>
      <p:grpSp>
        <p:nvGrpSpPr>
          <p:cNvPr id="13" name="object 14">
            <a:extLst>
              <a:ext uri="{FF2B5EF4-FFF2-40B4-BE49-F238E27FC236}">
                <a16:creationId xmlns:a16="http://schemas.microsoft.com/office/drawing/2014/main" id="{2E9E253B-F700-495D-9FD7-12062D27EA74}"/>
              </a:ext>
            </a:extLst>
          </p:cNvPr>
          <p:cNvGrpSpPr/>
          <p:nvPr/>
        </p:nvGrpSpPr>
        <p:grpSpPr>
          <a:xfrm>
            <a:off x="2930513" y="267963"/>
            <a:ext cx="2921635" cy="1473835"/>
            <a:chOff x="-12255" y="749744"/>
            <a:chExt cx="2921635" cy="1473835"/>
          </a:xfrm>
        </p:grpSpPr>
        <p:sp>
          <p:nvSpPr>
            <p:cNvPr id="14" name="object 15">
              <a:extLst>
                <a:ext uri="{FF2B5EF4-FFF2-40B4-BE49-F238E27FC236}">
                  <a16:creationId xmlns:a16="http://schemas.microsoft.com/office/drawing/2014/main" id="{3BBE903A-C6E4-4648-99DE-C25B306FD030}"/>
                </a:ext>
              </a:extLst>
            </p:cNvPr>
            <p:cNvSpPr/>
            <p:nvPr/>
          </p:nvSpPr>
          <p:spPr>
            <a:xfrm>
              <a:off x="762" y="762761"/>
              <a:ext cx="2895600" cy="1447800"/>
            </a:xfrm>
            <a:custGeom>
              <a:avLst/>
              <a:gdLst/>
              <a:ahLst/>
              <a:cxnLst/>
              <a:rect l="l" t="t" r="r" b="b"/>
              <a:pathLst>
                <a:path w="2895600" h="1447800">
                  <a:moveTo>
                    <a:pt x="1447800" y="0"/>
                  </a:moveTo>
                  <a:lnTo>
                    <a:pt x="0" y="1447800"/>
                  </a:lnTo>
                  <a:lnTo>
                    <a:pt x="2895600" y="1447800"/>
                  </a:lnTo>
                  <a:lnTo>
                    <a:pt x="1447800" y="0"/>
                  </a:lnTo>
                  <a:close/>
                </a:path>
              </a:pathLst>
            </a:custGeom>
            <a:solidFill>
              <a:srgbClr val="00AF50"/>
            </a:solidFill>
          </p:spPr>
          <p:txBody>
            <a:bodyPr wrap="square" lIns="0" tIns="0" rIns="0" bIns="0" rtlCol="0"/>
            <a:lstStyle/>
            <a:p>
              <a:endParaRPr>
                <a:latin typeface="Maiandra GD" panose="020E0502030308020204" pitchFamily="34" charset="0"/>
              </a:endParaRPr>
            </a:p>
          </p:txBody>
        </p:sp>
        <p:sp>
          <p:nvSpPr>
            <p:cNvPr id="15" name="object 16">
              <a:extLst>
                <a:ext uri="{FF2B5EF4-FFF2-40B4-BE49-F238E27FC236}">
                  <a16:creationId xmlns:a16="http://schemas.microsoft.com/office/drawing/2014/main" id="{BE65A4DD-95EA-4F16-89FA-E5F3FA4CD310}"/>
                </a:ext>
              </a:extLst>
            </p:cNvPr>
            <p:cNvSpPr/>
            <p:nvPr/>
          </p:nvSpPr>
          <p:spPr>
            <a:xfrm>
              <a:off x="762" y="762761"/>
              <a:ext cx="2895600" cy="1447800"/>
            </a:xfrm>
            <a:custGeom>
              <a:avLst/>
              <a:gdLst/>
              <a:ahLst/>
              <a:cxnLst/>
              <a:rect l="l" t="t" r="r" b="b"/>
              <a:pathLst>
                <a:path w="2895600" h="1447800">
                  <a:moveTo>
                    <a:pt x="0" y="1447800"/>
                  </a:moveTo>
                  <a:lnTo>
                    <a:pt x="1447800" y="0"/>
                  </a:lnTo>
                  <a:lnTo>
                    <a:pt x="2895600" y="1447800"/>
                  </a:lnTo>
                  <a:lnTo>
                    <a:pt x="0" y="1447800"/>
                  </a:lnTo>
                  <a:close/>
                </a:path>
              </a:pathLst>
            </a:custGeom>
            <a:ln w="25908">
              <a:solidFill>
                <a:srgbClr val="FF0000"/>
              </a:solidFill>
            </a:ln>
          </p:spPr>
          <p:txBody>
            <a:bodyPr wrap="square" lIns="0" tIns="0" rIns="0" bIns="0" rtlCol="0"/>
            <a:lstStyle/>
            <a:p>
              <a:endParaRPr>
                <a:latin typeface="Maiandra GD" panose="020E0502030308020204" pitchFamily="34" charset="0"/>
              </a:endParaRPr>
            </a:p>
          </p:txBody>
        </p:sp>
      </p:grpSp>
      <p:sp>
        <p:nvSpPr>
          <p:cNvPr id="16" name="object 17">
            <a:extLst>
              <a:ext uri="{FF2B5EF4-FFF2-40B4-BE49-F238E27FC236}">
                <a16:creationId xmlns:a16="http://schemas.microsoft.com/office/drawing/2014/main" id="{D5632020-CF66-43CB-9BDD-A247A4FBE4C5}"/>
              </a:ext>
            </a:extLst>
          </p:cNvPr>
          <p:cNvSpPr txBox="1"/>
          <p:nvPr/>
        </p:nvSpPr>
        <p:spPr>
          <a:xfrm>
            <a:off x="3774255" y="1017212"/>
            <a:ext cx="1598529" cy="566822"/>
          </a:xfrm>
          <a:prstGeom prst="rect">
            <a:avLst/>
          </a:prstGeom>
        </p:spPr>
        <p:txBody>
          <a:bodyPr vert="horz" wrap="square" lIns="0" tIns="12700" rIns="0" bIns="0" rtlCol="0">
            <a:spAutoFit/>
          </a:bodyPr>
          <a:lstStyle/>
          <a:p>
            <a:pPr marL="12700" marR="5080" indent="28575">
              <a:lnSpc>
                <a:spcPct val="100000"/>
              </a:lnSpc>
              <a:spcBef>
                <a:spcPts val="100"/>
              </a:spcBef>
            </a:pPr>
            <a:r>
              <a:rPr sz="1800" spc="-5" dirty="0">
                <a:solidFill>
                  <a:srgbClr val="FFFFFF"/>
                </a:solidFill>
                <a:latin typeface="Maiandra GD" panose="020E0502030308020204" pitchFamily="34" charset="0"/>
                <a:cs typeface="Times New Roman"/>
              </a:rPr>
              <a:t>Free </a:t>
            </a:r>
            <a:r>
              <a:rPr sz="1800" dirty="0">
                <a:solidFill>
                  <a:srgbClr val="FFFFFF"/>
                </a:solidFill>
                <a:latin typeface="Maiandra GD" panose="020E0502030308020204" pitchFamily="34" charset="0"/>
                <a:cs typeface="Times New Roman"/>
              </a:rPr>
              <a:t>radical  </a:t>
            </a:r>
            <a:r>
              <a:rPr sz="1800" spc="-5" dirty="0">
                <a:solidFill>
                  <a:srgbClr val="FFFFFF"/>
                </a:solidFill>
                <a:latin typeface="Maiandra GD" panose="020E0502030308020204" pitchFamily="34" charset="0"/>
                <a:cs typeface="Times New Roman"/>
              </a:rPr>
              <a:t>in</a:t>
            </a:r>
            <a:r>
              <a:rPr sz="1800" spc="5" dirty="0">
                <a:solidFill>
                  <a:srgbClr val="FFFFFF"/>
                </a:solidFill>
                <a:latin typeface="Maiandra GD" panose="020E0502030308020204" pitchFamily="34" charset="0"/>
                <a:cs typeface="Times New Roman"/>
              </a:rPr>
              <a:t>t</a:t>
            </a:r>
            <a:r>
              <a:rPr sz="1800" spc="-5" dirty="0">
                <a:solidFill>
                  <a:srgbClr val="FFFFFF"/>
                </a:solidFill>
                <a:latin typeface="Maiandra GD" panose="020E0502030308020204" pitchFamily="34" charset="0"/>
                <a:cs typeface="Times New Roman"/>
              </a:rPr>
              <a:t>ermedia</a:t>
            </a:r>
            <a:r>
              <a:rPr sz="1800" spc="5" dirty="0">
                <a:solidFill>
                  <a:srgbClr val="FFFFFF"/>
                </a:solidFill>
                <a:latin typeface="Maiandra GD" panose="020E0502030308020204" pitchFamily="34" charset="0"/>
                <a:cs typeface="Times New Roman"/>
              </a:rPr>
              <a:t>t</a:t>
            </a:r>
            <a:r>
              <a:rPr sz="1800" spc="-5" dirty="0">
                <a:solidFill>
                  <a:srgbClr val="FFFFFF"/>
                </a:solidFill>
                <a:latin typeface="Maiandra GD" panose="020E0502030308020204" pitchFamily="34" charset="0"/>
                <a:cs typeface="Times New Roman"/>
              </a:rPr>
              <a:t>e</a:t>
            </a:r>
            <a:endParaRPr sz="1800" dirty="0">
              <a:latin typeface="Maiandra GD" panose="020E0502030308020204" pitchFamily="34" charset="0"/>
              <a:cs typeface="Times New Roman"/>
            </a:endParaRPr>
          </a:p>
        </p:txBody>
      </p:sp>
      <p:grpSp>
        <p:nvGrpSpPr>
          <p:cNvPr id="17" name="object 18">
            <a:extLst>
              <a:ext uri="{FF2B5EF4-FFF2-40B4-BE49-F238E27FC236}">
                <a16:creationId xmlns:a16="http://schemas.microsoft.com/office/drawing/2014/main" id="{77D84794-3BF8-45C8-92D7-A72F1CD2C631}"/>
              </a:ext>
            </a:extLst>
          </p:cNvPr>
          <p:cNvGrpSpPr/>
          <p:nvPr/>
        </p:nvGrpSpPr>
        <p:grpSpPr>
          <a:xfrm>
            <a:off x="9712312" y="344163"/>
            <a:ext cx="2388235" cy="1397635"/>
            <a:chOff x="6769544" y="825944"/>
            <a:chExt cx="2388235" cy="1397635"/>
          </a:xfrm>
        </p:grpSpPr>
        <p:sp>
          <p:nvSpPr>
            <p:cNvPr id="18" name="object 19">
              <a:extLst>
                <a:ext uri="{FF2B5EF4-FFF2-40B4-BE49-F238E27FC236}">
                  <a16:creationId xmlns:a16="http://schemas.microsoft.com/office/drawing/2014/main" id="{AA71DD61-5B98-4876-9D2F-3C767F9720D9}"/>
                </a:ext>
              </a:extLst>
            </p:cNvPr>
            <p:cNvSpPr/>
            <p:nvPr/>
          </p:nvSpPr>
          <p:spPr>
            <a:xfrm>
              <a:off x="6782561" y="838962"/>
              <a:ext cx="2362200" cy="1371600"/>
            </a:xfrm>
            <a:custGeom>
              <a:avLst/>
              <a:gdLst/>
              <a:ahLst/>
              <a:cxnLst/>
              <a:rect l="l" t="t" r="r" b="b"/>
              <a:pathLst>
                <a:path w="2362200" h="1371600">
                  <a:moveTo>
                    <a:pt x="2133600" y="0"/>
                  </a:moveTo>
                  <a:lnTo>
                    <a:pt x="228600" y="0"/>
                  </a:lnTo>
                  <a:lnTo>
                    <a:pt x="182533" y="4644"/>
                  </a:lnTo>
                  <a:lnTo>
                    <a:pt x="139624" y="17966"/>
                  </a:lnTo>
                  <a:lnTo>
                    <a:pt x="100793" y="39045"/>
                  </a:lnTo>
                  <a:lnTo>
                    <a:pt x="66960" y="66960"/>
                  </a:lnTo>
                  <a:lnTo>
                    <a:pt x="39045" y="100793"/>
                  </a:lnTo>
                  <a:lnTo>
                    <a:pt x="17966" y="139624"/>
                  </a:lnTo>
                  <a:lnTo>
                    <a:pt x="4644" y="182533"/>
                  </a:lnTo>
                  <a:lnTo>
                    <a:pt x="0" y="228600"/>
                  </a:lnTo>
                  <a:lnTo>
                    <a:pt x="0" y="1143000"/>
                  </a:lnTo>
                  <a:lnTo>
                    <a:pt x="4644" y="1189066"/>
                  </a:lnTo>
                  <a:lnTo>
                    <a:pt x="17966" y="1231975"/>
                  </a:lnTo>
                  <a:lnTo>
                    <a:pt x="39045" y="1270806"/>
                  </a:lnTo>
                  <a:lnTo>
                    <a:pt x="66960" y="1304639"/>
                  </a:lnTo>
                  <a:lnTo>
                    <a:pt x="100793" y="1332554"/>
                  </a:lnTo>
                  <a:lnTo>
                    <a:pt x="139624" y="1353633"/>
                  </a:lnTo>
                  <a:lnTo>
                    <a:pt x="182533" y="1366955"/>
                  </a:lnTo>
                  <a:lnTo>
                    <a:pt x="228600" y="1371600"/>
                  </a:lnTo>
                  <a:lnTo>
                    <a:pt x="2133600" y="1371600"/>
                  </a:lnTo>
                  <a:lnTo>
                    <a:pt x="2179666" y="1366955"/>
                  </a:lnTo>
                  <a:lnTo>
                    <a:pt x="2222575" y="1353633"/>
                  </a:lnTo>
                  <a:lnTo>
                    <a:pt x="2261406" y="1332554"/>
                  </a:lnTo>
                  <a:lnTo>
                    <a:pt x="2295239" y="1304639"/>
                  </a:lnTo>
                  <a:lnTo>
                    <a:pt x="2323154" y="1270806"/>
                  </a:lnTo>
                  <a:lnTo>
                    <a:pt x="2344233" y="1231975"/>
                  </a:lnTo>
                  <a:lnTo>
                    <a:pt x="2357555" y="1189066"/>
                  </a:lnTo>
                  <a:lnTo>
                    <a:pt x="2362200" y="1143000"/>
                  </a:lnTo>
                  <a:lnTo>
                    <a:pt x="2362200" y="228600"/>
                  </a:lnTo>
                  <a:lnTo>
                    <a:pt x="2357555" y="182533"/>
                  </a:lnTo>
                  <a:lnTo>
                    <a:pt x="2344233" y="139624"/>
                  </a:lnTo>
                  <a:lnTo>
                    <a:pt x="2323154" y="100793"/>
                  </a:lnTo>
                  <a:lnTo>
                    <a:pt x="2295239" y="66960"/>
                  </a:lnTo>
                  <a:lnTo>
                    <a:pt x="2261406" y="39045"/>
                  </a:lnTo>
                  <a:lnTo>
                    <a:pt x="2222575" y="17966"/>
                  </a:lnTo>
                  <a:lnTo>
                    <a:pt x="2179666" y="4644"/>
                  </a:lnTo>
                  <a:lnTo>
                    <a:pt x="2133600" y="0"/>
                  </a:lnTo>
                  <a:close/>
                </a:path>
              </a:pathLst>
            </a:custGeom>
            <a:solidFill>
              <a:srgbClr val="001F5F"/>
            </a:solidFill>
          </p:spPr>
          <p:txBody>
            <a:bodyPr wrap="square" lIns="0" tIns="0" rIns="0" bIns="0" rtlCol="0"/>
            <a:lstStyle/>
            <a:p>
              <a:endParaRPr>
                <a:latin typeface="Maiandra GD" panose="020E0502030308020204" pitchFamily="34" charset="0"/>
              </a:endParaRPr>
            </a:p>
          </p:txBody>
        </p:sp>
        <p:sp>
          <p:nvSpPr>
            <p:cNvPr id="19" name="object 20">
              <a:extLst>
                <a:ext uri="{FF2B5EF4-FFF2-40B4-BE49-F238E27FC236}">
                  <a16:creationId xmlns:a16="http://schemas.microsoft.com/office/drawing/2014/main" id="{D4DBE616-F107-4406-848D-310783454FA3}"/>
                </a:ext>
              </a:extLst>
            </p:cNvPr>
            <p:cNvSpPr/>
            <p:nvPr/>
          </p:nvSpPr>
          <p:spPr>
            <a:xfrm>
              <a:off x="6782561" y="838962"/>
              <a:ext cx="2362200" cy="1371600"/>
            </a:xfrm>
            <a:custGeom>
              <a:avLst/>
              <a:gdLst/>
              <a:ahLst/>
              <a:cxnLst/>
              <a:rect l="l" t="t" r="r" b="b"/>
              <a:pathLst>
                <a:path w="2362200" h="1371600">
                  <a:moveTo>
                    <a:pt x="0" y="228600"/>
                  </a:moveTo>
                  <a:lnTo>
                    <a:pt x="4644" y="182533"/>
                  </a:lnTo>
                  <a:lnTo>
                    <a:pt x="17966" y="139624"/>
                  </a:lnTo>
                  <a:lnTo>
                    <a:pt x="39045" y="100793"/>
                  </a:lnTo>
                  <a:lnTo>
                    <a:pt x="66960" y="66960"/>
                  </a:lnTo>
                  <a:lnTo>
                    <a:pt x="100793" y="39045"/>
                  </a:lnTo>
                  <a:lnTo>
                    <a:pt x="139624" y="17966"/>
                  </a:lnTo>
                  <a:lnTo>
                    <a:pt x="182533" y="4644"/>
                  </a:lnTo>
                  <a:lnTo>
                    <a:pt x="228600" y="0"/>
                  </a:lnTo>
                  <a:lnTo>
                    <a:pt x="2133600" y="0"/>
                  </a:lnTo>
                  <a:lnTo>
                    <a:pt x="2179666" y="4644"/>
                  </a:lnTo>
                  <a:lnTo>
                    <a:pt x="2222575" y="17966"/>
                  </a:lnTo>
                  <a:lnTo>
                    <a:pt x="2261406" y="39045"/>
                  </a:lnTo>
                  <a:lnTo>
                    <a:pt x="2295239" y="66960"/>
                  </a:lnTo>
                  <a:lnTo>
                    <a:pt x="2323154" y="100793"/>
                  </a:lnTo>
                  <a:lnTo>
                    <a:pt x="2344233" y="139624"/>
                  </a:lnTo>
                  <a:lnTo>
                    <a:pt x="2357555" y="182533"/>
                  </a:lnTo>
                  <a:lnTo>
                    <a:pt x="2362200" y="228600"/>
                  </a:lnTo>
                  <a:lnTo>
                    <a:pt x="2362200" y="1143000"/>
                  </a:lnTo>
                  <a:lnTo>
                    <a:pt x="2357555" y="1189066"/>
                  </a:lnTo>
                  <a:lnTo>
                    <a:pt x="2344233" y="1231975"/>
                  </a:lnTo>
                  <a:lnTo>
                    <a:pt x="2323154" y="1270806"/>
                  </a:lnTo>
                  <a:lnTo>
                    <a:pt x="2295239" y="1304639"/>
                  </a:lnTo>
                  <a:lnTo>
                    <a:pt x="2261406" y="1332554"/>
                  </a:lnTo>
                  <a:lnTo>
                    <a:pt x="2222575" y="1353633"/>
                  </a:lnTo>
                  <a:lnTo>
                    <a:pt x="2179666" y="1366955"/>
                  </a:lnTo>
                  <a:lnTo>
                    <a:pt x="2133600" y="1371600"/>
                  </a:lnTo>
                  <a:lnTo>
                    <a:pt x="228600" y="1371600"/>
                  </a:lnTo>
                  <a:lnTo>
                    <a:pt x="182533" y="1366955"/>
                  </a:lnTo>
                  <a:lnTo>
                    <a:pt x="139624" y="1353633"/>
                  </a:lnTo>
                  <a:lnTo>
                    <a:pt x="100793" y="1332554"/>
                  </a:lnTo>
                  <a:lnTo>
                    <a:pt x="66960" y="1304639"/>
                  </a:lnTo>
                  <a:lnTo>
                    <a:pt x="39045" y="1270806"/>
                  </a:lnTo>
                  <a:lnTo>
                    <a:pt x="17966" y="1231975"/>
                  </a:lnTo>
                  <a:lnTo>
                    <a:pt x="4644" y="1189066"/>
                  </a:lnTo>
                  <a:lnTo>
                    <a:pt x="0" y="1143000"/>
                  </a:lnTo>
                  <a:lnTo>
                    <a:pt x="0" y="228600"/>
                  </a:lnTo>
                  <a:close/>
                </a:path>
              </a:pathLst>
            </a:custGeom>
            <a:ln w="25908">
              <a:solidFill>
                <a:srgbClr val="FF0000"/>
              </a:solidFill>
              <a:prstDash val="sysDash"/>
            </a:ln>
          </p:spPr>
          <p:txBody>
            <a:bodyPr wrap="square" lIns="0" tIns="0" rIns="0" bIns="0" rtlCol="0"/>
            <a:lstStyle/>
            <a:p>
              <a:endParaRPr>
                <a:latin typeface="Maiandra GD" panose="020E0502030308020204" pitchFamily="34" charset="0"/>
              </a:endParaRPr>
            </a:p>
          </p:txBody>
        </p:sp>
      </p:grpSp>
      <p:sp>
        <p:nvSpPr>
          <p:cNvPr id="20" name="object 21">
            <a:extLst>
              <a:ext uri="{FF2B5EF4-FFF2-40B4-BE49-F238E27FC236}">
                <a16:creationId xmlns:a16="http://schemas.microsoft.com/office/drawing/2014/main" id="{509B1E6E-FE38-467B-A8DF-2CD704070BAB}"/>
              </a:ext>
            </a:extLst>
          </p:cNvPr>
          <p:cNvSpPr txBox="1"/>
          <p:nvPr/>
        </p:nvSpPr>
        <p:spPr>
          <a:xfrm>
            <a:off x="9860738" y="436168"/>
            <a:ext cx="1988185" cy="1120820"/>
          </a:xfrm>
          <a:prstGeom prst="rect">
            <a:avLst/>
          </a:prstGeom>
        </p:spPr>
        <p:txBody>
          <a:bodyPr vert="horz" wrap="square" lIns="0" tIns="12700" rIns="0" bIns="0" rtlCol="0">
            <a:spAutoFit/>
          </a:bodyPr>
          <a:lstStyle/>
          <a:p>
            <a:pPr marL="12700" marR="5080" indent="2540" algn="ctr">
              <a:lnSpc>
                <a:spcPct val="100000"/>
              </a:lnSpc>
              <a:spcBef>
                <a:spcPts val="100"/>
              </a:spcBef>
            </a:pPr>
            <a:r>
              <a:rPr sz="1800" dirty="0">
                <a:solidFill>
                  <a:srgbClr val="FFFFFF"/>
                </a:solidFill>
                <a:latin typeface="Maiandra GD" panose="020E0502030308020204" pitchFamily="34" charset="0"/>
                <a:cs typeface="Times New Roman"/>
              </a:rPr>
              <a:t>Ionic intermediates  </a:t>
            </a:r>
            <a:r>
              <a:rPr sz="1800" spc="-5" dirty="0">
                <a:solidFill>
                  <a:srgbClr val="FFFFFF"/>
                </a:solidFill>
                <a:latin typeface="Maiandra GD" panose="020E0502030308020204" pitchFamily="34" charset="0"/>
                <a:cs typeface="Times New Roman"/>
              </a:rPr>
              <a:t>such as </a:t>
            </a:r>
            <a:r>
              <a:rPr sz="1800" dirty="0">
                <a:solidFill>
                  <a:srgbClr val="FFFFFF"/>
                </a:solidFill>
                <a:latin typeface="Maiandra GD" panose="020E0502030308020204" pitchFamily="34" charset="0"/>
                <a:cs typeface="Times New Roman"/>
              </a:rPr>
              <a:t>cation,</a:t>
            </a:r>
            <a:r>
              <a:rPr sz="1800" spc="-70" dirty="0">
                <a:solidFill>
                  <a:srgbClr val="FFFFFF"/>
                </a:solidFill>
                <a:latin typeface="Maiandra GD" panose="020E0502030308020204" pitchFamily="34" charset="0"/>
                <a:cs typeface="Times New Roman"/>
              </a:rPr>
              <a:t> </a:t>
            </a:r>
            <a:r>
              <a:rPr sz="1800" dirty="0">
                <a:solidFill>
                  <a:srgbClr val="FFFFFF"/>
                </a:solidFill>
                <a:latin typeface="Maiandra GD" panose="020E0502030308020204" pitchFamily="34" charset="0"/>
                <a:cs typeface="Times New Roman"/>
              </a:rPr>
              <a:t>anion,  zwitter ion,</a:t>
            </a:r>
            <a:r>
              <a:rPr sz="1800" spc="-45" dirty="0">
                <a:solidFill>
                  <a:srgbClr val="FFFFFF"/>
                </a:solidFill>
                <a:latin typeface="Maiandra GD" panose="020E0502030308020204" pitchFamily="34" charset="0"/>
                <a:cs typeface="Times New Roman"/>
              </a:rPr>
              <a:t> </a:t>
            </a:r>
            <a:r>
              <a:rPr sz="1800" dirty="0">
                <a:solidFill>
                  <a:srgbClr val="FFFFFF"/>
                </a:solidFill>
                <a:latin typeface="Maiandra GD" panose="020E0502030308020204" pitchFamily="34" charset="0"/>
                <a:cs typeface="Times New Roman"/>
              </a:rPr>
              <a:t>etc</a:t>
            </a:r>
            <a:endParaRPr sz="1800" dirty="0">
              <a:latin typeface="Maiandra GD" panose="020E0502030308020204" pitchFamily="34" charset="0"/>
              <a:cs typeface="Times New Roman"/>
            </a:endParaRPr>
          </a:p>
        </p:txBody>
      </p:sp>
      <p:sp>
        <p:nvSpPr>
          <p:cNvPr id="22" name="object 23">
            <a:extLst>
              <a:ext uri="{FF2B5EF4-FFF2-40B4-BE49-F238E27FC236}">
                <a16:creationId xmlns:a16="http://schemas.microsoft.com/office/drawing/2014/main" id="{E76FFF5D-3CB2-4D87-B4FD-C7E5E579103B}"/>
              </a:ext>
            </a:extLst>
          </p:cNvPr>
          <p:cNvSpPr txBox="1"/>
          <p:nvPr/>
        </p:nvSpPr>
        <p:spPr>
          <a:xfrm>
            <a:off x="3409443" y="3750346"/>
            <a:ext cx="8456014" cy="2062744"/>
          </a:xfrm>
          <a:prstGeom prst="rect">
            <a:avLst/>
          </a:prstGeom>
          <a:solidFill>
            <a:srgbClr val="6F2F9F"/>
          </a:solidFill>
          <a:ln w="57911">
            <a:solidFill>
              <a:srgbClr val="FF0000"/>
            </a:solidFill>
          </a:ln>
        </p:spPr>
        <p:txBody>
          <a:bodyPr vert="horz" wrap="square" lIns="0" tIns="122555" rIns="0" bIns="0" rtlCol="0">
            <a:spAutoFit/>
          </a:bodyPr>
          <a:lstStyle/>
          <a:p>
            <a:pPr marL="320040" indent="-228600">
              <a:lnSpc>
                <a:spcPct val="100000"/>
              </a:lnSpc>
              <a:spcBef>
                <a:spcPts val="965"/>
              </a:spcBef>
              <a:buAutoNum type="arabicPeriod"/>
              <a:tabLst>
                <a:tab pos="320040" algn="l"/>
              </a:tabLst>
            </a:pPr>
            <a:r>
              <a:rPr sz="1800" dirty="0">
                <a:solidFill>
                  <a:srgbClr val="FFFFFF"/>
                </a:solidFill>
                <a:latin typeface="Maiandra GD" panose="020E0502030308020204" pitchFamily="34" charset="0"/>
                <a:cs typeface="Times New Roman"/>
              </a:rPr>
              <a:t>Proceeds in </a:t>
            </a:r>
            <a:r>
              <a:rPr sz="1800" i="1" dirty="0">
                <a:solidFill>
                  <a:srgbClr val="FFFF00"/>
                </a:solidFill>
                <a:latin typeface="Maiandra GD" panose="020E0502030308020204" pitchFamily="34" charset="0"/>
                <a:cs typeface="Times New Roman"/>
              </a:rPr>
              <a:t>single </a:t>
            </a:r>
            <a:r>
              <a:rPr sz="1800" b="1" i="1" dirty="0">
                <a:solidFill>
                  <a:srgbClr val="FFFF00"/>
                </a:solidFill>
                <a:latin typeface="Maiandra GD" panose="020E0502030308020204" pitchFamily="34" charset="0"/>
                <a:cs typeface="Times New Roman"/>
              </a:rPr>
              <a:t>cyclic </a:t>
            </a:r>
            <a:r>
              <a:rPr sz="1800" b="1" i="1" spc="-5" dirty="0">
                <a:solidFill>
                  <a:srgbClr val="FFFF00"/>
                </a:solidFill>
                <a:latin typeface="Maiandra GD" panose="020E0502030308020204" pitchFamily="34" charset="0"/>
                <a:cs typeface="Times New Roman"/>
              </a:rPr>
              <a:t>transition</a:t>
            </a:r>
            <a:r>
              <a:rPr sz="1800" b="1" i="1" spc="-35" dirty="0">
                <a:solidFill>
                  <a:srgbClr val="FFFF00"/>
                </a:solidFill>
                <a:latin typeface="Maiandra GD" panose="020E0502030308020204" pitchFamily="34" charset="0"/>
                <a:cs typeface="Times New Roman"/>
              </a:rPr>
              <a:t> </a:t>
            </a:r>
            <a:r>
              <a:rPr sz="1800" b="1" i="1" dirty="0">
                <a:solidFill>
                  <a:srgbClr val="FFFF00"/>
                </a:solidFill>
                <a:latin typeface="Maiandra GD" panose="020E0502030308020204" pitchFamily="34" charset="0"/>
                <a:cs typeface="Times New Roman"/>
              </a:rPr>
              <a:t>state</a:t>
            </a:r>
            <a:r>
              <a:rPr sz="1800" dirty="0">
                <a:solidFill>
                  <a:srgbClr val="FFFFFF"/>
                </a:solidFill>
                <a:latin typeface="Maiandra GD" panose="020E0502030308020204" pitchFamily="34" charset="0"/>
                <a:cs typeface="Times New Roman"/>
              </a:rPr>
              <a:t>.</a:t>
            </a:r>
            <a:endParaRPr sz="1800" dirty="0">
              <a:latin typeface="Maiandra GD" panose="020E0502030308020204" pitchFamily="34" charset="0"/>
              <a:cs typeface="Times New Roman"/>
            </a:endParaRPr>
          </a:p>
          <a:p>
            <a:pPr marL="320040" indent="-228600">
              <a:lnSpc>
                <a:spcPct val="100000"/>
              </a:lnSpc>
              <a:buAutoNum type="arabicPeriod"/>
              <a:tabLst>
                <a:tab pos="320040" algn="l"/>
              </a:tabLst>
            </a:pPr>
            <a:r>
              <a:rPr sz="1800" dirty="0">
                <a:solidFill>
                  <a:srgbClr val="FFFFFF"/>
                </a:solidFill>
                <a:latin typeface="Maiandra GD" panose="020E0502030308020204" pitchFamily="34" charset="0"/>
                <a:cs typeface="Times New Roman"/>
              </a:rPr>
              <a:t>Reactions </a:t>
            </a:r>
            <a:r>
              <a:rPr sz="1800" dirty="0">
                <a:solidFill>
                  <a:srgbClr val="FFFF00"/>
                </a:solidFill>
                <a:latin typeface="Maiandra GD" panose="020E0502030308020204" pitchFamily="34" charset="0"/>
                <a:cs typeface="Times New Roman"/>
              </a:rPr>
              <a:t>not influenced by any solvent, reagent, structural changes, catalysts,</a:t>
            </a:r>
            <a:r>
              <a:rPr sz="1800" spc="-110" dirty="0">
                <a:solidFill>
                  <a:srgbClr val="FFFF00"/>
                </a:solidFill>
                <a:latin typeface="Maiandra GD" panose="020E0502030308020204" pitchFamily="34" charset="0"/>
                <a:cs typeface="Times New Roman"/>
              </a:rPr>
              <a:t> </a:t>
            </a:r>
            <a:r>
              <a:rPr sz="1800" dirty="0">
                <a:solidFill>
                  <a:srgbClr val="FFFF00"/>
                </a:solidFill>
                <a:latin typeface="Maiandra GD" panose="020E0502030308020204" pitchFamily="34" charset="0"/>
                <a:cs typeface="Times New Roman"/>
              </a:rPr>
              <a:t>etc.</a:t>
            </a:r>
            <a:endParaRPr sz="1800" dirty="0">
              <a:latin typeface="Maiandra GD" panose="020E0502030308020204" pitchFamily="34" charset="0"/>
              <a:cs typeface="Times New Roman"/>
            </a:endParaRPr>
          </a:p>
          <a:p>
            <a:pPr marL="314960" indent="-224154">
              <a:lnSpc>
                <a:spcPct val="100000"/>
              </a:lnSpc>
              <a:buAutoNum type="arabicPeriod"/>
              <a:tabLst>
                <a:tab pos="315595" algn="l"/>
              </a:tabLst>
            </a:pPr>
            <a:r>
              <a:rPr sz="1800" dirty="0">
                <a:solidFill>
                  <a:srgbClr val="FFFFFF"/>
                </a:solidFill>
                <a:latin typeface="Maiandra GD" panose="020E0502030308020204" pitchFamily="34" charset="0"/>
                <a:cs typeface="Times New Roman"/>
              </a:rPr>
              <a:t>These are </a:t>
            </a:r>
            <a:r>
              <a:rPr sz="1800" dirty="0">
                <a:solidFill>
                  <a:srgbClr val="FFFF00"/>
                </a:solidFill>
                <a:latin typeface="Maiandra GD" panose="020E0502030308020204" pitchFamily="34" charset="0"/>
                <a:cs typeface="Times New Roman"/>
              </a:rPr>
              <a:t>highly stereospecific </a:t>
            </a:r>
            <a:r>
              <a:rPr sz="1800" dirty="0">
                <a:solidFill>
                  <a:srgbClr val="FFFFFF"/>
                </a:solidFill>
                <a:latin typeface="Maiandra GD" panose="020E0502030308020204" pitchFamily="34" charset="0"/>
                <a:cs typeface="Times New Roman"/>
              </a:rPr>
              <a:t>in</a:t>
            </a:r>
            <a:r>
              <a:rPr sz="1800" spc="-40" dirty="0">
                <a:solidFill>
                  <a:srgbClr val="FFFFFF"/>
                </a:solidFill>
                <a:latin typeface="Maiandra GD" panose="020E0502030308020204" pitchFamily="34" charset="0"/>
                <a:cs typeface="Times New Roman"/>
              </a:rPr>
              <a:t> </a:t>
            </a:r>
            <a:r>
              <a:rPr sz="1800" dirty="0">
                <a:solidFill>
                  <a:srgbClr val="FFFFFF"/>
                </a:solidFill>
                <a:latin typeface="Maiandra GD" panose="020E0502030308020204" pitchFamily="34" charset="0"/>
                <a:cs typeface="Times New Roman"/>
              </a:rPr>
              <a:t>nature.</a:t>
            </a:r>
            <a:endParaRPr sz="1800" dirty="0">
              <a:latin typeface="Maiandra GD" panose="020E0502030308020204" pitchFamily="34" charset="0"/>
              <a:cs typeface="Times New Roman"/>
            </a:endParaRPr>
          </a:p>
          <a:p>
            <a:pPr marL="336550" indent="-245745">
              <a:lnSpc>
                <a:spcPct val="100000"/>
              </a:lnSpc>
              <a:buAutoNum type="arabicPeriod"/>
              <a:tabLst>
                <a:tab pos="337185" algn="l"/>
              </a:tabLst>
            </a:pPr>
            <a:r>
              <a:rPr sz="1800" spc="-5" dirty="0">
                <a:solidFill>
                  <a:srgbClr val="FFFFFF"/>
                </a:solidFill>
                <a:latin typeface="Maiandra GD" panose="020E0502030308020204" pitchFamily="34" charset="0"/>
                <a:cs typeface="Times New Roman"/>
              </a:rPr>
              <a:t>These</a:t>
            </a:r>
            <a:r>
              <a:rPr sz="1800" spc="135" dirty="0">
                <a:solidFill>
                  <a:srgbClr val="FFFFFF"/>
                </a:solidFill>
                <a:latin typeface="Maiandra GD" panose="020E0502030308020204" pitchFamily="34" charset="0"/>
                <a:cs typeface="Times New Roman"/>
              </a:rPr>
              <a:t> </a:t>
            </a:r>
            <a:r>
              <a:rPr sz="1800" spc="-5" dirty="0">
                <a:solidFill>
                  <a:srgbClr val="FFFFFF"/>
                </a:solidFill>
                <a:latin typeface="Maiandra GD" panose="020E0502030308020204" pitchFamily="34" charset="0"/>
                <a:cs typeface="Times New Roman"/>
              </a:rPr>
              <a:t>reactions</a:t>
            </a:r>
            <a:r>
              <a:rPr sz="1800" spc="135" dirty="0">
                <a:solidFill>
                  <a:srgbClr val="FFFFFF"/>
                </a:solidFill>
                <a:latin typeface="Maiandra GD" panose="020E0502030308020204" pitchFamily="34" charset="0"/>
                <a:cs typeface="Times New Roman"/>
              </a:rPr>
              <a:t> </a:t>
            </a:r>
            <a:r>
              <a:rPr sz="1800" dirty="0">
                <a:solidFill>
                  <a:srgbClr val="FFFFFF"/>
                </a:solidFill>
                <a:latin typeface="Maiandra GD" panose="020E0502030308020204" pitchFamily="34" charset="0"/>
                <a:cs typeface="Times New Roman"/>
              </a:rPr>
              <a:t>are</a:t>
            </a:r>
            <a:r>
              <a:rPr sz="1800" spc="130" dirty="0">
                <a:solidFill>
                  <a:srgbClr val="FFFFFF"/>
                </a:solidFill>
                <a:latin typeface="Maiandra GD" panose="020E0502030308020204" pitchFamily="34" charset="0"/>
                <a:cs typeface="Times New Roman"/>
              </a:rPr>
              <a:t> </a:t>
            </a:r>
            <a:r>
              <a:rPr sz="1800" spc="-5" dirty="0">
                <a:solidFill>
                  <a:srgbClr val="FFFFFF"/>
                </a:solidFill>
                <a:latin typeface="Maiandra GD" panose="020E0502030308020204" pitchFamily="34" charset="0"/>
                <a:cs typeface="Times New Roman"/>
              </a:rPr>
              <a:t>initiated</a:t>
            </a:r>
            <a:r>
              <a:rPr sz="1800" spc="130" dirty="0">
                <a:solidFill>
                  <a:srgbClr val="FFFFFF"/>
                </a:solidFill>
                <a:latin typeface="Maiandra GD" panose="020E0502030308020204" pitchFamily="34" charset="0"/>
                <a:cs typeface="Times New Roman"/>
              </a:rPr>
              <a:t> </a:t>
            </a:r>
            <a:r>
              <a:rPr sz="1800" spc="-5" dirty="0">
                <a:solidFill>
                  <a:srgbClr val="FFFFFF"/>
                </a:solidFill>
                <a:latin typeface="Maiandra GD" panose="020E0502030308020204" pitchFamily="34" charset="0"/>
                <a:cs typeface="Times New Roman"/>
              </a:rPr>
              <a:t>either</a:t>
            </a:r>
            <a:r>
              <a:rPr sz="1800" spc="130" dirty="0">
                <a:solidFill>
                  <a:srgbClr val="FFFFFF"/>
                </a:solidFill>
                <a:latin typeface="Maiandra GD" panose="020E0502030308020204" pitchFamily="34" charset="0"/>
                <a:cs typeface="Times New Roman"/>
              </a:rPr>
              <a:t> </a:t>
            </a:r>
            <a:r>
              <a:rPr sz="1800" spc="-10" dirty="0">
                <a:solidFill>
                  <a:srgbClr val="FFFFFF"/>
                </a:solidFill>
                <a:latin typeface="Maiandra GD" panose="020E0502030308020204" pitchFamily="34" charset="0"/>
                <a:cs typeface="Times New Roman"/>
              </a:rPr>
              <a:t>by</a:t>
            </a:r>
            <a:r>
              <a:rPr sz="1800" spc="145" dirty="0">
                <a:solidFill>
                  <a:srgbClr val="FFFFFF"/>
                </a:solidFill>
                <a:latin typeface="Maiandra GD" panose="020E0502030308020204" pitchFamily="34" charset="0"/>
                <a:cs typeface="Times New Roman"/>
              </a:rPr>
              <a:t> </a:t>
            </a:r>
            <a:r>
              <a:rPr sz="1800" spc="-5" dirty="0">
                <a:solidFill>
                  <a:srgbClr val="FFFF00"/>
                </a:solidFill>
                <a:latin typeface="Maiandra GD" panose="020E0502030308020204" pitchFamily="34" charset="0"/>
                <a:cs typeface="Times New Roman"/>
              </a:rPr>
              <a:t>heat</a:t>
            </a:r>
            <a:r>
              <a:rPr sz="1800" spc="130" dirty="0">
                <a:solidFill>
                  <a:srgbClr val="FFFF00"/>
                </a:solidFill>
                <a:latin typeface="Maiandra GD" panose="020E0502030308020204" pitchFamily="34" charset="0"/>
                <a:cs typeface="Times New Roman"/>
              </a:rPr>
              <a:t> </a:t>
            </a:r>
            <a:r>
              <a:rPr sz="1800" spc="-5" dirty="0">
                <a:solidFill>
                  <a:srgbClr val="FFFF00"/>
                </a:solidFill>
                <a:latin typeface="Maiandra GD" panose="020E0502030308020204" pitchFamily="34" charset="0"/>
                <a:cs typeface="Times New Roman"/>
              </a:rPr>
              <a:t>or</a:t>
            </a:r>
            <a:r>
              <a:rPr sz="1800" spc="125" dirty="0">
                <a:solidFill>
                  <a:srgbClr val="FFFF00"/>
                </a:solidFill>
                <a:latin typeface="Maiandra GD" panose="020E0502030308020204" pitchFamily="34" charset="0"/>
                <a:cs typeface="Times New Roman"/>
              </a:rPr>
              <a:t> </a:t>
            </a:r>
            <a:r>
              <a:rPr sz="1800" spc="-5" dirty="0">
                <a:solidFill>
                  <a:srgbClr val="FFFF00"/>
                </a:solidFill>
                <a:latin typeface="Maiandra GD" panose="020E0502030308020204" pitchFamily="34" charset="0"/>
                <a:cs typeface="Times New Roman"/>
              </a:rPr>
              <a:t>light.</a:t>
            </a:r>
            <a:r>
              <a:rPr sz="1800" spc="140" dirty="0">
                <a:solidFill>
                  <a:srgbClr val="FFFF00"/>
                </a:solidFill>
                <a:latin typeface="Maiandra GD" panose="020E0502030308020204" pitchFamily="34" charset="0"/>
                <a:cs typeface="Times New Roman"/>
              </a:rPr>
              <a:t> </a:t>
            </a:r>
            <a:r>
              <a:rPr sz="1800" spc="-5" dirty="0">
                <a:solidFill>
                  <a:srgbClr val="FFFFFF"/>
                </a:solidFill>
                <a:latin typeface="Maiandra GD" panose="020E0502030308020204" pitchFamily="34" charset="0"/>
                <a:cs typeface="Times New Roman"/>
              </a:rPr>
              <a:t>Such</a:t>
            </a:r>
            <a:r>
              <a:rPr sz="1800" spc="120" dirty="0">
                <a:solidFill>
                  <a:srgbClr val="FFFFFF"/>
                </a:solidFill>
                <a:latin typeface="Maiandra GD" panose="020E0502030308020204" pitchFamily="34" charset="0"/>
                <a:cs typeface="Times New Roman"/>
              </a:rPr>
              <a:t> </a:t>
            </a:r>
            <a:r>
              <a:rPr sz="1800" spc="-5" dirty="0">
                <a:solidFill>
                  <a:srgbClr val="FFFFFF"/>
                </a:solidFill>
                <a:latin typeface="Maiandra GD" panose="020E0502030308020204" pitchFamily="34" charset="0"/>
                <a:cs typeface="Times New Roman"/>
              </a:rPr>
              <a:t>class</a:t>
            </a:r>
            <a:r>
              <a:rPr sz="1800" spc="130" dirty="0">
                <a:solidFill>
                  <a:srgbClr val="FFFFFF"/>
                </a:solidFill>
                <a:latin typeface="Maiandra GD" panose="020E0502030308020204" pitchFamily="34" charset="0"/>
                <a:cs typeface="Times New Roman"/>
              </a:rPr>
              <a:t> </a:t>
            </a:r>
            <a:r>
              <a:rPr sz="1800" spc="-5" dirty="0">
                <a:solidFill>
                  <a:srgbClr val="FFFFFF"/>
                </a:solidFill>
                <a:latin typeface="Maiandra GD" panose="020E0502030308020204" pitchFamily="34" charset="0"/>
                <a:cs typeface="Times New Roman"/>
              </a:rPr>
              <a:t>of</a:t>
            </a:r>
            <a:r>
              <a:rPr sz="1800" spc="135" dirty="0">
                <a:solidFill>
                  <a:srgbClr val="FFFFFF"/>
                </a:solidFill>
                <a:latin typeface="Maiandra GD" panose="020E0502030308020204" pitchFamily="34" charset="0"/>
                <a:cs typeface="Times New Roman"/>
              </a:rPr>
              <a:t> </a:t>
            </a:r>
            <a:r>
              <a:rPr sz="1800" spc="-5" dirty="0">
                <a:solidFill>
                  <a:srgbClr val="FFFFFF"/>
                </a:solidFill>
                <a:latin typeface="Maiandra GD" panose="020E0502030308020204" pitchFamily="34" charset="0"/>
                <a:cs typeface="Times New Roman"/>
              </a:rPr>
              <a:t>reactions</a:t>
            </a:r>
            <a:r>
              <a:rPr sz="1800" spc="135" dirty="0">
                <a:solidFill>
                  <a:srgbClr val="FFFFFF"/>
                </a:solidFill>
                <a:latin typeface="Maiandra GD" panose="020E0502030308020204" pitchFamily="34" charset="0"/>
                <a:cs typeface="Times New Roman"/>
              </a:rPr>
              <a:t> </a:t>
            </a:r>
            <a:r>
              <a:rPr sz="1800" spc="-5" dirty="0">
                <a:solidFill>
                  <a:srgbClr val="FFFFFF"/>
                </a:solidFill>
                <a:latin typeface="Maiandra GD" panose="020E0502030308020204" pitchFamily="34" charset="0"/>
                <a:cs typeface="Times New Roman"/>
              </a:rPr>
              <a:t>are</a:t>
            </a:r>
            <a:r>
              <a:rPr sz="1800" spc="125" dirty="0">
                <a:solidFill>
                  <a:srgbClr val="FFFFFF"/>
                </a:solidFill>
                <a:latin typeface="Maiandra GD" panose="020E0502030308020204" pitchFamily="34" charset="0"/>
                <a:cs typeface="Times New Roman"/>
              </a:rPr>
              <a:t> </a:t>
            </a:r>
            <a:r>
              <a:rPr sz="1800" dirty="0">
                <a:solidFill>
                  <a:srgbClr val="FFFFFF"/>
                </a:solidFill>
                <a:latin typeface="Maiandra GD" panose="020E0502030308020204" pitchFamily="34" charset="0"/>
                <a:cs typeface="Times New Roman"/>
              </a:rPr>
              <a:t>called</a:t>
            </a:r>
            <a:r>
              <a:rPr lang="en-US" dirty="0">
                <a:latin typeface="Maiandra GD" panose="020E0502030308020204" pitchFamily="34" charset="0"/>
                <a:cs typeface="Times New Roman"/>
              </a:rPr>
              <a:t> </a:t>
            </a:r>
            <a:r>
              <a:rPr sz="1800" spc="-5" dirty="0">
                <a:solidFill>
                  <a:srgbClr val="FFFFFF"/>
                </a:solidFill>
                <a:latin typeface="Maiandra GD" panose="020E0502030308020204" pitchFamily="34" charset="0"/>
                <a:cs typeface="Times New Roman"/>
              </a:rPr>
              <a:t>as </a:t>
            </a:r>
            <a:r>
              <a:rPr sz="1800" b="1" dirty="0">
                <a:solidFill>
                  <a:srgbClr val="FFC000"/>
                </a:solidFill>
                <a:latin typeface="Maiandra GD" panose="020E0502030308020204" pitchFamily="34" charset="0"/>
                <a:cs typeface="Times New Roman"/>
              </a:rPr>
              <a:t>pericyclic</a:t>
            </a:r>
            <a:r>
              <a:rPr sz="1800" b="1" spc="-30" dirty="0">
                <a:solidFill>
                  <a:srgbClr val="FFC000"/>
                </a:solidFill>
                <a:latin typeface="Maiandra GD" panose="020E0502030308020204" pitchFamily="34" charset="0"/>
                <a:cs typeface="Times New Roman"/>
              </a:rPr>
              <a:t> </a:t>
            </a:r>
            <a:r>
              <a:rPr sz="1800" b="1" spc="-5" dirty="0">
                <a:solidFill>
                  <a:srgbClr val="FFC000"/>
                </a:solidFill>
                <a:latin typeface="Maiandra GD" panose="020E0502030308020204" pitchFamily="34" charset="0"/>
                <a:cs typeface="Times New Roman"/>
              </a:rPr>
              <a:t>reactions</a:t>
            </a:r>
            <a:r>
              <a:rPr sz="1800" spc="-5" dirty="0">
                <a:solidFill>
                  <a:srgbClr val="FFFFFF"/>
                </a:solidFill>
                <a:latin typeface="Maiandra GD" panose="020E0502030308020204" pitchFamily="34" charset="0"/>
                <a:cs typeface="Times New Roman"/>
              </a:rPr>
              <a:t>.</a:t>
            </a:r>
            <a:endParaRPr sz="1800" dirty="0">
              <a:latin typeface="Maiandra GD" panose="020E0502030308020204" pitchFamily="34" charset="0"/>
              <a:cs typeface="Times New Roman"/>
            </a:endParaRPr>
          </a:p>
          <a:p>
            <a:pPr marL="91440">
              <a:lnSpc>
                <a:spcPct val="100000"/>
              </a:lnSpc>
            </a:pPr>
            <a:r>
              <a:rPr sz="1800" dirty="0">
                <a:solidFill>
                  <a:srgbClr val="FFFFFF"/>
                </a:solidFill>
                <a:latin typeface="Maiandra GD" panose="020E0502030308020204" pitchFamily="34" charset="0"/>
                <a:cs typeface="Times New Roman"/>
              </a:rPr>
              <a:t>Reactions are either carried out </a:t>
            </a:r>
            <a:r>
              <a:rPr sz="1800" dirty="0">
                <a:solidFill>
                  <a:srgbClr val="FFFF00"/>
                </a:solidFill>
                <a:latin typeface="Maiandra GD" panose="020E0502030308020204" pitchFamily="34" charset="0"/>
                <a:cs typeface="Times New Roman"/>
              </a:rPr>
              <a:t>thermally or</a:t>
            </a:r>
            <a:r>
              <a:rPr sz="1800" spc="-45" dirty="0">
                <a:solidFill>
                  <a:srgbClr val="FFFF00"/>
                </a:solidFill>
                <a:latin typeface="Maiandra GD" panose="020E0502030308020204" pitchFamily="34" charset="0"/>
                <a:cs typeface="Times New Roman"/>
              </a:rPr>
              <a:t> </a:t>
            </a:r>
            <a:r>
              <a:rPr sz="1800" spc="-10" dirty="0">
                <a:solidFill>
                  <a:srgbClr val="FFFF00"/>
                </a:solidFill>
                <a:latin typeface="Maiandra GD" panose="020E0502030308020204" pitchFamily="34" charset="0"/>
                <a:cs typeface="Times New Roman"/>
              </a:rPr>
              <a:t>photochemically</a:t>
            </a:r>
            <a:r>
              <a:rPr sz="1800" spc="-10" dirty="0">
                <a:solidFill>
                  <a:srgbClr val="FFFFFF"/>
                </a:solidFill>
                <a:latin typeface="Maiandra GD" panose="020E0502030308020204" pitchFamily="34" charset="0"/>
                <a:cs typeface="Times New Roman"/>
              </a:rPr>
              <a:t>.</a:t>
            </a:r>
            <a:endParaRPr lang="en-US" sz="1800" spc="-10" dirty="0">
              <a:solidFill>
                <a:srgbClr val="FFFFFF"/>
              </a:solidFill>
              <a:latin typeface="Maiandra GD" panose="020E0502030308020204" pitchFamily="34" charset="0"/>
              <a:cs typeface="Times New Roman"/>
            </a:endParaRPr>
          </a:p>
          <a:p>
            <a:pPr marL="91440">
              <a:lnSpc>
                <a:spcPct val="100000"/>
              </a:lnSpc>
            </a:pPr>
            <a:endParaRPr sz="1800" dirty="0">
              <a:latin typeface="Maiandra GD" panose="020E0502030308020204" pitchFamily="34" charset="0"/>
              <a:cs typeface="Times New Roman"/>
            </a:endParaRPr>
          </a:p>
        </p:txBody>
      </p:sp>
      <p:grpSp>
        <p:nvGrpSpPr>
          <p:cNvPr id="23" name="object 24">
            <a:extLst>
              <a:ext uri="{FF2B5EF4-FFF2-40B4-BE49-F238E27FC236}">
                <a16:creationId xmlns:a16="http://schemas.microsoft.com/office/drawing/2014/main" id="{B97F939D-AAE2-4D97-901B-AFC8F95BD47E}"/>
              </a:ext>
            </a:extLst>
          </p:cNvPr>
          <p:cNvGrpSpPr/>
          <p:nvPr/>
        </p:nvGrpSpPr>
        <p:grpSpPr>
          <a:xfrm>
            <a:off x="3224707" y="1400568"/>
            <a:ext cx="8705088" cy="5461252"/>
            <a:chOff x="257556" y="1396746"/>
            <a:chExt cx="8705088" cy="5461252"/>
          </a:xfrm>
        </p:grpSpPr>
        <p:sp>
          <p:nvSpPr>
            <p:cNvPr id="24" name="object 25">
              <a:extLst>
                <a:ext uri="{FF2B5EF4-FFF2-40B4-BE49-F238E27FC236}">
                  <a16:creationId xmlns:a16="http://schemas.microsoft.com/office/drawing/2014/main" id="{E982BA61-9DCD-4308-99D4-6F3D027600BF}"/>
                </a:ext>
              </a:extLst>
            </p:cNvPr>
            <p:cNvSpPr/>
            <p:nvPr/>
          </p:nvSpPr>
          <p:spPr>
            <a:xfrm>
              <a:off x="4572761" y="1785112"/>
              <a:ext cx="304800" cy="533400"/>
            </a:xfrm>
            <a:custGeom>
              <a:avLst/>
              <a:gdLst/>
              <a:ahLst/>
              <a:cxnLst/>
              <a:rect l="l" t="t" r="r" b="b"/>
              <a:pathLst>
                <a:path w="304800" h="533400">
                  <a:moveTo>
                    <a:pt x="228600" y="0"/>
                  </a:moveTo>
                  <a:lnTo>
                    <a:pt x="76200" y="0"/>
                  </a:lnTo>
                  <a:lnTo>
                    <a:pt x="76200" y="381000"/>
                  </a:lnTo>
                  <a:lnTo>
                    <a:pt x="0" y="381000"/>
                  </a:lnTo>
                  <a:lnTo>
                    <a:pt x="152400" y="533400"/>
                  </a:lnTo>
                  <a:lnTo>
                    <a:pt x="304800" y="381000"/>
                  </a:lnTo>
                  <a:lnTo>
                    <a:pt x="228600" y="381000"/>
                  </a:lnTo>
                  <a:lnTo>
                    <a:pt x="228600" y="0"/>
                  </a:lnTo>
                  <a:close/>
                </a:path>
              </a:pathLst>
            </a:custGeom>
            <a:solidFill>
              <a:srgbClr val="00AF50"/>
            </a:solidFill>
          </p:spPr>
          <p:txBody>
            <a:bodyPr wrap="square" lIns="0" tIns="0" rIns="0" bIns="0" rtlCol="0"/>
            <a:lstStyle/>
            <a:p>
              <a:endParaRPr dirty="0">
                <a:latin typeface="Maiandra GD" panose="020E0502030308020204" pitchFamily="34" charset="0"/>
              </a:endParaRPr>
            </a:p>
          </p:txBody>
        </p:sp>
        <p:sp>
          <p:nvSpPr>
            <p:cNvPr id="25" name="object 26">
              <a:extLst>
                <a:ext uri="{FF2B5EF4-FFF2-40B4-BE49-F238E27FC236}">
                  <a16:creationId xmlns:a16="http://schemas.microsoft.com/office/drawing/2014/main" id="{ED4AC780-1829-4584-87F4-0EF0B2BDE9C8}"/>
                </a:ext>
              </a:extLst>
            </p:cNvPr>
            <p:cNvSpPr/>
            <p:nvPr/>
          </p:nvSpPr>
          <p:spPr>
            <a:xfrm>
              <a:off x="4572761" y="1794741"/>
              <a:ext cx="304800" cy="533400"/>
            </a:xfrm>
            <a:custGeom>
              <a:avLst/>
              <a:gdLst/>
              <a:ahLst/>
              <a:cxnLst/>
              <a:rect l="l" t="t" r="r" b="b"/>
              <a:pathLst>
                <a:path w="304800" h="533400">
                  <a:moveTo>
                    <a:pt x="0" y="381000"/>
                  </a:moveTo>
                  <a:lnTo>
                    <a:pt x="76200" y="381000"/>
                  </a:lnTo>
                  <a:lnTo>
                    <a:pt x="76200" y="0"/>
                  </a:lnTo>
                  <a:lnTo>
                    <a:pt x="228600" y="0"/>
                  </a:lnTo>
                  <a:lnTo>
                    <a:pt x="228600" y="381000"/>
                  </a:lnTo>
                  <a:lnTo>
                    <a:pt x="304800" y="381000"/>
                  </a:lnTo>
                  <a:lnTo>
                    <a:pt x="152400" y="533400"/>
                  </a:lnTo>
                  <a:lnTo>
                    <a:pt x="0" y="381000"/>
                  </a:lnTo>
                  <a:close/>
                </a:path>
              </a:pathLst>
            </a:custGeom>
            <a:ln w="28956">
              <a:solidFill>
                <a:srgbClr val="D02FBC"/>
              </a:solidFill>
            </a:ln>
          </p:spPr>
          <p:txBody>
            <a:bodyPr wrap="square" lIns="0" tIns="0" rIns="0" bIns="0" rtlCol="0"/>
            <a:lstStyle/>
            <a:p>
              <a:endParaRPr>
                <a:latin typeface="Maiandra GD" panose="020E0502030308020204" pitchFamily="34" charset="0"/>
              </a:endParaRPr>
            </a:p>
          </p:txBody>
        </p:sp>
        <p:sp>
          <p:nvSpPr>
            <p:cNvPr id="26" name="object 27">
              <a:extLst>
                <a:ext uri="{FF2B5EF4-FFF2-40B4-BE49-F238E27FC236}">
                  <a16:creationId xmlns:a16="http://schemas.microsoft.com/office/drawing/2014/main" id="{F9365295-EC9A-455B-BD97-73D95FD2282C}"/>
                </a:ext>
              </a:extLst>
            </p:cNvPr>
            <p:cNvSpPr/>
            <p:nvPr/>
          </p:nvSpPr>
          <p:spPr>
            <a:xfrm>
              <a:off x="2516885" y="1422654"/>
              <a:ext cx="609600" cy="228600"/>
            </a:xfrm>
            <a:custGeom>
              <a:avLst/>
              <a:gdLst/>
              <a:ahLst/>
              <a:cxnLst/>
              <a:rect l="l" t="t" r="r" b="b"/>
              <a:pathLst>
                <a:path w="609600" h="228600">
                  <a:moveTo>
                    <a:pt x="114300" y="0"/>
                  </a:moveTo>
                  <a:lnTo>
                    <a:pt x="0" y="114300"/>
                  </a:lnTo>
                  <a:lnTo>
                    <a:pt x="114300" y="228600"/>
                  </a:lnTo>
                  <a:lnTo>
                    <a:pt x="114300" y="171450"/>
                  </a:lnTo>
                  <a:lnTo>
                    <a:pt x="609600" y="171450"/>
                  </a:lnTo>
                  <a:lnTo>
                    <a:pt x="609600" y="57150"/>
                  </a:lnTo>
                  <a:lnTo>
                    <a:pt x="114300" y="57150"/>
                  </a:lnTo>
                  <a:lnTo>
                    <a:pt x="114300" y="0"/>
                  </a:lnTo>
                  <a:close/>
                </a:path>
              </a:pathLst>
            </a:custGeom>
            <a:solidFill>
              <a:srgbClr val="4F81BC"/>
            </a:solidFill>
          </p:spPr>
          <p:txBody>
            <a:bodyPr wrap="square" lIns="0" tIns="0" rIns="0" bIns="0" rtlCol="0"/>
            <a:lstStyle/>
            <a:p>
              <a:endParaRPr>
                <a:latin typeface="Maiandra GD" panose="020E0502030308020204" pitchFamily="34" charset="0"/>
              </a:endParaRPr>
            </a:p>
          </p:txBody>
        </p:sp>
        <p:sp>
          <p:nvSpPr>
            <p:cNvPr id="27" name="object 28">
              <a:extLst>
                <a:ext uri="{FF2B5EF4-FFF2-40B4-BE49-F238E27FC236}">
                  <a16:creationId xmlns:a16="http://schemas.microsoft.com/office/drawing/2014/main" id="{40DC6580-2807-4065-956A-533A18DABC95}"/>
                </a:ext>
              </a:extLst>
            </p:cNvPr>
            <p:cNvSpPr/>
            <p:nvPr/>
          </p:nvSpPr>
          <p:spPr>
            <a:xfrm>
              <a:off x="2529079" y="1404025"/>
              <a:ext cx="609600" cy="228600"/>
            </a:xfrm>
            <a:custGeom>
              <a:avLst/>
              <a:gdLst/>
              <a:ahLst/>
              <a:cxnLst/>
              <a:rect l="l" t="t" r="r" b="b"/>
              <a:pathLst>
                <a:path w="609600" h="228600">
                  <a:moveTo>
                    <a:pt x="0" y="114300"/>
                  </a:moveTo>
                  <a:lnTo>
                    <a:pt x="114300" y="0"/>
                  </a:lnTo>
                  <a:lnTo>
                    <a:pt x="114300" y="57150"/>
                  </a:lnTo>
                  <a:lnTo>
                    <a:pt x="609600" y="57150"/>
                  </a:lnTo>
                  <a:lnTo>
                    <a:pt x="609600" y="171450"/>
                  </a:lnTo>
                  <a:lnTo>
                    <a:pt x="114300" y="171450"/>
                  </a:lnTo>
                  <a:lnTo>
                    <a:pt x="114300" y="228600"/>
                  </a:lnTo>
                  <a:lnTo>
                    <a:pt x="0" y="114300"/>
                  </a:lnTo>
                  <a:close/>
                </a:path>
              </a:pathLst>
            </a:custGeom>
            <a:ln w="25908">
              <a:solidFill>
                <a:srgbClr val="C00000"/>
              </a:solidFill>
            </a:ln>
          </p:spPr>
          <p:txBody>
            <a:bodyPr wrap="square" lIns="0" tIns="0" rIns="0" bIns="0" rtlCol="0"/>
            <a:lstStyle/>
            <a:p>
              <a:endParaRPr dirty="0">
                <a:latin typeface="Maiandra GD" panose="020E0502030308020204" pitchFamily="34" charset="0"/>
              </a:endParaRPr>
            </a:p>
          </p:txBody>
        </p:sp>
        <p:sp>
          <p:nvSpPr>
            <p:cNvPr id="28" name="object 29">
              <a:extLst>
                <a:ext uri="{FF2B5EF4-FFF2-40B4-BE49-F238E27FC236}">
                  <a16:creationId xmlns:a16="http://schemas.microsoft.com/office/drawing/2014/main" id="{E2EEAA2A-CF86-4C6A-9234-E6CA87959798}"/>
                </a:ext>
              </a:extLst>
            </p:cNvPr>
            <p:cNvSpPr/>
            <p:nvPr/>
          </p:nvSpPr>
          <p:spPr>
            <a:xfrm>
              <a:off x="6261353" y="1396746"/>
              <a:ext cx="533400" cy="228600"/>
            </a:xfrm>
            <a:custGeom>
              <a:avLst/>
              <a:gdLst/>
              <a:ahLst/>
              <a:cxnLst/>
              <a:rect l="l" t="t" r="r" b="b"/>
              <a:pathLst>
                <a:path w="533400" h="228600">
                  <a:moveTo>
                    <a:pt x="419100" y="0"/>
                  </a:moveTo>
                  <a:lnTo>
                    <a:pt x="419100" y="57150"/>
                  </a:lnTo>
                  <a:lnTo>
                    <a:pt x="0" y="57150"/>
                  </a:lnTo>
                  <a:lnTo>
                    <a:pt x="0" y="171450"/>
                  </a:lnTo>
                  <a:lnTo>
                    <a:pt x="419100" y="171450"/>
                  </a:lnTo>
                  <a:lnTo>
                    <a:pt x="419100" y="228600"/>
                  </a:lnTo>
                  <a:lnTo>
                    <a:pt x="533400" y="114300"/>
                  </a:lnTo>
                  <a:lnTo>
                    <a:pt x="419100" y="0"/>
                  </a:lnTo>
                  <a:close/>
                </a:path>
              </a:pathLst>
            </a:custGeom>
            <a:solidFill>
              <a:srgbClr val="4F81BC"/>
            </a:solidFill>
          </p:spPr>
          <p:txBody>
            <a:bodyPr wrap="square" lIns="0" tIns="0" rIns="0" bIns="0" rtlCol="0"/>
            <a:lstStyle/>
            <a:p>
              <a:endParaRPr>
                <a:latin typeface="Maiandra GD" panose="020E0502030308020204" pitchFamily="34" charset="0"/>
              </a:endParaRPr>
            </a:p>
          </p:txBody>
        </p:sp>
        <p:sp>
          <p:nvSpPr>
            <p:cNvPr id="29" name="object 30">
              <a:extLst>
                <a:ext uri="{FF2B5EF4-FFF2-40B4-BE49-F238E27FC236}">
                  <a16:creationId xmlns:a16="http://schemas.microsoft.com/office/drawing/2014/main" id="{929F1FBD-EF3E-4A92-B2C4-DAEA7D51A360}"/>
                </a:ext>
              </a:extLst>
            </p:cNvPr>
            <p:cNvSpPr/>
            <p:nvPr/>
          </p:nvSpPr>
          <p:spPr>
            <a:xfrm>
              <a:off x="6261353" y="1396746"/>
              <a:ext cx="533400" cy="228600"/>
            </a:xfrm>
            <a:custGeom>
              <a:avLst/>
              <a:gdLst/>
              <a:ahLst/>
              <a:cxnLst/>
              <a:rect l="l" t="t" r="r" b="b"/>
              <a:pathLst>
                <a:path w="533400" h="228600">
                  <a:moveTo>
                    <a:pt x="0" y="57150"/>
                  </a:moveTo>
                  <a:lnTo>
                    <a:pt x="419100" y="57150"/>
                  </a:lnTo>
                  <a:lnTo>
                    <a:pt x="419100" y="0"/>
                  </a:lnTo>
                  <a:lnTo>
                    <a:pt x="533400" y="114300"/>
                  </a:lnTo>
                  <a:lnTo>
                    <a:pt x="419100" y="228600"/>
                  </a:lnTo>
                  <a:lnTo>
                    <a:pt x="419100" y="171450"/>
                  </a:lnTo>
                  <a:lnTo>
                    <a:pt x="0" y="171450"/>
                  </a:lnTo>
                  <a:lnTo>
                    <a:pt x="0" y="57150"/>
                  </a:lnTo>
                  <a:close/>
                </a:path>
              </a:pathLst>
            </a:custGeom>
            <a:ln w="25908">
              <a:solidFill>
                <a:srgbClr val="001F5F"/>
              </a:solidFill>
            </a:ln>
          </p:spPr>
          <p:txBody>
            <a:bodyPr wrap="square" lIns="0" tIns="0" rIns="0" bIns="0" rtlCol="0"/>
            <a:lstStyle/>
            <a:p>
              <a:endParaRPr>
                <a:latin typeface="Maiandra GD" panose="020E0502030308020204" pitchFamily="34" charset="0"/>
              </a:endParaRPr>
            </a:p>
          </p:txBody>
        </p:sp>
        <p:sp>
          <p:nvSpPr>
            <p:cNvPr id="30" name="object 31">
              <a:extLst>
                <a:ext uri="{FF2B5EF4-FFF2-40B4-BE49-F238E27FC236}">
                  <a16:creationId xmlns:a16="http://schemas.microsoft.com/office/drawing/2014/main" id="{571E3F66-67F9-4ED1-B40F-2225AC305FA6}"/>
                </a:ext>
              </a:extLst>
            </p:cNvPr>
            <p:cNvSpPr/>
            <p:nvPr/>
          </p:nvSpPr>
          <p:spPr>
            <a:xfrm>
              <a:off x="257556" y="6144766"/>
              <a:ext cx="8705088" cy="627888"/>
            </a:xfrm>
            <a:prstGeom prst="rect">
              <a:avLst/>
            </a:prstGeom>
            <a:blipFill>
              <a:blip r:embed="rId2" cstate="print"/>
              <a:stretch>
                <a:fillRect/>
              </a:stretch>
            </a:blipFill>
          </p:spPr>
          <p:txBody>
            <a:bodyPr wrap="square" lIns="0" tIns="0" rIns="0" bIns="0" rtlCol="0"/>
            <a:lstStyle/>
            <a:p>
              <a:endParaRPr>
                <a:latin typeface="Maiandra GD" panose="020E0502030308020204" pitchFamily="34" charset="0"/>
              </a:endParaRPr>
            </a:p>
          </p:txBody>
        </p:sp>
        <p:sp>
          <p:nvSpPr>
            <p:cNvPr id="31" name="object 32">
              <a:extLst>
                <a:ext uri="{FF2B5EF4-FFF2-40B4-BE49-F238E27FC236}">
                  <a16:creationId xmlns:a16="http://schemas.microsoft.com/office/drawing/2014/main" id="{B0003246-8BF3-4598-A686-92726B2D6444}"/>
                </a:ext>
              </a:extLst>
            </p:cNvPr>
            <p:cNvSpPr/>
            <p:nvPr/>
          </p:nvSpPr>
          <p:spPr>
            <a:xfrm>
              <a:off x="257556" y="6111238"/>
              <a:ext cx="8703564" cy="746760"/>
            </a:xfrm>
            <a:prstGeom prst="rect">
              <a:avLst/>
            </a:prstGeom>
            <a:blipFill>
              <a:blip r:embed="rId3" cstate="print"/>
              <a:stretch>
                <a:fillRect/>
              </a:stretch>
            </a:blipFill>
          </p:spPr>
          <p:txBody>
            <a:bodyPr wrap="square" lIns="0" tIns="0" rIns="0" bIns="0" rtlCol="0"/>
            <a:lstStyle/>
            <a:p>
              <a:endParaRPr>
                <a:latin typeface="Maiandra GD" panose="020E0502030308020204" pitchFamily="34" charset="0"/>
              </a:endParaRPr>
            </a:p>
          </p:txBody>
        </p:sp>
        <p:sp>
          <p:nvSpPr>
            <p:cNvPr id="32" name="object 33">
              <a:extLst>
                <a:ext uri="{FF2B5EF4-FFF2-40B4-BE49-F238E27FC236}">
                  <a16:creationId xmlns:a16="http://schemas.microsoft.com/office/drawing/2014/main" id="{4332861D-AE9C-405A-99A7-9997FAFD7EB4}"/>
                </a:ext>
              </a:extLst>
            </p:cNvPr>
            <p:cNvSpPr/>
            <p:nvPr/>
          </p:nvSpPr>
          <p:spPr>
            <a:xfrm>
              <a:off x="304800" y="6142704"/>
              <a:ext cx="8610600" cy="533400"/>
            </a:xfrm>
            <a:custGeom>
              <a:avLst/>
              <a:gdLst/>
              <a:ahLst/>
              <a:cxnLst/>
              <a:rect l="l" t="t" r="r" b="b"/>
              <a:pathLst>
                <a:path w="8610600" h="533400">
                  <a:moveTo>
                    <a:pt x="8521700" y="0"/>
                  </a:moveTo>
                  <a:lnTo>
                    <a:pt x="88900" y="0"/>
                  </a:lnTo>
                  <a:lnTo>
                    <a:pt x="54296" y="6986"/>
                  </a:lnTo>
                  <a:lnTo>
                    <a:pt x="26038" y="26038"/>
                  </a:lnTo>
                  <a:lnTo>
                    <a:pt x="6986" y="54296"/>
                  </a:lnTo>
                  <a:lnTo>
                    <a:pt x="0" y="88900"/>
                  </a:lnTo>
                  <a:lnTo>
                    <a:pt x="0" y="444500"/>
                  </a:lnTo>
                  <a:lnTo>
                    <a:pt x="6986" y="479103"/>
                  </a:lnTo>
                  <a:lnTo>
                    <a:pt x="26038" y="507361"/>
                  </a:lnTo>
                  <a:lnTo>
                    <a:pt x="54296" y="526413"/>
                  </a:lnTo>
                  <a:lnTo>
                    <a:pt x="88900" y="533400"/>
                  </a:lnTo>
                  <a:lnTo>
                    <a:pt x="8521700" y="533400"/>
                  </a:lnTo>
                  <a:lnTo>
                    <a:pt x="8556325" y="526413"/>
                  </a:lnTo>
                  <a:lnTo>
                    <a:pt x="8584580" y="507361"/>
                  </a:lnTo>
                  <a:lnTo>
                    <a:pt x="8603620" y="479103"/>
                  </a:lnTo>
                  <a:lnTo>
                    <a:pt x="8610600" y="444500"/>
                  </a:lnTo>
                  <a:lnTo>
                    <a:pt x="8610600" y="88900"/>
                  </a:lnTo>
                  <a:lnTo>
                    <a:pt x="8603620" y="54296"/>
                  </a:lnTo>
                  <a:lnTo>
                    <a:pt x="8584580" y="26038"/>
                  </a:lnTo>
                  <a:lnTo>
                    <a:pt x="8556325" y="6986"/>
                  </a:lnTo>
                  <a:lnTo>
                    <a:pt x="8521700" y="0"/>
                  </a:lnTo>
                  <a:close/>
                </a:path>
              </a:pathLst>
            </a:custGeom>
            <a:solidFill>
              <a:srgbClr val="92D050"/>
            </a:solidFill>
          </p:spPr>
          <p:txBody>
            <a:bodyPr wrap="square" lIns="0" tIns="0" rIns="0" bIns="0" rtlCol="0"/>
            <a:lstStyle/>
            <a:p>
              <a:endParaRPr>
                <a:latin typeface="Maiandra GD" panose="020E0502030308020204" pitchFamily="34" charset="0"/>
              </a:endParaRPr>
            </a:p>
          </p:txBody>
        </p:sp>
      </p:grpSp>
      <p:sp>
        <p:nvSpPr>
          <p:cNvPr id="33" name="object 34">
            <a:extLst>
              <a:ext uri="{FF2B5EF4-FFF2-40B4-BE49-F238E27FC236}">
                <a16:creationId xmlns:a16="http://schemas.microsoft.com/office/drawing/2014/main" id="{8B07A729-83AA-40FA-A437-B201EBAAF608}"/>
              </a:ext>
            </a:extLst>
          </p:cNvPr>
          <p:cNvSpPr/>
          <p:nvPr/>
        </p:nvSpPr>
        <p:spPr>
          <a:xfrm>
            <a:off x="3247568" y="6152538"/>
            <a:ext cx="8610600" cy="533400"/>
          </a:xfrm>
          <a:custGeom>
            <a:avLst/>
            <a:gdLst/>
            <a:ahLst/>
            <a:cxnLst/>
            <a:rect l="l" t="t" r="r" b="b"/>
            <a:pathLst>
              <a:path w="8610600" h="533400">
                <a:moveTo>
                  <a:pt x="0" y="88900"/>
                </a:moveTo>
                <a:lnTo>
                  <a:pt x="6986" y="54296"/>
                </a:lnTo>
                <a:lnTo>
                  <a:pt x="26038" y="26038"/>
                </a:lnTo>
                <a:lnTo>
                  <a:pt x="54296" y="6986"/>
                </a:lnTo>
                <a:lnTo>
                  <a:pt x="88900" y="0"/>
                </a:lnTo>
                <a:lnTo>
                  <a:pt x="8521700" y="0"/>
                </a:lnTo>
                <a:lnTo>
                  <a:pt x="8556325" y="6986"/>
                </a:lnTo>
                <a:lnTo>
                  <a:pt x="8584580" y="26038"/>
                </a:lnTo>
                <a:lnTo>
                  <a:pt x="8603620" y="54296"/>
                </a:lnTo>
                <a:lnTo>
                  <a:pt x="8610600" y="88900"/>
                </a:lnTo>
                <a:lnTo>
                  <a:pt x="8610600" y="444500"/>
                </a:lnTo>
                <a:lnTo>
                  <a:pt x="8603620" y="479103"/>
                </a:lnTo>
                <a:lnTo>
                  <a:pt x="8584580" y="507361"/>
                </a:lnTo>
                <a:lnTo>
                  <a:pt x="8556325" y="526413"/>
                </a:lnTo>
                <a:lnTo>
                  <a:pt x="8521700" y="533400"/>
                </a:lnTo>
                <a:lnTo>
                  <a:pt x="88900" y="533400"/>
                </a:lnTo>
                <a:lnTo>
                  <a:pt x="54296" y="526413"/>
                </a:lnTo>
                <a:lnTo>
                  <a:pt x="26038" y="507361"/>
                </a:lnTo>
                <a:lnTo>
                  <a:pt x="6986" y="479103"/>
                </a:lnTo>
                <a:lnTo>
                  <a:pt x="0" y="444500"/>
                </a:lnTo>
                <a:lnTo>
                  <a:pt x="0" y="88900"/>
                </a:lnTo>
                <a:close/>
              </a:path>
            </a:pathLst>
          </a:custGeom>
          <a:ln w="9144">
            <a:solidFill>
              <a:srgbClr val="BD4A47"/>
            </a:solidFill>
          </a:ln>
        </p:spPr>
        <p:txBody>
          <a:bodyPr wrap="square" lIns="0" tIns="0" rIns="0" bIns="0" rtlCol="0"/>
          <a:lstStyle/>
          <a:p>
            <a:endParaRPr>
              <a:latin typeface="Maiandra GD" panose="020E0502030308020204" pitchFamily="34" charset="0"/>
            </a:endParaRPr>
          </a:p>
        </p:txBody>
      </p:sp>
      <p:sp>
        <p:nvSpPr>
          <p:cNvPr id="34" name="object 35">
            <a:extLst>
              <a:ext uri="{FF2B5EF4-FFF2-40B4-BE49-F238E27FC236}">
                <a16:creationId xmlns:a16="http://schemas.microsoft.com/office/drawing/2014/main" id="{885940EE-FCF4-4DB0-AEF6-E7888A39F5AD}"/>
              </a:ext>
            </a:extLst>
          </p:cNvPr>
          <p:cNvSpPr txBox="1"/>
          <p:nvPr/>
        </p:nvSpPr>
        <p:spPr>
          <a:xfrm>
            <a:off x="3316274" y="6160547"/>
            <a:ext cx="8398510" cy="513080"/>
          </a:xfrm>
          <a:prstGeom prst="rect">
            <a:avLst/>
          </a:prstGeom>
        </p:spPr>
        <p:txBody>
          <a:bodyPr vert="horz" wrap="square" lIns="0" tIns="12065" rIns="0" bIns="0" rtlCol="0">
            <a:spAutoFit/>
          </a:bodyPr>
          <a:lstStyle/>
          <a:p>
            <a:pPr marL="12700" marR="5080">
              <a:lnSpc>
                <a:spcPct val="100000"/>
              </a:lnSpc>
              <a:spcBef>
                <a:spcPts val="95"/>
              </a:spcBef>
            </a:pPr>
            <a:r>
              <a:rPr sz="1600" b="1" spc="-5" dirty="0">
                <a:solidFill>
                  <a:srgbClr val="FF0000"/>
                </a:solidFill>
                <a:latin typeface="Maiandra GD" panose="020E0502030308020204" pitchFamily="34" charset="0"/>
                <a:cs typeface="Times New Roman"/>
              </a:rPr>
              <a:t>The chemical reaction in </a:t>
            </a:r>
            <a:r>
              <a:rPr sz="1600" b="1" dirty="0">
                <a:solidFill>
                  <a:srgbClr val="FF0000"/>
                </a:solidFill>
                <a:latin typeface="Maiandra GD" panose="020E0502030308020204" pitchFamily="34" charset="0"/>
                <a:cs typeface="Times New Roman"/>
              </a:rPr>
              <a:t>which </a:t>
            </a:r>
            <a:r>
              <a:rPr sz="1600" b="1" spc="-5" dirty="0">
                <a:solidFill>
                  <a:srgbClr val="FF0000"/>
                </a:solidFill>
                <a:latin typeface="Maiandra GD" panose="020E0502030308020204" pitchFamily="34" charset="0"/>
                <a:cs typeface="Times New Roman"/>
              </a:rPr>
              <a:t>starting material is converted into a single stereo-isomeric  </a:t>
            </a:r>
            <a:r>
              <a:rPr sz="1600" b="1" spc="-10" dirty="0">
                <a:solidFill>
                  <a:srgbClr val="FF0000"/>
                </a:solidFill>
                <a:latin typeface="Maiandra GD" panose="020E0502030308020204" pitchFamily="34" charset="0"/>
                <a:cs typeface="Times New Roman"/>
              </a:rPr>
              <a:t>product </a:t>
            </a:r>
            <a:r>
              <a:rPr sz="1600" b="1" spc="-5" dirty="0">
                <a:solidFill>
                  <a:srgbClr val="FF0000"/>
                </a:solidFill>
                <a:latin typeface="Maiandra GD" panose="020E0502030308020204" pitchFamily="34" charset="0"/>
                <a:cs typeface="Times New Roman"/>
              </a:rPr>
              <a:t>is called </a:t>
            </a:r>
            <a:r>
              <a:rPr sz="1600" b="1" dirty="0">
                <a:solidFill>
                  <a:srgbClr val="FF0000"/>
                </a:solidFill>
                <a:latin typeface="Maiandra GD" panose="020E0502030308020204" pitchFamily="34" charset="0"/>
                <a:cs typeface="Times New Roman"/>
              </a:rPr>
              <a:t>as </a:t>
            </a:r>
            <a:r>
              <a:rPr sz="1600" b="1" spc="-5" dirty="0">
                <a:solidFill>
                  <a:srgbClr val="FF0000"/>
                </a:solidFill>
                <a:latin typeface="Maiandra GD" panose="020E0502030308020204" pitchFamily="34" charset="0"/>
                <a:cs typeface="Times New Roman"/>
              </a:rPr>
              <a:t>stereospecific </a:t>
            </a:r>
            <a:r>
              <a:rPr sz="1600" b="1" dirty="0">
                <a:solidFill>
                  <a:srgbClr val="FF0000"/>
                </a:solidFill>
                <a:latin typeface="Maiandra GD" panose="020E0502030308020204" pitchFamily="34" charset="0"/>
                <a:cs typeface="Times New Roman"/>
              </a:rPr>
              <a:t>or </a:t>
            </a:r>
            <a:r>
              <a:rPr sz="1600" b="1" spc="-5" dirty="0">
                <a:solidFill>
                  <a:srgbClr val="FF0000"/>
                </a:solidFill>
                <a:latin typeface="Maiandra GD" panose="020E0502030308020204" pitchFamily="34" charset="0"/>
                <a:cs typeface="Times New Roman"/>
              </a:rPr>
              <a:t>regiospecific</a:t>
            </a:r>
            <a:r>
              <a:rPr sz="1600" b="1" spc="120" dirty="0">
                <a:solidFill>
                  <a:srgbClr val="FF0000"/>
                </a:solidFill>
                <a:latin typeface="Maiandra GD" panose="020E0502030308020204" pitchFamily="34" charset="0"/>
                <a:cs typeface="Times New Roman"/>
              </a:rPr>
              <a:t> </a:t>
            </a:r>
            <a:r>
              <a:rPr sz="1600" b="1" spc="-5" dirty="0">
                <a:solidFill>
                  <a:srgbClr val="FF0000"/>
                </a:solidFill>
                <a:latin typeface="Maiandra GD" panose="020E0502030308020204" pitchFamily="34" charset="0"/>
                <a:cs typeface="Times New Roman"/>
              </a:rPr>
              <a:t>reaction.</a:t>
            </a:r>
            <a:endParaRPr sz="1600" dirty="0">
              <a:latin typeface="Maiandra GD" panose="020E0502030308020204" pitchFamily="34" charset="0"/>
              <a:cs typeface="Times New Roman"/>
            </a:endParaRPr>
          </a:p>
        </p:txBody>
      </p:sp>
      <p:sp>
        <p:nvSpPr>
          <p:cNvPr id="35" name="object 36">
            <a:extLst>
              <a:ext uri="{FF2B5EF4-FFF2-40B4-BE49-F238E27FC236}">
                <a16:creationId xmlns:a16="http://schemas.microsoft.com/office/drawing/2014/main" id="{3600A70F-A279-4228-84D0-CA8B3F8F5F0B}"/>
              </a:ext>
            </a:extLst>
          </p:cNvPr>
          <p:cNvSpPr txBox="1"/>
          <p:nvPr/>
        </p:nvSpPr>
        <p:spPr>
          <a:xfrm>
            <a:off x="10169575" y="2156263"/>
            <a:ext cx="1760220" cy="772006"/>
          </a:xfrm>
          <a:prstGeom prst="rect">
            <a:avLst/>
          </a:prstGeom>
          <a:ln w="9144">
            <a:solidFill>
              <a:srgbClr val="FF0000"/>
            </a:solidFill>
          </a:ln>
        </p:spPr>
        <p:txBody>
          <a:bodyPr vert="horz" wrap="square" lIns="0" tIns="33020" rIns="0" bIns="0" rtlCol="0">
            <a:spAutoFit/>
          </a:bodyPr>
          <a:lstStyle/>
          <a:p>
            <a:pPr marL="92075" marR="102870" algn="just">
              <a:lnSpc>
                <a:spcPct val="100000"/>
              </a:lnSpc>
              <a:spcBef>
                <a:spcPts val="260"/>
              </a:spcBef>
            </a:pPr>
            <a:r>
              <a:rPr sz="1600" b="1" spc="-15" dirty="0">
                <a:solidFill>
                  <a:srgbClr val="C00000"/>
                </a:solidFill>
                <a:latin typeface="Maiandra GD" panose="020E0502030308020204" pitchFamily="34" charset="0"/>
                <a:cs typeface="Calibri"/>
              </a:rPr>
              <a:t>Factors </a:t>
            </a:r>
            <a:r>
              <a:rPr sz="1600" b="1" spc="-5" dirty="0">
                <a:solidFill>
                  <a:srgbClr val="C00000"/>
                </a:solidFill>
                <a:latin typeface="Maiandra GD" panose="020E0502030308020204" pitchFamily="34" charset="0"/>
                <a:cs typeface="Calibri"/>
              </a:rPr>
              <a:t>– </a:t>
            </a:r>
            <a:r>
              <a:rPr sz="1600" b="1" spc="-10" dirty="0">
                <a:solidFill>
                  <a:srgbClr val="C00000"/>
                </a:solidFill>
                <a:latin typeface="Maiandra GD" panose="020E0502030308020204" pitchFamily="34" charset="0"/>
                <a:cs typeface="Calibri"/>
              </a:rPr>
              <a:t>solvent,  Catalyst, reagent,  Structural changes</a:t>
            </a:r>
            <a:endParaRPr sz="1600">
              <a:latin typeface="Maiandra GD" panose="020E0502030308020204" pitchFamily="34" charset="0"/>
              <a:cs typeface="Calibri"/>
            </a:endParaRPr>
          </a:p>
        </p:txBody>
      </p:sp>
      <p:grpSp>
        <p:nvGrpSpPr>
          <p:cNvPr id="36" name="object 37">
            <a:extLst>
              <a:ext uri="{FF2B5EF4-FFF2-40B4-BE49-F238E27FC236}">
                <a16:creationId xmlns:a16="http://schemas.microsoft.com/office/drawing/2014/main" id="{408B29EE-8CBF-47AC-9FAE-1A05086E6E60}"/>
              </a:ext>
            </a:extLst>
          </p:cNvPr>
          <p:cNvGrpSpPr/>
          <p:nvPr/>
        </p:nvGrpSpPr>
        <p:grpSpPr>
          <a:xfrm>
            <a:off x="9252265" y="2501899"/>
            <a:ext cx="852169" cy="305435"/>
            <a:chOff x="6388544" y="2974784"/>
            <a:chExt cx="852169" cy="305435"/>
          </a:xfrm>
        </p:grpSpPr>
        <p:sp>
          <p:nvSpPr>
            <p:cNvPr id="37" name="object 38">
              <a:extLst>
                <a:ext uri="{FF2B5EF4-FFF2-40B4-BE49-F238E27FC236}">
                  <a16:creationId xmlns:a16="http://schemas.microsoft.com/office/drawing/2014/main" id="{09AE42B9-2830-4F5F-B2DA-668474FC1B20}"/>
                </a:ext>
              </a:extLst>
            </p:cNvPr>
            <p:cNvSpPr/>
            <p:nvPr/>
          </p:nvSpPr>
          <p:spPr>
            <a:xfrm>
              <a:off x="6401562" y="2987802"/>
              <a:ext cx="826135" cy="279400"/>
            </a:xfrm>
            <a:custGeom>
              <a:avLst/>
              <a:gdLst/>
              <a:ahLst/>
              <a:cxnLst/>
              <a:rect l="l" t="t" r="r" b="b"/>
              <a:pathLst>
                <a:path w="826134" h="279400">
                  <a:moveTo>
                    <a:pt x="139445" y="0"/>
                  </a:moveTo>
                  <a:lnTo>
                    <a:pt x="0" y="139446"/>
                  </a:lnTo>
                  <a:lnTo>
                    <a:pt x="139445" y="278892"/>
                  </a:lnTo>
                  <a:lnTo>
                    <a:pt x="139445" y="209169"/>
                  </a:lnTo>
                  <a:lnTo>
                    <a:pt x="826008" y="209169"/>
                  </a:lnTo>
                  <a:lnTo>
                    <a:pt x="826008" y="69723"/>
                  </a:lnTo>
                  <a:lnTo>
                    <a:pt x="139445" y="69723"/>
                  </a:lnTo>
                  <a:lnTo>
                    <a:pt x="139445" y="0"/>
                  </a:lnTo>
                  <a:close/>
                </a:path>
              </a:pathLst>
            </a:custGeom>
            <a:solidFill>
              <a:srgbClr val="4F81BC"/>
            </a:solidFill>
          </p:spPr>
          <p:txBody>
            <a:bodyPr wrap="square" lIns="0" tIns="0" rIns="0" bIns="0" rtlCol="0"/>
            <a:lstStyle/>
            <a:p>
              <a:endParaRPr>
                <a:latin typeface="Maiandra GD" panose="020E0502030308020204" pitchFamily="34" charset="0"/>
              </a:endParaRPr>
            </a:p>
          </p:txBody>
        </p:sp>
        <p:sp>
          <p:nvSpPr>
            <p:cNvPr id="38" name="object 39">
              <a:extLst>
                <a:ext uri="{FF2B5EF4-FFF2-40B4-BE49-F238E27FC236}">
                  <a16:creationId xmlns:a16="http://schemas.microsoft.com/office/drawing/2014/main" id="{A426AD22-4FD3-4FB6-8A4B-7786858DAAA8}"/>
                </a:ext>
              </a:extLst>
            </p:cNvPr>
            <p:cNvSpPr/>
            <p:nvPr/>
          </p:nvSpPr>
          <p:spPr>
            <a:xfrm>
              <a:off x="6401562" y="2987802"/>
              <a:ext cx="826135" cy="279400"/>
            </a:xfrm>
            <a:custGeom>
              <a:avLst/>
              <a:gdLst/>
              <a:ahLst/>
              <a:cxnLst/>
              <a:rect l="l" t="t" r="r" b="b"/>
              <a:pathLst>
                <a:path w="826134" h="279400">
                  <a:moveTo>
                    <a:pt x="0" y="139446"/>
                  </a:moveTo>
                  <a:lnTo>
                    <a:pt x="139445" y="0"/>
                  </a:lnTo>
                  <a:lnTo>
                    <a:pt x="139445" y="69723"/>
                  </a:lnTo>
                  <a:lnTo>
                    <a:pt x="826008" y="69723"/>
                  </a:lnTo>
                  <a:lnTo>
                    <a:pt x="826008" y="209169"/>
                  </a:lnTo>
                  <a:lnTo>
                    <a:pt x="139445" y="209169"/>
                  </a:lnTo>
                  <a:lnTo>
                    <a:pt x="139445" y="278892"/>
                  </a:lnTo>
                  <a:lnTo>
                    <a:pt x="0" y="139446"/>
                  </a:lnTo>
                  <a:close/>
                </a:path>
              </a:pathLst>
            </a:custGeom>
            <a:ln w="25908">
              <a:solidFill>
                <a:srgbClr val="FF0000"/>
              </a:solidFill>
            </a:ln>
          </p:spPr>
          <p:txBody>
            <a:bodyPr wrap="square" lIns="0" tIns="0" rIns="0" bIns="0" rtlCol="0"/>
            <a:lstStyle/>
            <a:p>
              <a:endParaRPr>
                <a:latin typeface="Maiandra GD" panose="020E0502030308020204" pitchFamily="34" charset="0"/>
              </a:endParaRPr>
            </a:p>
          </p:txBody>
        </p:sp>
      </p:grpSp>
      <p:sp>
        <p:nvSpPr>
          <p:cNvPr id="39" name="object 40">
            <a:extLst>
              <a:ext uri="{FF2B5EF4-FFF2-40B4-BE49-F238E27FC236}">
                <a16:creationId xmlns:a16="http://schemas.microsoft.com/office/drawing/2014/main" id="{951CBC6D-FEB9-40A5-ACC4-BA239F85459B}"/>
              </a:ext>
            </a:extLst>
          </p:cNvPr>
          <p:cNvSpPr txBox="1"/>
          <p:nvPr/>
        </p:nvSpPr>
        <p:spPr>
          <a:xfrm>
            <a:off x="9431961" y="2353874"/>
            <a:ext cx="482725" cy="197490"/>
          </a:xfrm>
          <a:prstGeom prst="rect">
            <a:avLst/>
          </a:prstGeom>
        </p:spPr>
        <p:txBody>
          <a:bodyPr vert="horz" wrap="square" lIns="0" tIns="12700" rIns="0" bIns="0" rtlCol="0">
            <a:spAutoFit/>
          </a:bodyPr>
          <a:lstStyle/>
          <a:p>
            <a:pPr marL="12700">
              <a:lnSpc>
                <a:spcPct val="100000"/>
              </a:lnSpc>
              <a:spcBef>
                <a:spcPts val="100"/>
              </a:spcBef>
            </a:pPr>
            <a:r>
              <a:rPr sz="1200" b="1" dirty="0">
                <a:solidFill>
                  <a:srgbClr val="003300"/>
                </a:solidFill>
                <a:latin typeface="Maiandra GD" panose="020E0502030308020204" pitchFamily="34" charset="0"/>
                <a:cs typeface="Calibri"/>
              </a:rPr>
              <a:t>Not</a:t>
            </a:r>
            <a:endParaRPr sz="1200" dirty="0">
              <a:latin typeface="Maiandra GD" panose="020E0502030308020204" pitchFamily="34" charset="0"/>
              <a:cs typeface="Calibri"/>
            </a:endParaRPr>
          </a:p>
        </p:txBody>
      </p:sp>
      <p:sp>
        <p:nvSpPr>
          <p:cNvPr id="40" name="object 41">
            <a:extLst>
              <a:ext uri="{FF2B5EF4-FFF2-40B4-BE49-F238E27FC236}">
                <a16:creationId xmlns:a16="http://schemas.microsoft.com/office/drawing/2014/main" id="{0F9FACA3-E2AB-4858-805C-F003233629C9}"/>
              </a:ext>
            </a:extLst>
          </p:cNvPr>
          <p:cNvSpPr txBox="1"/>
          <p:nvPr/>
        </p:nvSpPr>
        <p:spPr>
          <a:xfrm>
            <a:off x="9454058" y="2719889"/>
            <a:ext cx="693420" cy="197490"/>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003300"/>
                </a:solidFill>
                <a:latin typeface="Maiandra GD" panose="020E0502030308020204" pitchFamily="34" charset="0"/>
                <a:cs typeface="Calibri"/>
              </a:rPr>
              <a:t>influenced</a:t>
            </a:r>
            <a:endParaRPr sz="1200">
              <a:latin typeface="Maiandra GD" panose="020E0502030308020204" pitchFamily="34" charset="0"/>
              <a:cs typeface="Calibri"/>
            </a:endParaRPr>
          </a:p>
        </p:txBody>
      </p:sp>
      <p:sp>
        <p:nvSpPr>
          <p:cNvPr id="41" name="object 42">
            <a:extLst>
              <a:ext uri="{FF2B5EF4-FFF2-40B4-BE49-F238E27FC236}">
                <a16:creationId xmlns:a16="http://schemas.microsoft.com/office/drawing/2014/main" id="{00C93B94-4E0D-44A0-93A8-27C6B6E281BC}"/>
              </a:ext>
            </a:extLst>
          </p:cNvPr>
          <p:cNvSpPr txBox="1"/>
          <p:nvPr/>
        </p:nvSpPr>
        <p:spPr>
          <a:xfrm>
            <a:off x="3060115" y="2461063"/>
            <a:ext cx="1784985" cy="308418"/>
          </a:xfrm>
          <a:prstGeom prst="rect">
            <a:avLst/>
          </a:prstGeom>
          <a:solidFill>
            <a:srgbClr val="FCEADA"/>
          </a:solidFill>
          <a:ln w="9144">
            <a:solidFill>
              <a:srgbClr val="FF0000"/>
            </a:solidFill>
          </a:ln>
        </p:spPr>
        <p:txBody>
          <a:bodyPr vert="horz" wrap="square" lIns="0" tIns="31115" rIns="0" bIns="0" rtlCol="0">
            <a:spAutoFit/>
          </a:bodyPr>
          <a:lstStyle/>
          <a:p>
            <a:pPr marL="90805">
              <a:lnSpc>
                <a:spcPct val="100000"/>
              </a:lnSpc>
              <a:spcBef>
                <a:spcPts val="245"/>
              </a:spcBef>
            </a:pPr>
            <a:r>
              <a:rPr sz="1800" b="1" spc="-5" dirty="0">
                <a:latin typeface="Maiandra GD" panose="020E0502030308020204" pitchFamily="34" charset="0"/>
                <a:cs typeface="Calibri"/>
              </a:rPr>
              <a:t>Source </a:t>
            </a:r>
            <a:r>
              <a:rPr sz="1800" b="1" dirty="0">
                <a:latin typeface="Maiandra GD" panose="020E0502030308020204" pitchFamily="34" charset="0"/>
                <a:cs typeface="Calibri"/>
              </a:rPr>
              <a:t>of</a:t>
            </a:r>
            <a:r>
              <a:rPr sz="1800" b="1" spc="-55" dirty="0">
                <a:latin typeface="Maiandra GD" panose="020E0502030308020204" pitchFamily="34" charset="0"/>
                <a:cs typeface="Calibri"/>
              </a:rPr>
              <a:t> </a:t>
            </a:r>
            <a:r>
              <a:rPr sz="1800" b="1" spc="-10" dirty="0">
                <a:latin typeface="Maiandra GD" panose="020E0502030308020204" pitchFamily="34" charset="0"/>
                <a:cs typeface="Calibri"/>
              </a:rPr>
              <a:t>energy</a:t>
            </a:r>
            <a:endParaRPr sz="1800" dirty="0">
              <a:latin typeface="Maiandra GD" panose="020E0502030308020204" pitchFamily="34" charset="0"/>
              <a:cs typeface="Calibri"/>
            </a:endParaRPr>
          </a:p>
        </p:txBody>
      </p:sp>
      <p:grpSp>
        <p:nvGrpSpPr>
          <p:cNvPr id="42" name="object 43">
            <a:extLst>
              <a:ext uri="{FF2B5EF4-FFF2-40B4-BE49-F238E27FC236}">
                <a16:creationId xmlns:a16="http://schemas.microsoft.com/office/drawing/2014/main" id="{B784EA1D-DA49-46BB-8458-E32A0AFBF277}"/>
              </a:ext>
            </a:extLst>
          </p:cNvPr>
          <p:cNvGrpSpPr/>
          <p:nvPr/>
        </p:nvGrpSpPr>
        <p:grpSpPr>
          <a:xfrm>
            <a:off x="4006520" y="2203507"/>
            <a:ext cx="2202815" cy="992505"/>
            <a:chOff x="1063752" y="2685288"/>
            <a:chExt cx="2202815" cy="992505"/>
          </a:xfrm>
        </p:grpSpPr>
        <p:sp>
          <p:nvSpPr>
            <p:cNvPr id="43" name="object 44">
              <a:extLst>
                <a:ext uri="{FF2B5EF4-FFF2-40B4-BE49-F238E27FC236}">
                  <a16:creationId xmlns:a16="http://schemas.microsoft.com/office/drawing/2014/main" id="{7642D0BA-6EB5-45EF-BD9F-0D2307F590E7}"/>
                </a:ext>
              </a:extLst>
            </p:cNvPr>
            <p:cNvSpPr/>
            <p:nvPr/>
          </p:nvSpPr>
          <p:spPr>
            <a:xfrm>
              <a:off x="2135886" y="2698242"/>
              <a:ext cx="1116965" cy="243840"/>
            </a:xfrm>
            <a:custGeom>
              <a:avLst/>
              <a:gdLst/>
              <a:ahLst/>
              <a:cxnLst/>
              <a:rect l="l" t="t" r="r" b="b"/>
              <a:pathLst>
                <a:path w="1116964" h="243839">
                  <a:moveTo>
                    <a:pt x="60959" y="0"/>
                  </a:moveTo>
                  <a:lnTo>
                    <a:pt x="0" y="0"/>
                  </a:lnTo>
                  <a:lnTo>
                    <a:pt x="68554" y="506"/>
                  </a:lnTo>
                  <a:lnTo>
                    <a:pt x="136121" y="2008"/>
                  </a:lnTo>
                  <a:lnTo>
                    <a:pt x="202545" y="4478"/>
                  </a:lnTo>
                  <a:lnTo>
                    <a:pt x="267669" y="7888"/>
                  </a:lnTo>
                  <a:lnTo>
                    <a:pt x="331339" y="12210"/>
                  </a:lnTo>
                  <a:lnTo>
                    <a:pt x="393400" y="17417"/>
                  </a:lnTo>
                  <a:lnTo>
                    <a:pt x="453695" y="23480"/>
                  </a:lnTo>
                  <a:lnTo>
                    <a:pt x="512071" y="30374"/>
                  </a:lnTo>
                  <a:lnTo>
                    <a:pt x="568370" y="38068"/>
                  </a:lnTo>
                  <a:lnTo>
                    <a:pt x="622439" y="46537"/>
                  </a:lnTo>
                  <a:lnTo>
                    <a:pt x="674122" y="55753"/>
                  </a:lnTo>
                  <a:lnTo>
                    <a:pt x="723263" y="65687"/>
                  </a:lnTo>
                  <a:lnTo>
                    <a:pt x="769707" y="76312"/>
                  </a:lnTo>
                  <a:lnTo>
                    <a:pt x="813298" y="87601"/>
                  </a:lnTo>
                  <a:lnTo>
                    <a:pt x="853882" y="99526"/>
                  </a:lnTo>
                  <a:lnTo>
                    <a:pt x="891303" y="112059"/>
                  </a:lnTo>
                  <a:lnTo>
                    <a:pt x="956034" y="138839"/>
                  </a:lnTo>
                  <a:lnTo>
                    <a:pt x="1006249" y="167720"/>
                  </a:lnTo>
                  <a:lnTo>
                    <a:pt x="1025525" y="182880"/>
                  </a:lnTo>
                  <a:lnTo>
                    <a:pt x="995044" y="182880"/>
                  </a:lnTo>
                  <a:lnTo>
                    <a:pt x="1089659" y="243840"/>
                  </a:lnTo>
                  <a:lnTo>
                    <a:pt x="1116964" y="182880"/>
                  </a:lnTo>
                  <a:lnTo>
                    <a:pt x="1086484" y="182880"/>
                  </a:lnTo>
                  <a:lnTo>
                    <a:pt x="1067209" y="167720"/>
                  </a:lnTo>
                  <a:lnTo>
                    <a:pt x="1016994" y="138839"/>
                  </a:lnTo>
                  <a:lnTo>
                    <a:pt x="952263" y="112059"/>
                  </a:lnTo>
                  <a:lnTo>
                    <a:pt x="914842" y="99526"/>
                  </a:lnTo>
                  <a:lnTo>
                    <a:pt x="874258" y="87601"/>
                  </a:lnTo>
                  <a:lnTo>
                    <a:pt x="830667" y="76312"/>
                  </a:lnTo>
                  <a:lnTo>
                    <a:pt x="784223" y="65687"/>
                  </a:lnTo>
                  <a:lnTo>
                    <a:pt x="735082" y="55753"/>
                  </a:lnTo>
                  <a:lnTo>
                    <a:pt x="683399" y="46537"/>
                  </a:lnTo>
                  <a:lnTo>
                    <a:pt x="629330" y="38068"/>
                  </a:lnTo>
                  <a:lnTo>
                    <a:pt x="573031" y="30374"/>
                  </a:lnTo>
                  <a:lnTo>
                    <a:pt x="514655" y="23480"/>
                  </a:lnTo>
                  <a:lnTo>
                    <a:pt x="454360" y="17417"/>
                  </a:lnTo>
                  <a:lnTo>
                    <a:pt x="392299" y="12210"/>
                  </a:lnTo>
                  <a:lnTo>
                    <a:pt x="328629" y="7888"/>
                  </a:lnTo>
                  <a:lnTo>
                    <a:pt x="263505" y="4478"/>
                  </a:lnTo>
                  <a:lnTo>
                    <a:pt x="197081" y="2008"/>
                  </a:lnTo>
                  <a:lnTo>
                    <a:pt x="129514" y="506"/>
                  </a:lnTo>
                  <a:lnTo>
                    <a:pt x="60959" y="0"/>
                  </a:lnTo>
                  <a:close/>
                </a:path>
              </a:pathLst>
            </a:custGeom>
            <a:solidFill>
              <a:srgbClr val="4F81BC"/>
            </a:solidFill>
          </p:spPr>
          <p:txBody>
            <a:bodyPr wrap="square" lIns="0" tIns="0" rIns="0" bIns="0" rtlCol="0"/>
            <a:lstStyle/>
            <a:p>
              <a:endParaRPr>
                <a:latin typeface="Maiandra GD" panose="020E0502030308020204" pitchFamily="34" charset="0"/>
              </a:endParaRPr>
            </a:p>
          </p:txBody>
        </p:sp>
        <p:sp>
          <p:nvSpPr>
            <p:cNvPr id="44" name="object 45">
              <a:extLst>
                <a:ext uri="{FF2B5EF4-FFF2-40B4-BE49-F238E27FC236}">
                  <a16:creationId xmlns:a16="http://schemas.microsoft.com/office/drawing/2014/main" id="{5FF99C52-B9F1-4F02-B0A4-567A720CECE8}"/>
                </a:ext>
              </a:extLst>
            </p:cNvPr>
            <p:cNvSpPr/>
            <p:nvPr/>
          </p:nvSpPr>
          <p:spPr>
            <a:xfrm>
              <a:off x="1076706" y="2698369"/>
              <a:ext cx="1089660" cy="243840"/>
            </a:xfrm>
            <a:custGeom>
              <a:avLst/>
              <a:gdLst/>
              <a:ahLst/>
              <a:cxnLst/>
              <a:rect l="l" t="t" r="r" b="b"/>
              <a:pathLst>
                <a:path w="1089660" h="243839">
                  <a:moveTo>
                    <a:pt x="1089660" y="0"/>
                  </a:moveTo>
                  <a:lnTo>
                    <a:pt x="986662" y="435"/>
                  </a:lnTo>
                  <a:lnTo>
                    <a:pt x="915457" y="2099"/>
                  </a:lnTo>
                  <a:lnTo>
                    <a:pt x="845720" y="4828"/>
                  </a:lnTo>
                  <a:lnTo>
                    <a:pt x="777610" y="8586"/>
                  </a:lnTo>
                  <a:lnTo>
                    <a:pt x="711285" y="13336"/>
                  </a:lnTo>
                  <a:lnTo>
                    <a:pt x="646902" y="19042"/>
                  </a:lnTo>
                  <a:lnTo>
                    <a:pt x="584619" y="25667"/>
                  </a:lnTo>
                  <a:lnTo>
                    <a:pt x="524594" y="33175"/>
                  </a:lnTo>
                  <a:lnTo>
                    <a:pt x="466985" y="41529"/>
                  </a:lnTo>
                  <a:lnTo>
                    <a:pt x="411949" y="50695"/>
                  </a:lnTo>
                  <a:lnTo>
                    <a:pt x="359644" y="60634"/>
                  </a:lnTo>
                  <a:lnTo>
                    <a:pt x="310229" y="71310"/>
                  </a:lnTo>
                  <a:lnTo>
                    <a:pt x="263860" y="82688"/>
                  </a:lnTo>
                  <a:lnTo>
                    <a:pt x="220695" y="94730"/>
                  </a:lnTo>
                  <a:lnTo>
                    <a:pt x="180893" y="107401"/>
                  </a:lnTo>
                  <a:lnTo>
                    <a:pt x="144610" y="120664"/>
                  </a:lnTo>
                  <a:lnTo>
                    <a:pt x="83236" y="148820"/>
                  </a:lnTo>
                  <a:lnTo>
                    <a:pt x="37835" y="178907"/>
                  </a:lnTo>
                  <a:lnTo>
                    <a:pt x="9669" y="210635"/>
                  </a:lnTo>
                  <a:lnTo>
                    <a:pt x="0" y="243712"/>
                  </a:lnTo>
                  <a:lnTo>
                    <a:pt x="60959" y="243712"/>
                  </a:lnTo>
                  <a:lnTo>
                    <a:pt x="63517" y="226644"/>
                  </a:lnTo>
                  <a:lnTo>
                    <a:pt x="71076" y="209887"/>
                  </a:lnTo>
                  <a:lnTo>
                    <a:pt x="100536" y="177467"/>
                  </a:lnTo>
                  <a:lnTo>
                    <a:pt x="148003" y="146768"/>
                  </a:lnTo>
                  <a:lnTo>
                    <a:pt x="212139" y="118107"/>
                  </a:lnTo>
                  <a:lnTo>
                    <a:pt x="250042" y="104639"/>
                  </a:lnTo>
                  <a:lnTo>
                    <a:pt x="291611" y="91799"/>
                  </a:lnTo>
                  <a:lnTo>
                    <a:pt x="336679" y="79626"/>
                  </a:lnTo>
                  <a:lnTo>
                    <a:pt x="385080" y="68160"/>
                  </a:lnTo>
                  <a:lnTo>
                    <a:pt x="436646" y="57441"/>
                  </a:lnTo>
                  <a:lnTo>
                    <a:pt x="491210" y="47508"/>
                  </a:lnTo>
                  <a:lnTo>
                    <a:pt x="548606" y="38400"/>
                  </a:lnTo>
                  <a:lnTo>
                    <a:pt x="608667" y="30158"/>
                  </a:lnTo>
                  <a:lnTo>
                    <a:pt x="671224" y="22820"/>
                  </a:lnTo>
                  <a:lnTo>
                    <a:pt x="736112" y="16426"/>
                  </a:lnTo>
                  <a:lnTo>
                    <a:pt x="803163" y="11015"/>
                  </a:lnTo>
                  <a:lnTo>
                    <a:pt x="872210" y="6628"/>
                  </a:lnTo>
                  <a:lnTo>
                    <a:pt x="943087" y="3303"/>
                  </a:lnTo>
                  <a:lnTo>
                    <a:pt x="1015626" y="1080"/>
                  </a:lnTo>
                  <a:lnTo>
                    <a:pt x="1089660" y="0"/>
                  </a:lnTo>
                  <a:close/>
                </a:path>
              </a:pathLst>
            </a:custGeom>
            <a:solidFill>
              <a:srgbClr val="406897"/>
            </a:solidFill>
          </p:spPr>
          <p:txBody>
            <a:bodyPr wrap="square" lIns="0" tIns="0" rIns="0" bIns="0" rtlCol="0"/>
            <a:lstStyle/>
            <a:p>
              <a:endParaRPr>
                <a:latin typeface="Maiandra GD" panose="020E0502030308020204" pitchFamily="34" charset="0"/>
              </a:endParaRPr>
            </a:p>
          </p:txBody>
        </p:sp>
        <p:sp>
          <p:nvSpPr>
            <p:cNvPr id="45" name="object 46">
              <a:extLst>
                <a:ext uri="{FF2B5EF4-FFF2-40B4-BE49-F238E27FC236}">
                  <a16:creationId xmlns:a16="http://schemas.microsoft.com/office/drawing/2014/main" id="{6C1445A6-C578-4BD0-8931-BED030675AB3}"/>
                </a:ext>
              </a:extLst>
            </p:cNvPr>
            <p:cNvSpPr/>
            <p:nvPr/>
          </p:nvSpPr>
          <p:spPr>
            <a:xfrm>
              <a:off x="1076706" y="2698242"/>
              <a:ext cx="2176145" cy="243840"/>
            </a:xfrm>
            <a:custGeom>
              <a:avLst/>
              <a:gdLst/>
              <a:ahLst/>
              <a:cxnLst/>
              <a:rect l="l" t="t" r="r" b="b"/>
              <a:pathLst>
                <a:path w="2176145" h="243839">
                  <a:moveTo>
                    <a:pt x="1089660" y="127"/>
                  </a:moveTo>
                  <a:lnTo>
                    <a:pt x="1015626" y="1207"/>
                  </a:lnTo>
                  <a:lnTo>
                    <a:pt x="943087" y="3430"/>
                  </a:lnTo>
                  <a:lnTo>
                    <a:pt x="872210" y="6755"/>
                  </a:lnTo>
                  <a:lnTo>
                    <a:pt x="803163" y="11142"/>
                  </a:lnTo>
                  <a:lnTo>
                    <a:pt x="736112" y="16553"/>
                  </a:lnTo>
                  <a:lnTo>
                    <a:pt x="671224" y="22947"/>
                  </a:lnTo>
                  <a:lnTo>
                    <a:pt x="608667" y="30285"/>
                  </a:lnTo>
                  <a:lnTo>
                    <a:pt x="548606" y="38527"/>
                  </a:lnTo>
                  <a:lnTo>
                    <a:pt x="491210" y="47635"/>
                  </a:lnTo>
                  <a:lnTo>
                    <a:pt x="436646" y="57568"/>
                  </a:lnTo>
                  <a:lnTo>
                    <a:pt x="385080" y="68287"/>
                  </a:lnTo>
                  <a:lnTo>
                    <a:pt x="336679" y="79753"/>
                  </a:lnTo>
                  <a:lnTo>
                    <a:pt x="291611" y="91926"/>
                  </a:lnTo>
                  <a:lnTo>
                    <a:pt x="250042" y="104766"/>
                  </a:lnTo>
                  <a:lnTo>
                    <a:pt x="212139" y="118234"/>
                  </a:lnTo>
                  <a:lnTo>
                    <a:pt x="148003" y="146895"/>
                  </a:lnTo>
                  <a:lnTo>
                    <a:pt x="100536" y="177594"/>
                  </a:lnTo>
                  <a:lnTo>
                    <a:pt x="71076" y="210014"/>
                  </a:lnTo>
                  <a:lnTo>
                    <a:pt x="60959" y="243840"/>
                  </a:lnTo>
                  <a:lnTo>
                    <a:pt x="0" y="243840"/>
                  </a:lnTo>
                  <a:lnTo>
                    <a:pt x="21519" y="194711"/>
                  </a:lnTo>
                  <a:lnTo>
                    <a:pt x="58460" y="163767"/>
                  </a:lnTo>
                  <a:lnTo>
                    <a:pt x="112005" y="134609"/>
                  </a:lnTo>
                  <a:lnTo>
                    <a:pt x="180893" y="107528"/>
                  </a:lnTo>
                  <a:lnTo>
                    <a:pt x="220695" y="94857"/>
                  </a:lnTo>
                  <a:lnTo>
                    <a:pt x="263860" y="82815"/>
                  </a:lnTo>
                  <a:lnTo>
                    <a:pt x="310229" y="71437"/>
                  </a:lnTo>
                  <a:lnTo>
                    <a:pt x="359644" y="60761"/>
                  </a:lnTo>
                  <a:lnTo>
                    <a:pt x="411949" y="50822"/>
                  </a:lnTo>
                  <a:lnTo>
                    <a:pt x="466985" y="41656"/>
                  </a:lnTo>
                  <a:lnTo>
                    <a:pt x="524594" y="33302"/>
                  </a:lnTo>
                  <a:lnTo>
                    <a:pt x="584619" y="25794"/>
                  </a:lnTo>
                  <a:lnTo>
                    <a:pt x="646902" y="19169"/>
                  </a:lnTo>
                  <a:lnTo>
                    <a:pt x="711285" y="13463"/>
                  </a:lnTo>
                  <a:lnTo>
                    <a:pt x="777610" y="8713"/>
                  </a:lnTo>
                  <a:lnTo>
                    <a:pt x="845720" y="4955"/>
                  </a:lnTo>
                  <a:lnTo>
                    <a:pt x="915457" y="2226"/>
                  </a:lnTo>
                  <a:lnTo>
                    <a:pt x="986662" y="562"/>
                  </a:lnTo>
                  <a:lnTo>
                    <a:pt x="1059180" y="0"/>
                  </a:lnTo>
                  <a:lnTo>
                    <a:pt x="1120139" y="0"/>
                  </a:lnTo>
                  <a:lnTo>
                    <a:pt x="1188694" y="506"/>
                  </a:lnTo>
                  <a:lnTo>
                    <a:pt x="1256261" y="2008"/>
                  </a:lnTo>
                  <a:lnTo>
                    <a:pt x="1322685" y="4478"/>
                  </a:lnTo>
                  <a:lnTo>
                    <a:pt x="1387809" y="7888"/>
                  </a:lnTo>
                  <a:lnTo>
                    <a:pt x="1451479" y="12210"/>
                  </a:lnTo>
                  <a:lnTo>
                    <a:pt x="1513540" y="17417"/>
                  </a:lnTo>
                  <a:lnTo>
                    <a:pt x="1573835" y="23480"/>
                  </a:lnTo>
                  <a:lnTo>
                    <a:pt x="1632211" y="30374"/>
                  </a:lnTo>
                  <a:lnTo>
                    <a:pt x="1688510" y="38068"/>
                  </a:lnTo>
                  <a:lnTo>
                    <a:pt x="1742579" y="46537"/>
                  </a:lnTo>
                  <a:lnTo>
                    <a:pt x="1794262" y="55753"/>
                  </a:lnTo>
                  <a:lnTo>
                    <a:pt x="1843403" y="65687"/>
                  </a:lnTo>
                  <a:lnTo>
                    <a:pt x="1889847" y="76312"/>
                  </a:lnTo>
                  <a:lnTo>
                    <a:pt x="1933438" y="87601"/>
                  </a:lnTo>
                  <a:lnTo>
                    <a:pt x="1974022" y="99526"/>
                  </a:lnTo>
                  <a:lnTo>
                    <a:pt x="2011443" y="112059"/>
                  </a:lnTo>
                  <a:lnTo>
                    <a:pt x="2076174" y="138839"/>
                  </a:lnTo>
                  <a:lnTo>
                    <a:pt x="2126389" y="167720"/>
                  </a:lnTo>
                  <a:lnTo>
                    <a:pt x="2145665" y="182880"/>
                  </a:lnTo>
                  <a:lnTo>
                    <a:pt x="2176145" y="182880"/>
                  </a:lnTo>
                  <a:lnTo>
                    <a:pt x="2148840" y="243840"/>
                  </a:lnTo>
                  <a:lnTo>
                    <a:pt x="2054225" y="182880"/>
                  </a:lnTo>
                  <a:lnTo>
                    <a:pt x="2084705" y="182880"/>
                  </a:lnTo>
                  <a:lnTo>
                    <a:pt x="2065429" y="167720"/>
                  </a:lnTo>
                  <a:lnTo>
                    <a:pt x="2015214" y="138839"/>
                  </a:lnTo>
                  <a:lnTo>
                    <a:pt x="1950483" y="112059"/>
                  </a:lnTo>
                  <a:lnTo>
                    <a:pt x="1913062" y="99526"/>
                  </a:lnTo>
                  <a:lnTo>
                    <a:pt x="1872478" y="87601"/>
                  </a:lnTo>
                  <a:lnTo>
                    <a:pt x="1828887" y="76312"/>
                  </a:lnTo>
                  <a:lnTo>
                    <a:pt x="1782443" y="65687"/>
                  </a:lnTo>
                  <a:lnTo>
                    <a:pt x="1733302" y="55753"/>
                  </a:lnTo>
                  <a:lnTo>
                    <a:pt x="1681619" y="46537"/>
                  </a:lnTo>
                  <a:lnTo>
                    <a:pt x="1627550" y="38068"/>
                  </a:lnTo>
                  <a:lnTo>
                    <a:pt x="1571251" y="30374"/>
                  </a:lnTo>
                  <a:lnTo>
                    <a:pt x="1512875" y="23480"/>
                  </a:lnTo>
                  <a:lnTo>
                    <a:pt x="1452580" y="17417"/>
                  </a:lnTo>
                  <a:lnTo>
                    <a:pt x="1390519" y="12210"/>
                  </a:lnTo>
                  <a:lnTo>
                    <a:pt x="1326849" y="7888"/>
                  </a:lnTo>
                  <a:lnTo>
                    <a:pt x="1261725" y="4478"/>
                  </a:lnTo>
                  <a:lnTo>
                    <a:pt x="1195301" y="2008"/>
                  </a:lnTo>
                  <a:lnTo>
                    <a:pt x="1127734" y="506"/>
                  </a:lnTo>
                  <a:lnTo>
                    <a:pt x="1059180" y="0"/>
                  </a:lnTo>
                </a:path>
              </a:pathLst>
            </a:custGeom>
            <a:ln w="25908">
              <a:solidFill>
                <a:srgbClr val="385D89"/>
              </a:solidFill>
            </a:ln>
          </p:spPr>
          <p:txBody>
            <a:bodyPr wrap="square" lIns="0" tIns="0" rIns="0" bIns="0" rtlCol="0"/>
            <a:lstStyle/>
            <a:p>
              <a:endParaRPr>
                <a:latin typeface="Maiandra GD" panose="020E0502030308020204" pitchFamily="34" charset="0"/>
              </a:endParaRPr>
            </a:p>
          </p:txBody>
        </p:sp>
        <p:sp>
          <p:nvSpPr>
            <p:cNvPr id="46" name="object 47">
              <a:extLst>
                <a:ext uri="{FF2B5EF4-FFF2-40B4-BE49-F238E27FC236}">
                  <a16:creationId xmlns:a16="http://schemas.microsoft.com/office/drawing/2014/main" id="{F5331F6F-C660-4E63-9E43-A4FA230A7BAB}"/>
                </a:ext>
              </a:extLst>
            </p:cNvPr>
            <p:cNvSpPr/>
            <p:nvPr/>
          </p:nvSpPr>
          <p:spPr>
            <a:xfrm>
              <a:off x="2123313" y="3353562"/>
              <a:ext cx="1130300" cy="311150"/>
            </a:xfrm>
            <a:custGeom>
              <a:avLst/>
              <a:gdLst/>
              <a:ahLst/>
              <a:cxnLst/>
              <a:rect l="l" t="t" r="r" b="b"/>
              <a:pathLst>
                <a:path w="1130300" h="311150">
                  <a:moveTo>
                    <a:pt x="1085469" y="0"/>
                  </a:moveTo>
                  <a:lnTo>
                    <a:pt x="974470" y="77724"/>
                  </a:lnTo>
                  <a:lnTo>
                    <a:pt x="1013332" y="77724"/>
                  </a:lnTo>
                  <a:lnTo>
                    <a:pt x="994298" y="97048"/>
                  </a:lnTo>
                  <a:lnTo>
                    <a:pt x="944697" y="133867"/>
                  </a:lnTo>
                  <a:lnTo>
                    <a:pt x="880747" y="168009"/>
                  </a:lnTo>
                  <a:lnTo>
                    <a:pt x="843774" y="183988"/>
                  </a:lnTo>
                  <a:lnTo>
                    <a:pt x="803674" y="199192"/>
                  </a:lnTo>
                  <a:lnTo>
                    <a:pt x="760602" y="213585"/>
                  </a:lnTo>
                  <a:lnTo>
                    <a:pt x="714710" y="227133"/>
                  </a:lnTo>
                  <a:lnTo>
                    <a:pt x="666152" y="239800"/>
                  </a:lnTo>
                  <a:lnTo>
                    <a:pt x="615081" y="251551"/>
                  </a:lnTo>
                  <a:lnTo>
                    <a:pt x="561652" y="262350"/>
                  </a:lnTo>
                  <a:lnTo>
                    <a:pt x="506018" y="272162"/>
                  </a:lnTo>
                  <a:lnTo>
                    <a:pt x="448333" y="280952"/>
                  </a:lnTo>
                  <a:lnTo>
                    <a:pt x="388750" y="288684"/>
                  </a:lnTo>
                  <a:lnTo>
                    <a:pt x="327422" y="295324"/>
                  </a:lnTo>
                  <a:lnTo>
                    <a:pt x="264505" y="300836"/>
                  </a:lnTo>
                  <a:lnTo>
                    <a:pt x="200150" y="305184"/>
                  </a:lnTo>
                  <a:lnTo>
                    <a:pt x="134511" y="308333"/>
                  </a:lnTo>
                  <a:lnTo>
                    <a:pt x="67744" y="310249"/>
                  </a:lnTo>
                  <a:lnTo>
                    <a:pt x="0" y="310895"/>
                  </a:lnTo>
                  <a:lnTo>
                    <a:pt x="77724" y="310895"/>
                  </a:lnTo>
                  <a:lnTo>
                    <a:pt x="145468" y="310249"/>
                  </a:lnTo>
                  <a:lnTo>
                    <a:pt x="212235" y="308333"/>
                  </a:lnTo>
                  <a:lnTo>
                    <a:pt x="277874" y="305184"/>
                  </a:lnTo>
                  <a:lnTo>
                    <a:pt x="342229" y="300836"/>
                  </a:lnTo>
                  <a:lnTo>
                    <a:pt x="405146" y="295324"/>
                  </a:lnTo>
                  <a:lnTo>
                    <a:pt x="466474" y="288684"/>
                  </a:lnTo>
                  <a:lnTo>
                    <a:pt x="526057" y="280952"/>
                  </a:lnTo>
                  <a:lnTo>
                    <a:pt x="583742" y="272162"/>
                  </a:lnTo>
                  <a:lnTo>
                    <a:pt x="639376" y="262350"/>
                  </a:lnTo>
                  <a:lnTo>
                    <a:pt x="692805" y="251551"/>
                  </a:lnTo>
                  <a:lnTo>
                    <a:pt x="743876" y="239800"/>
                  </a:lnTo>
                  <a:lnTo>
                    <a:pt x="792434" y="227133"/>
                  </a:lnTo>
                  <a:lnTo>
                    <a:pt x="838326" y="213585"/>
                  </a:lnTo>
                  <a:lnTo>
                    <a:pt x="881398" y="199192"/>
                  </a:lnTo>
                  <a:lnTo>
                    <a:pt x="921498" y="183988"/>
                  </a:lnTo>
                  <a:lnTo>
                    <a:pt x="958471" y="168009"/>
                  </a:lnTo>
                  <a:lnTo>
                    <a:pt x="1022421" y="133867"/>
                  </a:lnTo>
                  <a:lnTo>
                    <a:pt x="1072022" y="97048"/>
                  </a:lnTo>
                  <a:lnTo>
                    <a:pt x="1091057" y="77724"/>
                  </a:lnTo>
                  <a:lnTo>
                    <a:pt x="1129919" y="77724"/>
                  </a:lnTo>
                  <a:lnTo>
                    <a:pt x="1085469" y="0"/>
                  </a:lnTo>
                  <a:close/>
                </a:path>
              </a:pathLst>
            </a:custGeom>
            <a:solidFill>
              <a:srgbClr val="4F81BC"/>
            </a:solidFill>
          </p:spPr>
          <p:txBody>
            <a:bodyPr wrap="square" lIns="0" tIns="0" rIns="0" bIns="0" rtlCol="0"/>
            <a:lstStyle/>
            <a:p>
              <a:endParaRPr>
                <a:latin typeface="Maiandra GD" panose="020E0502030308020204" pitchFamily="34" charset="0"/>
              </a:endParaRPr>
            </a:p>
          </p:txBody>
        </p:sp>
        <p:sp>
          <p:nvSpPr>
            <p:cNvPr id="47" name="object 48">
              <a:extLst>
                <a:ext uri="{FF2B5EF4-FFF2-40B4-BE49-F238E27FC236}">
                  <a16:creationId xmlns:a16="http://schemas.microsoft.com/office/drawing/2014/main" id="{76452B9F-B8A2-48EE-8E53-336E17062BA6}"/>
                </a:ext>
              </a:extLst>
            </p:cNvPr>
            <p:cNvSpPr/>
            <p:nvPr/>
          </p:nvSpPr>
          <p:spPr>
            <a:xfrm>
              <a:off x="1076706" y="3353562"/>
              <a:ext cx="1085850" cy="311150"/>
            </a:xfrm>
            <a:custGeom>
              <a:avLst/>
              <a:gdLst/>
              <a:ahLst/>
              <a:cxnLst/>
              <a:rect l="l" t="t" r="r" b="b"/>
              <a:pathLst>
                <a:path w="1085850" h="311150">
                  <a:moveTo>
                    <a:pt x="77724" y="0"/>
                  </a:moveTo>
                  <a:lnTo>
                    <a:pt x="0" y="0"/>
                  </a:lnTo>
                  <a:lnTo>
                    <a:pt x="2414" y="21285"/>
                  </a:lnTo>
                  <a:lnTo>
                    <a:pt x="21265" y="62656"/>
                  </a:lnTo>
                  <a:lnTo>
                    <a:pt x="57770" y="102117"/>
                  </a:lnTo>
                  <a:lnTo>
                    <a:pt x="110683" y="139296"/>
                  </a:lnTo>
                  <a:lnTo>
                    <a:pt x="178756" y="173825"/>
                  </a:lnTo>
                  <a:lnTo>
                    <a:pt x="218088" y="189979"/>
                  </a:lnTo>
                  <a:lnTo>
                    <a:pt x="260742" y="205332"/>
                  </a:lnTo>
                  <a:lnTo>
                    <a:pt x="306562" y="219837"/>
                  </a:lnTo>
                  <a:lnTo>
                    <a:pt x="355392" y="233447"/>
                  </a:lnTo>
                  <a:lnTo>
                    <a:pt x="407077" y="246117"/>
                  </a:lnTo>
                  <a:lnTo>
                    <a:pt x="461460" y="257800"/>
                  </a:lnTo>
                  <a:lnTo>
                    <a:pt x="518385" y="268449"/>
                  </a:lnTo>
                  <a:lnTo>
                    <a:pt x="577697" y="278019"/>
                  </a:lnTo>
                  <a:lnTo>
                    <a:pt x="639240" y="286464"/>
                  </a:lnTo>
                  <a:lnTo>
                    <a:pt x="702857" y="293736"/>
                  </a:lnTo>
                  <a:lnTo>
                    <a:pt x="768394" y="299790"/>
                  </a:lnTo>
                  <a:lnTo>
                    <a:pt x="835692" y="304579"/>
                  </a:lnTo>
                  <a:lnTo>
                    <a:pt x="904598" y="308057"/>
                  </a:lnTo>
                  <a:lnTo>
                    <a:pt x="974955" y="310178"/>
                  </a:lnTo>
                  <a:lnTo>
                    <a:pt x="1066038" y="310816"/>
                  </a:lnTo>
                  <a:lnTo>
                    <a:pt x="1085469" y="310642"/>
                  </a:lnTo>
                  <a:lnTo>
                    <a:pt x="1015792" y="309189"/>
                  </a:lnTo>
                  <a:lnTo>
                    <a:pt x="947480" y="306416"/>
                  </a:lnTo>
                  <a:lnTo>
                    <a:pt x="880673" y="302367"/>
                  </a:lnTo>
                  <a:lnTo>
                    <a:pt x="815514" y="297085"/>
                  </a:lnTo>
                  <a:lnTo>
                    <a:pt x="752146" y="290615"/>
                  </a:lnTo>
                  <a:lnTo>
                    <a:pt x="690711" y="282999"/>
                  </a:lnTo>
                  <a:lnTo>
                    <a:pt x="631351" y="274282"/>
                  </a:lnTo>
                  <a:lnTo>
                    <a:pt x="574209" y="264508"/>
                  </a:lnTo>
                  <a:lnTo>
                    <a:pt x="519427" y="253719"/>
                  </a:lnTo>
                  <a:lnTo>
                    <a:pt x="467147" y="241961"/>
                  </a:lnTo>
                  <a:lnTo>
                    <a:pt x="417512" y="229276"/>
                  </a:lnTo>
                  <a:lnTo>
                    <a:pt x="370665" y="215709"/>
                  </a:lnTo>
                  <a:lnTo>
                    <a:pt x="326747" y="201303"/>
                  </a:lnTo>
                  <a:lnTo>
                    <a:pt x="285901" y="186102"/>
                  </a:lnTo>
                  <a:lnTo>
                    <a:pt x="248269" y="170150"/>
                  </a:lnTo>
                  <a:lnTo>
                    <a:pt x="213994" y="153491"/>
                  </a:lnTo>
                  <a:lnTo>
                    <a:pt x="156084" y="118225"/>
                  </a:lnTo>
                  <a:lnTo>
                    <a:pt x="113310" y="80654"/>
                  </a:lnTo>
                  <a:lnTo>
                    <a:pt x="86810" y="41129"/>
                  </a:lnTo>
                  <a:lnTo>
                    <a:pt x="80019" y="20743"/>
                  </a:lnTo>
                  <a:lnTo>
                    <a:pt x="77724" y="0"/>
                  </a:lnTo>
                  <a:close/>
                </a:path>
              </a:pathLst>
            </a:custGeom>
            <a:solidFill>
              <a:srgbClr val="406897"/>
            </a:solidFill>
          </p:spPr>
          <p:txBody>
            <a:bodyPr wrap="square" lIns="0" tIns="0" rIns="0" bIns="0" rtlCol="0"/>
            <a:lstStyle/>
            <a:p>
              <a:endParaRPr>
                <a:latin typeface="Maiandra GD" panose="020E0502030308020204" pitchFamily="34" charset="0"/>
              </a:endParaRPr>
            </a:p>
          </p:txBody>
        </p:sp>
        <p:sp>
          <p:nvSpPr>
            <p:cNvPr id="48" name="object 49">
              <a:extLst>
                <a:ext uri="{FF2B5EF4-FFF2-40B4-BE49-F238E27FC236}">
                  <a16:creationId xmlns:a16="http://schemas.microsoft.com/office/drawing/2014/main" id="{C3E5435C-83DB-493C-91DD-7238249F4B9C}"/>
                </a:ext>
              </a:extLst>
            </p:cNvPr>
            <p:cNvSpPr/>
            <p:nvPr/>
          </p:nvSpPr>
          <p:spPr>
            <a:xfrm>
              <a:off x="1076706" y="3353562"/>
              <a:ext cx="2176780" cy="311150"/>
            </a:xfrm>
            <a:custGeom>
              <a:avLst/>
              <a:gdLst/>
              <a:ahLst/>
              <a:cxnLst/>
              <a:rect l="l" t="t" r="r" b="b"/>
              <a:pathLst>
                <a:path w="2176779" h="311150">
                  <a:moveTo>
                    <a:pt x="1085469" y="310642"/>
                  </a:moveTo>
                  <a:lnTo>
                    <a:pt x="1015792" y="309189"/>
                  </a:lnTo>
                  <a:lnTo>
                    <a:pt x="947480" y="306416"/>
                  </a:lnTo>
                  <a:lnTo>
                    <a:pt x="880673" y="302367"/>
                  </a:lnTo>
                  <a:lnTo>
                    <a:pt x="815514" y="297085"/>
                  </a:lnTo>
                  <a:lnTo>
                    <a:pt x="752146" y="290615"/>
                  </a:lnTo>
                  <a:lnTo>
                    <a:pt x="690711" y="282999"/>
                  </a:lnTo>
                  <a:lnTo>
                    <a:pt x="631351" y="274282"/>
                  </a:lnTo>
                  <a:lnTo>
                    <a:pt x="574209" y="264508"/>
                  </a:lnTo>
                  <a:lnTo>
                    <a:pt x="519427" y="253719"/>
                  </a:lnTo>
                  <a:lnTo>
                    <a:pt x="467147" y="241961"/>
                  </a:lnTo>
                  <a:lnTo>
                    <a:pt x="417512" y="229276"/>
                  </a:lnTo>
                  <a:lnTo>
                    <a:pt x="370665" y="215709"/>
                  </a:lnTo>
                  <a:lnTo>
                    <a:pt x="326747" y="201303"/>
                  </a:lnTo>
                  <a:lnTo>
                    <a:pt x="285901" y="186102"/>
                  </a:lnTo>
                  <a:lnTo>
                    <a:pt x="248269" y="170150"/>
                  </a:lnTo>
                  <a:lnTo>
                    <a:pt x="213994" y="153491"/>
                  </a:lnTo>
                  <a:lnTo>
                    <a:pt x="156084" y="118225"/>
                  </a:lnTo>
                  <a:lnTo>
                    <a:pt x="113310" y="80654"/>
                  </a:lnTo>
                  <a:lnTo>
                    <a:pt x="86810" y="41129"/>
                  </a:lnTo>
                  <a:lnTo>
                    <a:pt x="77724" y="0"/>
                  </a:lnTo>
                  <a:lnTo>
                    <a:pt x="0" y="0"/>
                  </a:lnTo>
                  <a:lnTo>
                    <a:pt x="9555" y="42186"/>
                  </a:lnTo>
                  <a:lnTo>
                    <a:pt x="37389" y="82648"/>
                  </a:lnTo>
                  <a:lnTo>
                    <a:pt x="82254" y="121015"/>
                  </a:lnTo>
                  <a:lnTo>
                    <a:pt x="142903" y="156915"/>
                  </a:lnTo>
                  <a:lnTo>
                    <a:pt x="178756" y="173825"/>
                  </a:lnTo>
                  <a:lnTo>
                    <a:pt x="218088" y="189979"/>
                  </a:lnTo>
                  <a:lnTo>
                    <a:pt x="260742" y="205332"/>
                  </a:lnTo>
                  <a:lnTo>
                    <a:pt x="306562" y="219837"/>
                  </a:lnTo>
                  <a:lnTo>
                    <a:pt x="355392" y="233447"/>
                  </a:lnTo>
                  <a:lnTo>
                    <a:pt x="407077" y="246117"/>
                  </a:lnTo>
                  <a:lnTo>
                    <a:pt x="461460" y="257800"/>
                  </a:lnTo>
                  <a:lnTo>
                    <a:pt x="518385" y="268449"/>
                  </a:lnTo>
                  <a:lnTo>
                    <a:pt x="577697" y="278019"/>
                  </a:lnTo>
                  <a:lnTo>
                    <a:pt x="639240" y="286464"/>
                  </a:lnTo>
                  <a:lnTo>
                    <a:pt x="702857" y="293736"/>
                  </a:lnTo>
                  <a:lnTo>
                    <a:pt x="768394" y="299790"/>
                  </a:lnTo>
                  <a:lnTo>
                    <a:pt x="835692" y="304579"/>
                  </a:lnTo>
                  <a:lnTo>
                    <a:pt x="904598" y="308057"/>
                  </a:lnTo>
                  <a:lnTo>
                    <a:pt x="974955" y="310178"/>
                  </a:lnTo>
                  <a:lnTo>
                    <a:pt x="1046607" y="310895"/>
                  </a:lnTo>
                  <a:lnTo>
                    <a:pt x="1124331" y="310895"/>
                  </a:lnTo>
                  <a:lnTo>
                    <a:pt x="1192075" y="310249"/>
                  </a:lnTo>
                  <a:lnTo>
                    <a:pt x="1258842" y="308333"/>
                  </a:lnTo>
                  <a:lnTo>
                    <a:pt x="1324481" y="305184"/>
                  </a:lnTo>
                  <a:lnTo>
                    <a:pt x="1388836" y="300836"/>
                  </a:lnTo>
                  <a:lnTo>
                    <a:pt x="1451753" y="295324"/>
                  </a:lnTo>
                  <a:lnTo>
                    <a:pt x="1513081" y="288684"/>
                  </a:lnTo>
                  <a:lnTo>
                    <a:pt x="1572664" y="280952"/>
                  </a:lnTo>
                  <a:lnTo>
                    <a:pt x="1630349" y="272162"/>
                  </a:lnTo>
                  <a:lnTo>
                    <a:pt x="1685983" y="262350"/>
                  </a:lnTo>
                  <a:lnTo>
                    <a:pt x="1739412" y="251551"/>
                  </a:lnTo>
                  <a:lnTo>
                    <a:pt x="1790483" y="239800"/>
                  </a:lnTo>
                  <a:lnTo>
                    <a:pt x="1839041" y="227133"/>
                  </a:lnTo>
                  <a:lnTo>
                    <a:pt x="1884933" y="213585"/>
                  </a:lnTo>
                  <a:lnTo>
                    <a:pt x="1928005" y="199192"/>
                  </a:lnTo>
                  <a:lnTo>
                    <a:pt x="1968105" y="183988"/>
                  </a:lnTo>
                  <a:lnTo>
                    <a:pt x="2005078" y="168009"/>
                  </a:lnTo>
                  <a:lnTo>
                    <a:pt x="2069028" y="133867"/>
                  </a:lnTo>
                  <a:lnTo>
                    <a:pt x="2118629" y="97048"/>
                  </a:lnTo>
                  <a:lnTo>
                    <a:pt x="2137664" y="77724"/>
                  </a:lnTo>
                  <a:lnTo>
                    <a:pt x="2176526" y="77724"/>
                  </a:lnTo>
                  <a:lnTo>
                    <a:pt x="2132076" y="0"/>
                  </a:lnTo>
                  <a:lnTo>
                    <a:pt x="2021077" y="77724"/>
                  </a:lnTo>
                  <a:lnTo>
                    <a:pt x="2059939" y="77724"/>
                  </a:lnTo>
                  <a:lnTo>
                    <a:pt x="2040905" y="97048"/>
                  </a:lnTo>
                  <a:lnTo>
                    <a:pt x="1991304" y="133867"/>
                  </a:lnTo>
                  <a:lnTo>
                    <a:pt x="1927354" y="168009"/>
                  </a:lnTo>
                  <a:lnTo>
                    <a:pt x="1890381" y="183988"/>
                  </a:lnTo>
                  <a:lnTo>
                    <a:pt x="1850281" y="199192"/>
                  </a:lnTo>
                  <a:lnTo>
                    <a:pt x="1807209" y="213585"/>
                  </a:lnTo>
                  <a:lnTo>
                    <a:pt x="1761317" y="227133"/>
                  </a:lnTo>
                  <a:lnTo>
                    <a:pt x="1712759" y="239800"/>
                  </a:lnTo>
                  <a:lnTo>
                    <a:pt x="1661688" y="251551"/>
                  </a:lnTo>
                  <a:lnTo>
                    <a:pt x="1608259" y="262350"/>
                  </a:lnTo>
                  <a:lnTo>
                    <a:pt x="1552625" y="272162"/>
                  </a:lnTo>
                  <a:lnTo>
                    <a:pt x="1494940" y="280952"/>
                  </a:lnTo>
                  <a:lnTo>
                    <a:pt x="1435357" y="288684"/>
                  </a:lnTo>
                  <a:lnTo>
                    <a:pt x="1374029" y="295324"/>
                  </a:lnTo>
                  <a:lnTo>
                    <a:pt x="1311112" y="300836"/>
                  </a:lnTo>
                  <a:lnTo>
                    <a:pt x="1246757" y="305184"/>
                  </a:lnTo>
                  <a:lnTo>
                    <a:pt x="1181118" y="308333"/>
                  </a:lnTo>
                  <a:lnTo>
                    <a:pt x="1114351" y="310249"/>
                  </a:lnTo>
                  <a:lnTo>
                    <a:pt x="1046607" y="310895"/>
                  </a:lnTo>
                </a:path>
              </a:pathLst>
            </a:custGeom>
            <a:ln w="25907">
              <a:solidFill>
                <a:srgbClr val="385D89"/>
              </a:solidFill>
            </a:ln>
          </p:spPr>
          <p:txBody>
            <a:bodyPr wrap="square" lIns="0" tIns="0" rIns="0" bIns="0" rtlCol="0"/>
            <a:lstStyle/>
            <a:p>
              <a:endParaRPr>
                <a:latin typeface="Maiandra GD" panose="020E0502030308020204" pitchFamily="34" charset="0"/>
              </a:endParaRPr>
            </a:p>
          </p:txBody>
        </p:sp>
      </p:grpSp>
      <p:sp>
        <p:nvSpPr>
          <p:cNvPr id="49" name="object 50">
            <a:extLst>
              <a:ext uri="{FF2B5EF4-FFF2-40B4-BE49-F238E27FC236}">
                <a16:creationId xmlns:a16="http://schemas.microsoft.com/office/drawing/2014/main" id="{8287AA91-E7F0-4A58-8FB0-ADF467CF3863}"/>
              </a:ext>
            </a:extLst>
          </p:cNvPr>
          <p:cNvSpPr txBox="1"/>
          <p:nvPr/>
        </p:nvSpPr>
        <p:spPr>
          <a:xfrm>
            <a:off x="4854664" y="1889903"/>
            <a:ext cx="852171" cy="289823"/>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C00000"/>
                </a:solidFill>
                <a:latin typeface="Maiandra GD" panose="020E0502030308020204" pitchFamily="34" charset="0"/>
                <a:cs typeface="Calibri"/>
              </a:rPr>
              <a:t>H</a:t>
            </a:r>
            <a:r>
              <a:rPr sz="1800" b="1" spc="5" dirty="0">
                <a:solidFill>
                  <a:srgbClr val="C00000"/>
                </a:solidFill>
                <a:latin typeface="Maiandra GD" panose="020E0502030308020204" pitchFamily="34" charset="0"/>
                <a:cs typeface="Calibri"/>
              </a:rPr>
              <a:t>e</a:t>
            </a:r>
            <a:r>
              <a:rPr sz="1800" b="1" spc="-15" dirty="0">
                <a:solidFill>
                  <a:srgbClr val="C00000"/>
                </a:solidFill>
                <a:latin typeface="Maiandra GD" panose="020E0502030308020204" pitchFamily="34" charset="0"/>
                <a:cs typeface="Calibri"/>
              </a:rPr>
              <a:t>a</a:t>
            </a:r>
            <a:r>
              <a:rPr sz="1800" b="1" dirty="0">
                <a:solidFill>
                  <a:srgbClr val="C00000"/>
                </a:solidFill>
                <a:latin typeface="Maiandra GD" panose="020E0502030308020204" pitchFamily="34" charset="0"/>
                <a:cs typeface="Calibri"/>
              </a:rPr>
              <a:t>t</a:t>
            </a:r>
            <a:endParaRPr sz="1800" dirty="0">
              <a:latin typeface="Maiandra GD" panose="020E0502030308020204" pitchFamily="34" charset="0"/>
              <a:cs typeface="Calibri"/>
            </a:endParaRPr>
          </a:p>
        </p:txBody>
      </p:sp>
      <p:sp>
        <p:nvSpPr>
          <p:cNvPr id="50" name="object 51">
            <a:extLst>
              <a:ext uri="{FF2B5EF4-FFF2-40B4-BE49-F238E27FC236}">
                <a16:creationId xmlns:a16="http://schemas.microsoft.com/office/drawing/2014/main" id="{EEAD25AC-B760-46DB-9FC4-6E272E3317F7}"/>
              </a:ext>
            </a:extLst>
          </p:cNvPr>
          <p:cNvSpPr txBox="1"/>
          <p:nvPr/>
        </p:nvSpPr>
        <p:spPr>
          <a:xfrm>
            <a:off x="4974967" y="2876865"/>
            <a:ext cx="1046100" cy="289823"/>
          </a:xfrm>
          <a:prstGeom prst="rect">
            <a:avLst/>
          </a:prstGeom>
        </p:spPr>
        <p:txBody>
          <a:bodyPr vert="horz" wrap="square" lIns="0" tIns="12700" rIns="0" bIns="0" rtlCol="0">
            <a:spAutoFit/>
          </a:bodyPr>
          <a:lstStyle/>
          <a:p>
            <a:pPr marL="12700">
              <a:lnSpc>
                <a:spcPct val="100000"/>
              </a:lnSpc>
              <a:spcBef>
                <a:spcPts val="100"/>
              </a:spcBef>
            </a:pPr>
            <a:r>
              <a:rPr sz="1800" b="1" spc="-10" dirty="0">
                <a:solidFill>
                  <a:srgbClr val="C00000"/>
                </a:solidFill>
                <a:latin typeface="Maiandra GD" panose="020E0502030308020204" pitchFamily="34" charset="0"/>
                <a:cs typeface="Calibri"/>
              </a:rPr>
              <a:t>L</a:t>
            </a:r>
            <a:r>
              <a:rPr sz="1800" b="1" dirty="0">
                <a:solidFill>
                  <a:srgbClr val="C00000"/>
                </a:solidFill>
                <a:latin typeface="Maiandra GD" panose="020E0502030308020204" pitchFamily="34" charset="0"/>
                <a:cs typeface="Calibri"/>
              </a:rPr>
              <a:t>ig</a:t>
            </a:r>
            <a:r>
              <a:rPr sz="1800" b="1" spc="-10" dirty="0">
                <a:solidFill>
                  <a:srgbClr val="C00000"/>
                </a:solidFill>
                <a:latin typeface="Maiandra GD" panose="020E0502030308020204" pitchFamily="34" charset="0"/>
                <a:cs typeface="Calibri"/>
              </a:rPr>
              <a:t>h</a:t>
            </a:r>
            <a:r>
              <a:rPr sz="1800" b="1" dirty="0">
                <a:solidFill>
                  <a:srgbClr val="C00000"/>
                </a:solidFill>
                <a:latin typeface="Maiandra GD" panose="020E0502030308020204" pitchFamily="34" charset="0"/>
                <a:cs typeface="Calibri"/>
              </a:rPr>
              <a:t>t</a:t>
            </a:r>
            <a:endParaRPr sz="1800" dirty="0">
              <a:latin typeface="Maiandra GD" panose="020E0502030308020204" pitchFamily="34" charset="0"/>
              <a:cs typeface="Calibri"/>
            </a:endParaRPr>
          </a:p>
        </p:txBody>
      </p:sp>
    </p:spTree>
    <p:extLst>
      <p:ext uri="{BB962C8B-B14F-4D97-AF65-F5344CB8AC3E}">
        <p14:creationId xmlns:p14="http://schemas.microsoft.com/office/powerpoint/2010/main" val="637001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16" grpId="0"/>
      <p:bldP spid="20" grpId="0"/>
      <p:bldP spid="22" grpId="0" animBg="1"/>
      <p:bldP spid="34" grpId="0"/>
      <p:bldP spid="4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C019700-F4F2-44AD-A2DB-13BCBB02DE29}"/>
              </a:ext>
            </a:extLst>
          </p:cNvPr>
          <p:cNvSpPr/>
          <p:nvPr/>
        </p:nvSpPr>
        <p:spPr>
          <a:xfrm>
            <a:off x="2749855" y="0"/>
            <a:ext cx="4129785" cy="523220"/>
          </a:xfrm>
          <a:prstGeom prst="rect">
            <a:avLst/>
          </a:prstGeom>
          <a:effectLst>
            <a:outerShdw blurRad="50800" dist="38100" dir="5400000" algn="t" rotWithShape="0">
              <a:prstClr val="black">
                <a:alpha val="40000"/>
              </a:prstClr>
            </a:outerShdw>
          </a:effectLst>
        </p:spPr>
        <p:txBody>
          <a:bodyPr wrap="none">
            <a:spAutoFit/>
          </a:bodyPr>
          <a:lstStyle/>
          <a:p>
            <a:r>
              <a:rPr lang="en-US" sz="2800" b="1" dirty="0">
                <a:solidFill>
                  <a:srgbClr val="FF0000"/>
                </a:solidFill>
                <a:effectLst>
                  <a:outerShdw blurRad="38100" dist="38100" dir="2700000" algn="tl">
                    <a:srgbClr val="000000">
                      <a:alpha val="43137"/>
                    </a:srgbClr>
                  </a:outerShdw>
                </a:effectLst>
                <a:latin typeface="Maiandra GD" panose="020E0502030308020204" pitchFamily="34" charset="0"/>
                <a:ea typeface="Microsoft Sans Serif" panose="020B0604020202020204" pitchFamily="34" charset="0"/>
                <a:cs typeface="Microsoft Sans Serif" panose="020B0604020202020204" pitchFamily="34" charset="0"/>
              </a:rPr>
              <a:t>4n+2 </a:t>
            </a:r>
            <a:r>
              <a:rPr lang="el-GR" sz="2800" b="1" dirty="0">
                <a:solidFill>
                  <a:srgbClr val="FF0000"/>
                </a:solidFill>
                <a:effectLst>
                  <a:outerShdw blurRad="38100" dist="38100" dir="2700000" algn="tl">
                    <a:srgbClr val="000000">
                      <a:alpha val="43137"/>
                    </a:srgbClr>
                  </a:outerShdw>
                </a:effectLst>
                <a:latin typeface="Bahnschrift SemiBold SemiConden" panose="020B0502040204020203" pitchFamily="34" charset="0"/>
                <a:ea typeface="Microsoft Sans Serif" panose="020B0604020202020204" pitchFamily="34" charset="0"/>
                <a:cs typeface="Microsoft Sans Serif" panose="020B0604020202020204" pitchFamily="34" charset="0"/>
              </a:rPr>
              <a:t>π</a:t>
            </a:r>
            <a:r>
              <a:rPr lang="en-US" sz="2800" b="1" dirty="0">
                <a:solidFill>
                  <a:srgbClr val="FF0000"/>
                </a:solidFill>
                <a:effectLst>
                  <a:outerShdw blurRad="38100" dist="38100" dir="2700000" algn="tl">
                    <a:srgbClr val="000000">
                      <a:alpha val="43137"/>
                    </a:srgbClr>
                  </a:outerShdw>
                </a:effectLst>
                <a:latin typeface="Maiandra GD" panose="020E0502030308020204" pitchFamily="34" charset="0"/>
                <a:ea typeface="Microsoft Sans Serif" panose="020B0604020202020204" pitchFamily="34" charset="0"/>
                <a:cs typeface="Microsoft Sans Serif" panose="020B0604020202020204" pitchFamily="34" charset="0"/>
              </a:rPr>
              <a:t> Electrons System:</a:t>
            </a:r>
            <a:endParaRPr lang="en-IN" sz="2800" b="1" dirty="0">
              <a:solidFill>
                <a:srgbClr val="FF0000"/>
              </a:solidFill>
              <a:effectLst>
                <a:outerShdw blurRad="38100" dist="38100" dir="2700000" algn="tl">
                  <a:srgbClr val="000000">
                    <a:alpha val="43137"/>
                  </a:srgbClr>
                </a:outerShdw>
              </a:effectLst>
              <a:latin typeface="Maiandra GD" panose="020E0502030308020204" pitchFamily="34" charset="0"/>
              <a:ea typeface="Microsoft Sans Serif" panose="020B0604020202020204" pitchFamily="34" charset="0"/>
              <a:cs typeface="Microsoft Sans Serif" panose="020B0604020202020204" pitchFamily="34" charset="0"/>
            </a:endParaRPr>
          </a:p>
        </p:txBody>
      </p:sp>
      <p:sp>
        <p:nvSpPr>
          <p:cNvPr id="3" name="TextBox 2">
            <a:extLst>
              <a:ext uri="{FF2B5EF4-FFF2-40B4-BE49-F238E27FC236}">
                <a16:creationId xmlns:a16="http://schemas.microsoft.com/office/drawing/2014/main" id="{BB7F2D07-BE97-4747-BCE2-C13D0C3C7AA7}"/>
              </a:ext>
            </a:extLst>
          </p:cNvPr>
          <p:cNvSpPr txBox="1"/>
          <p:nvPr/>
        </p:nvSpPr>
        <p:spPr>
          <a:xfrm>
            <a:off x="3021081" y="893532"/>
            <a:ext cx="3443236" cy="2246769"/>
          </a:xfrm>
          <a:prstGeom prst="rect">
            <a:avLst/>
          </a:prstGeom>
          <a:noFill/>
        </p:spPr>
        <p:txBody>
          <a:bodyPr wrap="square" rtlCol="0">
            <a:spAutoFit/>
          </a:bodyPr>
          <a:lstStyle/>
          <a:p>
            <a:pPr algn="just"/>
            <a:r>
              <a:rPr lang="en-US" sz="2000" b="1" dirty="0">
                <a:latin typeface="Maiandra GD" panose="020E0502030308020204" pitchFamily="34" charset="0"/>
              </a:rPr>
              <a:t>Let us consider cyclisation of 1,3,5-hexatriene to 1,3-cyclohexadiene System. In this six molecular orbitals of 1,3,5-hexatriene and six Molecular orbitals of 1,3-cyclohexadiene are involved. </a:t>
            </a:r>
            <a:endParaRPr lang="en-IN" sz="2000" b="1" dirty="0">
              <a:latin typeface="Maiandra GD" panose="020E0502030308020204" pitchFamily="34" charset="0"/>
            </a:endParaRPr>
          </a:p>
        </p:txBody>
      </p:sp>
      <p:graphicFrame>
        <p:nvGraphicFramePr>
          <p:cNvPr id="5" name="Object 4">
            <a:extLst>
              <a:ext uri="{FF2B5EF4-FFF2-40B4-BE49-F238E27FC236}">
                <a16:creationId xmlns:a16="http://schemas.microsoft.com/office/drawing/2014/main" id="{8E51DAD7-103C-4DFA-8B68-384117768CBB}"/>
              </a:ext>
            </a:extLst>
          </p:cNvPr>
          <p:cNvGraphicFramePr>
            <a:graphicFrameLocks noChangeAspect="1"/>
          </p:cNvGraphicFramePr>
          <p:nvPr>
            <p:extLst>
              <p:ext uri="{D42A27DB-BD31-4B8C-83A1-F6EECF244321}">
                <p14:modId xmlns:p14="http://schemas.microsoft.com/office/powerpoint/2010/main" val="11282652"/>
              </p:ext>
            </p:extLst>
          </p:nvPr>
        </p:nvGraphicFramePr>
        <p:xfrm>
          <a:off x="7151279" y="377977"/>
          <a:ext cx="4601496" cy="6102045"/>
        </p:xfrm>
        <a:graphic>
          <a:graphicData uri="http://schemas.openxmlformats.org/presentationml/2006/ole">
            <mc:AlternateContent xmlns:mc="http://schemas.openxmlformats.org/markup-compatibility/2006">
              <mc:Choice xmlns:v="urn:schemas-microsoft-com:vml" Requires="v">
                <p:oleObj spid="_x0000_s19626" name="CS ChemDraw Drawing" r:id="rId3" imgW="2943360" imgH="5678280" progId="ChemDraw.Document.6.0">
                  <p:embed/>
                </p:oleObj>
              </mc:Choice>
              <mc:Fallback>
                <p:oleObj name="CS ChemDraw Drawing" r:id="rId3" imgW="2943360" imgH="5678280" progId="ChemDraw.Document.6.0">
                  <p:embed/>
                  <p:pic>
                    <p:nvPicPr>
                      <p:cNvPr id="0" name=""/>
                      <p:cNvPicPr/>
                      <p:nvPr/>
                    </p:nvPicPr>
                    <p:blipFill>
                      <a:blip r:embed="rId4"/>
                      <a:stretch>
                        <a:fillRect/>
                      </a:stretch>
                    </p:blipFill>
                    <p:spPr>
                      <a:xfrm>
                        <a:off x="7151279" y="377977"/>
                        <a:ext cx="4601496" cy="6102045"/>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F2BDF04B-7308-4A68-86CA-0EDE99E00964}"/>
              </a:ext>
            </a:extLst>
          </p:cNvPr>
          <p:cNvGraphicFramePr>
            <a:graphicFrameLocks noChangeAspect="1"/>
          </p:cNvGraphicFramePr>
          <p:nvPr>
            <p:extLst>
              <p:ext uri="{D42A27DB-BD31-4B8C-83A1-F6EECF244321}">
                <p14:modId xmlns:p14="http://schemas.microsoft.com/office/powerpoint/2010/main" val="4836376"/>
              </p:ext>
            </p:extLst>
          </p:nvPr>
        </p:nvGraphicFramePr>
        <p:xfrm>
          <a:off x="1640087" y="4348735"/>
          <a:ext cx="4895410" cy="1848956"/>
        </p:xfrm>
        <a:graphic>
          <a:graphicData uri="http://schemas.openxmlformats.org/presentationml/2006/ole">
            <mc:AlternateContent xmlns:mc="http://schemas.openxmlformats.org/markup-compatibility/2006">
              <mc:Choice xmlns:v="urn:schemas-microsoft-com:vml" Requires="v">
                <p:oleObj spid="_x0000_s19627" name="CS ChemDraw Drawing" r:id="rId5" imgW="2875320" imgH="1085760" progId="ChemDraw.Document.6.0">
                  <p:embed/>
                </p:oleObj>
              </mc:Choice>
              <mc:Fallback>
                <p:oleObj name="CS ChemDraw Drawing" r:id="rId5" imgW="2875320" imgH="1085760" progId="ChemDraw.Document.6.0">
                  <p:embed/>
                  <p:pic>
                    <p:nvPicPr>
                      <p:cNvPr id="0" name=""/>
                      <p:cNvPicPr/>
                      <p:nvPr/>
                    </p:nvPicPr>
                    <p:blipFill>
                      <a:blip r:embed="rId6"/>
                      <a:stretch>
                        <a:fillRect/>
                      </a:stretch>
                    </p:blipFill>
                    <p:spPr>
                      <a:xfrm>
                        <a:off x="1640087" y="4348735"/>
                        <a:ext cx="4895410" cy="1848956"/>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A4A3C25B-8CE5-4BFC-A32B-C48AE1CEBE8E}"/>
              </a:ext>
            </a:extLst>
          </p:cNvPr>
          <p:cNvSpPr txBox="1"/>
          <p:nvPr/>
        </p:nvSpPr>
        <p:spPr>
          <a:xfrm>
            <a:off x="6902245" y="2281084"/>
            <a:ext cx="45719" cy="1754326"/>
          </a:xfrm>
          <a:prstGeom prst="rect">
            <a:avLst/>
          </a:prstGeom>
          <a:noFill/>
        </p:spPr>
        <p:txBody>
          <a:bodyPr wrap="square" rtlCol="0">
            <a:spAutoFit/>
          </a:bodyPr>
          <a:lstStyle/>
          <a:p>
            <a:r>
              <a:rPr lang="en-US" b="1" dirty="0">
                <a:latin typeface="Maiandra GD" panose="020E0502030308020204" pitchFamily="34" charset="0"/>
              </a:rPr>
              <a:t>Energy</a:t>
            </a:r>
            <a:endParaRPr lang="en-IN" b="1" dirty="0">
              <a:latin typeface="Maiandra GD" panose="020E0502030308020204" pitchFamily="34" charset="0"/>
            </a:endParaRPr>
          </a:p>
        </p:txBody>
      </p:sp>
      <p:sp>
        <p:nvSpPr>
          <p:cNvPr id="9" name="Rectangle 8">
            <a:extLst>
              <a:ext uri="{FF2B5EF4-FFF2-40B4-BE49-F238E27FC236}">
                <a16:creationId xmlns:a16="http://schemas.microsoft.com/office/drawing/2014/main" id="{2F54E895-2324-439E-8C78-A83DBE4C6EC9}"/>
              </a:ext>
            </a:extLst>
          </p:cNvPr>
          <p:cNvSpPr/>
          <p:nvPr/>
        </p:nvSpPr>
        <p:spPr>
          <a:xfrm>
            <a:off x="7377572" y="5840050"/>
            <a:ext cx="452368" cy="369332"/>
          </a:xfrm>
          <a:prstGeom prst="rect">
            <a:avLst/>
          </a:prstGeom>
        </p:spPr>
        <p:txBody>
          <a:bodyPr wrap="none">
            <a:spAutoFit/>
          </a:bodyPr>
          <a:lstStyle/>
          <a:p>
            <a:r>
              <a:rPr lang="el-GR" b="1" dirty="0"/>
              <a:t>ψ</a:t>
            </a:r>
            <a:r>
              <a:rPr lang="en-US" b="1" dirty="0">
                <a:latin typeface="Maiandra GD" panose="020E0502030308020204" pitchFamily="34" charset="0"/>
              </a:rPr>
              <a:t>1</a:t>
            </a:r>
            <a:endParaRPr lang="en-IN" b="1" dirty="0">
              <a:latin typeface="Maiandra GD" panose="020E0502030308020204" pitchFamily="34" charset="0"/>
            </a:endParaRPr>
          </a:p>
        </p:txBody>
      </p:sp>
      <p:sp>
        <p:nvSpPr>
          <p:cNvPr id="10" name="Rectangle 9">
            <a:extLst>
              <a:ext uri="{FF2B5EF4-FFF2-40B4-BE49-F238E27FC236}">
                <a16:creationId xmlns:a16="http://schemas.microsoft.com/office/drawing/2014/main" id="{1744116A-69E1-4DA1-A23F-794503CB9CE3}"/>
              </a:ext>
            </a:extLst>
          </p:cNvPr>
          <p:cNvSpPr/>
          <p:nvPr/>
        </p:nvSpPr>
        <p:spPr>
          <a:xfrm>
            <a:off x="7377572" y="4817495"/>
            <a:ext cx="492443" cy="369332"/>
          </a:xfrm>
          <a:prstGeom prst="rect">
            <a:avLst/>
          </a:prstGeom>
        </p:spPr>
        <p:txBody>
          <a:bodyPr wrap="none">
            <a:spAutoFit/>
          </a:bodyPr>
          <a:lstStyle/>
          <a:p>
            <a:r>
              <a:rPr lang="el-GR" b="1" dirty="0"/>
              <a:t>ψ</a:t>
            </a:r>
            <a:r>
              <a:rPr lang="en-US" b="1" dirty="0">
                <a:latin typeface="Maiandra GD" panose="020E0502030308020204" pitchFamily="34" charset="0"/>
              </a:rPr>
              <a:t>2</a:t>
            </a:r>
            <a:endParaRPr lang="en-IN" b="1" dirty="0">
              <a:latin typeface="Maiandra GD" panose="020E0502030308020204" pitchFamily="34" charset="0"/>
            </a:endParaRPr>
          </a:p>
        </p:txBody>
      </p:sp>
      <p:sp>
        <p:nvSpPr>
          <p:cNvPr id="11" name="Rectangle 10">
            <a:extLst>
              <a:ext uri="{FF2B5EF4-FFF2-40B4-BE49-F238E27FC236}">
                <a16:creationId xmlns:a16="http://schemas.microsoft.com/office/drawing/2014/main" id="{36D9C214-ED20-4A24-B144-D644EC4969AC}"/>
              </a:ext>
            </a:extLst>
          </p:cNvPr>
          <p:cNvSpPr/>
          <p:nvPr/>
        </p:nvSpPr>
        <p:spPr>
          <a:xfrm>
            <a:off x="7377572" y="3726425"/>
            <a:ext cx="492443" cy="369332"/>
          </a:xfrm>
          <a:prstGeom prst="rect">
            <a:avLst/>
          </a:prstGeom>
        </p:spPr>
        <p:txBody>
          <a:bodyPr wrap="none">
            <a:spAutoFit/>
          </a:bodyPr>
          <a:lstStyle/>
          <a:p>
            <a:r>
              <a:rPr lang="el-GR" b="1" dirty="0"/>
              <a:t>ψ</a:t>
            </a:r>
            <a:r>
              <a:rPr lang="en-US" b="1" dirty="0">
                <a:latin typeface="Maiandra GD" panose="020E0502030308020204" pitchFamily="34" charset="0"/>
              </a:rPr>
              <a:t>3</a:t>
            </a:r>
            <a:endParaRPr lang="en-IN" b="1" dirty="0">
              <a:latin typeface="Maiandra GD" panose="020E0502030308020204" pitchFamily="34" charset="0"/>
            </a:endParaRPr>
          </a:p>
        </p:txBody>
      </p:sp>
      <p:sp>
        <p:nvSpPr>
          <p:cNvPr id="12" name="Rectangle 11">
            <a:extLst>
              <a:ext uri="{FF2B5EF4-FFF2-40B4-BE49-F238E27FC236}">
                <a16:creationId xmlns:a16="http://schemas.microsoft.com/office/drawing/2014/main" id="{EAF31B30-F534-4AF0-A547-5684805A2B56}"/>
              </a:ext>
            </a:extLst>
          </p:cNvPr>
          <p:cNvSpPr/>
          <p:nvPr/>
        </p:nvSpPr>
        <p:spPr>
          <a:xfrm>
            <a:off x="7314445" y="2820021"/>
            <a:ext cx="492443" cy="369332"/>
          </a:xfrm>
          <a:prstGeom prst="rect">
            <a:avLst/>
          </a:prstGeom>
        </p:spPr>
        <p:txBody>
          <a:bodyPr wrap="none">
            <a:spAutoFit/>
          </a:bodyPr>
          <a:lstStyle/>
          <a:p>
            <a:r>
              <a:rPr lang="el-GR" b="1" dirty="0"/>
              <a:t>ψ</a:t>
            </a:r>
            <a:r>
              <a:rPr lang="en-US" b="1" dirty="0">
                <a:latin typeface="Maiandra GD" panose="020E0502030308020204" pitchFamily="34" charset="0"/>
              </a:rPr>
              <a:t>4</a:t>
            </a:r>
            <a:endParaRPr lang="en-IN" b="1" dirty="0">
              <a:latin typeface="Maiandra GD" panose="020E0502030308020204" pitchFamily="34" charset="0"/>
            </a:endParaRPr>
          </a:p>
        </p:txBody>
      </p:sp>
      <p:sp>
        <p:nvSpPr>
          <p:cNvPr id="13" name="Rectangle 12">
            <a:extLst>
              <a:ext uri="{FF2B5EF4-FFF2-40B4-BE49-F238E27FC236}">
                <a16:creationId xmlns:a16="http://schemas.microsoft.com/office/drawing/2014/main" id="{F80A0FED-9338-4E67-A3CC-15CADA0088B3}"/>
              </a:ext>
            </a:extLst>
          </p:cNvPr>
          <p:cNvSpPr/>
          <p:nvPr/>
        </p:nvSpPr>
        <p:spPr>
          <a:xfrm>
            <a:off x="7314445" y="1728574"/>
            <a:ext cx="492443" cy="369332"/>
          </a:xfrm>
          <a:prstGeom prst="rect">
            <a:avLst/>
          </a:prstGeom>
        </p:spPr>
        <p:txBody>
          <a:bodyPr wrap="none">
            <a:spAutoFit/>
          </a:bodyPr>
          <a:lstStyle/>
          <a:p>
            <a:r>
              <a:rPr lang="el-GR" b="1" dirty="0"/>
              <a:t>ψ</a:t>
            </a:r>
            <a:r>
              <a:rPr lang="en-US" b="1" dirty="0">
                <a:latin typeface="Maiandra GD" panose="020E0502030308020204" pitchFamily="34" charset="0"/>
              </a:rPr>
              <a:t>5</a:t>
            </a:r>
            <a:endParaRPr lang="en-IN" b="1" dirty="0">
              <a:latin typeface="Maiandra GD" panose="020E0502030308020204" pitchFamily="34" charset="0"/>
            </a:endParaRPr>
          </a:p>
        </p:txBody>
      </p:sp>
      <p:sp>
        <p:nvSpPr>
          <p:cNvPr id="14" name="Rectangle 13">
            <a:extLst>
              <a:ext uri="{FF2B5EF4-FFF2-40B4-BE49-F238E27FC236}">
                <a16:creationId xmlns:a16="http://schemas.microsoft.com/office/drawing/2014/main" id="{CBC9F521-6C77-4D97-849B-BDB51CC73093}"/>
              </a:ext>
            </a:extLst>
          </p:cNvPr>
          <p:cNvSpPr/>
          <p:nvPr/>
        </p:nvSpPr>
        <p:spPr>
          <a:xfrm>
            <a:off x="7377572" y="802505"/>
            <a:ext cx="492443" cy="369332"/>
          </a:xfrm>
          <a:prstGeom prst="rect">
            <a:avLst/>
          </a:prstGeom>
        </p:spPr>
        <p:txBody>
          <a:bodyPr wrap="none">
            <a:spAutoFit/>
          </a:bodyPr>
          <a:lstStyle/>
          <a:p>
            <a:r>
              <a:rPr lang="el-GR" b="1" dirty="0"/>
              <a:t>ψ</a:t>
            </a:r>
            <a:r>
              <a:rPr lang="en-US" b="1" dirty="0">
                <a:latin typeface="Maiandra GD" panose="020E0502030308020204" pitchFamily="34" charset="0"/>
              </a:rPr>
              <a:t>6</a:t>
            </a:r>
            <a:endParaRPr lang="en-IN" b="1" dirty="0">
              <a:latin typeface="Maiandra GD" panose="020E0502030308020204" pitchFamily="34" charset="0"/>
            </a:endParaRPr>
          </a:p>
        </p:txBody>
      </p:sp>
      <p:sp>
        <p:nvSpPr>
          <p:cNvPr id="15" name="Rectangle 14">
            <a:extLst>
              <a:ext uri="{FF2B5EF4-FFF2-40B4-BE49-F238E27FC236}">
                <a16:creationId xmlns:a16="http://schemas.microsoft.com/office/drawing/2014/main" id="{E177565F-6687-4085-B507-3AED2EC8E3ED}"/>
              </a:ext>
            </a:extLst>
          </p:cNvPr>
          <p:cNvSpPr/>
          <p:nvPr/>
        </p:nvSpPr>
        <p:spPr>
          <a:xfrm>
            <a:off x="11825019" y="5840050"/>
            <a:ext cx="349776" cy="369332"/>
          </a:xfrm>
          <a:prstGeom prst="rect">
            <a:avLst/>
          </a:prstGeom>
        </p:spPr>
        <p:txBody>
          <a:bodyPr wrap="none">
            <a:spAutoFit/>
          </a:bodyPr>
          <a:lstStyle/>
          <a:p>
            <a:r>
              <a:rPr lang="el-GR" b="1" dirty="0"/>
              <a:t>σ</a:t>
            </a:r>
            <a:endParaRPr lang="en-IN" b="1" dirty="0">
              <a:latin typeface="Maiandra GD" panose="020E0502030308020204" pitchFamily="34" charset="0"/>
            </a:endParaRPr>
          </a:p>
        </p:txBody>
      </p:sp>
      <p:sp>
        <p:nvSpPr>
          <p:cNvPr id="16" name="Rectangle 15">
            <a:extLst>
              <a:ext uri="{FF2B5EF4-FFF2-40B4-BE49-F238E27FC236}">
                <a16:creationId xmlns:a16="http://schemas.microsoft.com/office/drawing/2014/main" id="{DA93D747-86EB-4BA3-B2A9-A6EEAF8DCB8C}"/>
              </a:ext>
            </a:extLst>
          </p:cNvPr>
          <p:cNvSpPr/>
          <p:nvPr/>
        </p:nvSpPr>
        <p:spPr>
          <a:xfrm>
            <a:off x="11686625" y="697779"/>
            <a:ext cx="465192" cy="369332"/>
          </a:xfrm>
          <a:prstGeom prst="rect">
            <a:avLst/>
          </a:prstGeom>
        </p:spPr>
        <p:txBody>
          <a:bodyPr wrap="none">
            <a:spAutoFit/>
          </a:bodyPr>
          <a:lstStyle/>
          <a:p>
            <a:r>
              <a:rPr lang="el-GR" b="1" dirty="0"/>
              <a:t>σ</a:t>
            </a:r>
            <a:r>
              <a:rPr lang="en-US" b="1" dirty="0">
                <a:latin typeface="Maiandra GD" panose="020E0502030308020204" pitchFamily="34" charset="0"/>
              </a:rPr>
              <a:t>*</a:t>
            </a:r>
            <a:endParaRPr lang="en-IN" b="1" dirty="0">
              <a:latin typeface="Maiandra GD" panose="020E0502030308020204" pitchFamily="34" charset="0"/>
            </a:endParaRPr>
          </a:p>
        </p:txBody>
      </p:sp>
      <p:sp>
        <p:nvSpPr>
          <p:cNvPr id="17" name="Rectangle 16">
            <a:extLst>
              <a:ext uri="{FF2B5EF4-FFF2-40B4-BE49-F238E27FC236}">
                <a16:creationId xmlns:a16="http://schemas.microsoft.com/office/drawing/2014/main" id="{8FACC778-BCE6-4E57-98E2-458F16C094C5}"/>
              </a:ext>
            </a:extLst>
          </p:cNvPr>
          <p:cNvSpPr/>
          <p:nvPr/>
        </p:nvSpPr>
        <p:spPr>
          <a:xfrm>
            <a:off x="11752775" y="4896154"/>
            <a:ext cx="429926" cy="369332"/>
          </a:xfrm>
          <a:prstGeom prst="rect">
            <a:avLst/>
          </a:prstGeom>
        </p:spPr>
        <p:txBody>
          <a:bodyPr wrap="none">
            <a:spAutoFit/>
          </a:bodyPr>
          <a:lstStyle/>
          <a:p>
            <a:r>
              <a:rPr lang="el-GR" b="1" dirty="0"/>
              <a:t>π</a:t>
            </a:r>
            <a:r>
              <a:rPr lang="en-US" b="1" dirty="0">
                <a:latin typeface="Maiandra GD" panose="020E0502030308020204" pitchFamily="34" charset="0"/>
              </a:rPr>
              <a:t>1</a:t>
            </a:r>
            <a:endParaRPr lang="en-IN" b="1" dirty="0">
              <a:latin typeface="Maiandra GD" panose="020E0502030308020204" pitchFamily="34" charset="0"/>
            </a:endParaRPr>
          </a:p>
        </p:txBody>
      </p:sp>
      <p:sp>
        <p:nvSpPr>
          <p:cNvPr id="18" name="Rectangle 17">
            <a:extLst>
              <a:ext uri="{FF2B5EF4-FFF2-40B4-BE49-F238E27FC236}">
                <a16:creationId xmlns:a16="http://schemas.microsoft.com/office/drawing/2014/main" id="{2B49A881-D14E-4DF8-9F98-329941CFF64D}"/>
              </a:ext>
            </a:extLst>
          </p:cNvPr>
          <p:cNvSpPr/>
          <p:nvPr/>
        </p:nvSpPr>
        <p:spPr>
          <a:xfrm>
            <a:off x="11752775" y="2820021"/>
            <a:ext cx="545342" cy="369332"/>
          </a:xfrm>
          <a:prstGeom prst="rect">
            <a:avLst/>
          </a:prstGeom>
        </p:spPr>
        <p:txBody>
          <a:bodyPr wrap="none">
            <a:spAutoFit/>
          </a:bodyPr>
          <a:lstStyle/>
          <a:p>
            <a:r>
              <a:rPr lang="el-GR" b="1" dirty="0"/>
              <a:t>π</a:t>
            </a:r>
            <a:r>
              <a:rPr lang="en-US" b="1" dirty="0">
                <a:latin typeface="Maiandra GD" panose="020E0502030308020204" pitchFamily="34" charset="0"/>
              </a:rPr>
              <a:t>1*</a:t>
            </a:r>
            <a:endParaRPr lang="en-IN" b="1" dirty="0">
              <a:latin typeface="Maiandra GD" panose="020E0502030308020204" pitchFamily="34" charset="0"/>
            </a:endParaRPr>
          </a:p>
        </p:txBody>
      </p:sp>
      <p:sp>
        <p:nvSpPr>
          <p:cNvPr id="19" name="Rectangle 18">
            <a:extLst>
              <a:ext uri="{FF2B5EF4-FFF2-40B4-BE49-F238E27FC236}">
                <a16:creationId xmlns:a16="http://schemas.microsoft.com/office/drawing/2014/main" id="{5D77033B-FB2D-447A-A4EE-73B273C64797}"/>
              </a:ext>
            </a:extLst>
          </p:cNvPr>
          <p:cNvSpPr/>
          <p:nvPr/>
        </p:nvSpPr>
        <p:spPr>
          <a:xfrm>
            <a:off x="11752775" y="3858087"/>
            <a:ext cx="471604" cy="369332"/>
          </a:xfrm>
          <a:prstGeom prst="rect">
            <a:avLst/>
          </a:prstGeom>
        </p:spPr>
        <p:txBody>
          <a:bodyPr wrap="none">
            <a:spAutoFit/>
          </a:bodyPr>
          <a:lstStyle/>
          <a:p>
            <a:r>
              <a:rPr lang="el-GR" b="1" dirty="0"/>
              <a:t>π</a:t>
            </a:r>
            <a:r>
              <a:rPr lang="en-US" b="1" dirty="0">
                <a:latin typeface="Maiandra GD" panose="020E0502030308020204" pitchFamily="34" charset="0"/>
              </a:rPr>
              <a:t>2</a:t>
            </a:r>
            <a:endParaRPr lang="en-IN" b="1" dirty="0">
              <a:latin typeface="Maiandra GD" panose="020E0502030308020204" pitchFamily="34" charset="0"/>
            </a:endParaRPr>
          </a:p>
        </p:txBody>
      </p:sp>
      <p:sp>
        <p:nvSpPr>
          <p:cNvPr id="20" name="Rectangle 19">
            <a:extLst>
              <a:ext uri="{FF2B5EF4-FFF2-40B4-BE49-F238E27FC236}">
                <a16:creationId xmlns:a16="http://schemas.microsoft.com/office/drawing/2014/main" id="{15275E88-75B8-4C57-9E04-38B2D5D9EA4C}"/>
              </a:ext>
            </a:extLst>
          </p:cNvPr>
          <p:cNvSpPr/>
          <p:nvPr/>
        </p:nvSpPr>
        <p:spPr>
          <a:xfrm>
            <a:off x="11706397" y="1728574"/>
            <a:ext cx="587020" cy="369332"/>
          </a:xfrm>
          <a:prstGeom prst="rect">
            <a:avLst/>
          </a:prstGeom>
        </p:spPr>
        <p:txBody>
          <a:bodyPr wrap="none">
            <a:spAutoFit/>
          </a:bodyPr>
          <a:lstStyle/>
          <a:p>
            <a:r>
              <a:rPr lang="el-GR" b="1" dirty="0"/>
              <a:t>π</a:t>
            </a:r>
            <a:r>
              <a:rPr lang="en-US" b="1" dirty="0">
                <a:latin typeface="Maiandra GD" panose="020E0502030308020204" pitchFamily="34" charset="0"/>
              </a:rPr>
              <a:t>2*</a:t>
            </a:r>
            <a:endParaRPr lang="en-IN" b="1" dirty="0">
              <a:latin typeface="Maiandra GD" panose="020E0502030308020204" pitchFamily="34" charset="0"/>
            </a:endParaRPr>
          </a:p>
        </p:txBody>
      </p:sp>
      <p:sp>
        <p:nvSpPr>
          <p:cNvPr id="22" name="TextBox 21">
            <a:extLst>
              <a:ext uri="{FF2B5EF4-FFF2-40B4-BE49-F238E27FC236}">
                <a16:creationId xmlns:a16="http://schemas.microsoft.com/office/drawing/2014/main" id="{54FF9B4D-16E9-4EFF-B58A-6D124F442958}"/>
              </a:ext>
            </a:extLst>
          </p:cNvPr>
          <p:cNvSpPr txBox="1"/>
          <p:nvPr/>
        </p:nvSpPr>
        <p:spPr>
          <a:xfrm>
            <a:off x="8674579" y="152056"/>
            <a:ext cx="3078196" cy="369332"/>
          </a:xfrm>
          <a:prstGeom prst="rect">
            <a:avLst/>
          </a:prstGeom>
          <a:noFill/>
        </p:spPr>
        <p:txBody>
          <a:bodyPr wrap="square" rtlCol="0">
            <a:spAutoFit/>
          </a:bodyPr>
          <a:lstStyle/>
          <a:p>
            <a:r>
              <a:rPr lang="en-IN" b="1" dirty="0">
                <a:solidFill>
                  <a:srgbClr val="001F5F"/>
                </a:solidFill>
                <a:latin typeface="Maiandra GD" panose="020E0502030308020204" pitchFamily="34" charset="0"/>
                <a:ea typeface="Microsoft Sans Serif" panose="020B0604020202020204" pitchFamily="34" charset="0"/>
                <a:cs typeface="Microsoft Sans Serif" panose="020B0604020202020204" pitchFamily="34" charset="0"/>
              </a:rPr>
              <a:t>Axis of </a:t>
            </a:r>
            <a:r>
              <a:rPr lang="en-IN" b="1" spc="-5" dirty="0">
                <a:solidFill>
                  <a:srgbClr val="001F5F"/>
                </a:solidFill>
                <a:latin typeface="Maiandra GD" panose="020E0502030308020204" pitchFamily="34" charset="0"/>
                <a:ea typeface="Microsoft Sans Serif" panose="020B0604020202020204" pitchFamily="34" charset="0"/>
                <a:cs typeface="Microsoft Sans Serif" panose="020B0604020202020204" pitchFamily="34" charset="0"/>
              </a:rPr>
              <a:t>symmetry (C2)</a:t>
            </a:r>
            <a:endParaRPr lang="en-IN" b="1" dirty="0">
              <a:latin typeface="Maiandra GD" panose="020E0502030308020204" pitchFamily="34" charset="0"/>
            </a:endParaRPr>
          </a:p>
        </p:txBody>
      </p:sp>
      <p:sp>
        <p:nvSpPr>
          <p:cNvPr id="23" name="TextBox 22">
            <a:extLst>
              <a:ext uri="{FF2B5EF4-FFF2-40B4-BE49-F238E27FC236}">
                <a16:creationId xmlns:a16="http://schemas.microsoft.com/office/drawing/2014/main" id="{EEEAB60C-C533-4401-BCDD-74244CBD89BB}"/>
              </a:ext>
            </a:extLst>
          </p:cNvPr>
          <p:cNvSpPr txBox="1"/>
          <p:nvPr/>
        </p:nvSpPr>
        <p:spPr>
          <a:xfrm flipH="1">
            <a:off x="9081565" y="5840050"/>
            <a:ext cx="157596" cy="369332"/>
          </a:xfrm>
          <a:prstGeom prst="rect">
            <a:avLst/>
          </a:prstGeom>
          <a:noFill/>
        </p:spPr>
        <p:txBody>
          <a:bodyPr wrap="square" rtlCol="0">
            <a:spAutoFit/>
          </a:bodyPr>
          <a:lstStyle/>
          <a:p>
            <a:r>
              <a:rPr lang="en-US" b="1" dirty="0">
                <a:latin typeface="Maiandra GD" panose="020E0502030308020204" pitchFamily="34" charset="0"/>
              </a:rPr>
              <a:t>A</a:t>
            </a:r>
            <a:endParaRPr lang="en-IN" b="1" dirty="0">
              <a:latin typeface="Maiandra GD" panose="020E0502030308020204" pitchFamily="34" charset="0"/>
            </a:endParaRPr>
          </a:p>
        </p:txBody>
      </p:sp>
      <p:sp>
        <p:nvSpPr>
          <p:cNvPr id="24" name="Rectangle 23">
            <a:extLst>
              <a:ext uri="{FF2B5EF4-FFF2-40B4-BE49-F238E27FC236}">
                <a16:creationId xmlns:a16="http://schemas.microsoft.com/office/drawing/2014/main" id="{D82BF638-45B4-44DC-9367-23D853888F63}"/>
              </a:ext>
            </a:extLst>
          </p:cNvPr>
          <p:cNvSpPr/>
          <p:nvPr/>
        </p:nvSpPr>
        <p:spPr>
          <a:xfrm>
            <a:off x="9080303" y="3850744"/>
            <a:ext cx="338554" cy="369332"/>
          </a:xfrm>
          <a:prstGeom prst="rect">
            <a:avLst/>
          </a:prstGeom>
        </p:spPr>
        <p:txBody>
          <a:bodyPr wrap="none">
            <a:spAutoFit/>
          </a:bodyPr>
          <a:lstStyle/>
          <a:p>
            <a:r>
              <a:rPr lang="en-US" b="1" dirty="0">
                <a:latin typeface="Maiandra GD" panose="020E0502030308020204" pitchFamily="34" charset="0"/>
              </a:rPr>
              <a:t>A</a:t>
            </a:r>
            <a:endParaRPr lang="en-IN" b="1" dirty="0">
              <a:latin typeface="Maiandra GD" panose="020E0502030308020204" pitchFamily="34" charset="0"/>
            </a:endParaRPr>
          </a:p>
        </p:txBody>
      </p:sp>
      <p:sp>
        <p:nvSpPr>
          <p:cNvPr id="25" name="Rectangle 24">
            <a:extLst>
              <a:ext uri="{FF2B5EF4-FFF2-40B4-BE49-F238E27FC236}">
                <a16:creationId xmlns:a16="http://schemas.microsoft.com/office/drawing/2014/main" id="{EC22918A-8BDD-4B35-BC93-B049ACA3C816}"/>
              </a:ext>
            </a:extLst>
          </p:cNvPr>
          <p:cNvSpPr/>
          <p:nvPr/>
        </p:nvSpPr>
        <p:spPr>
          <a:xfrm>
            <a:off x="9080303" y="1816734"/>
            <a:ext cx="338554" cy="369332"/>
          </a:xfrm>
          <a:prstGeom prst="rect">
            <a:avLst/>
          </a:prstGeom>
        </p:spPr>
        <p:txBody>
          <a:bodyPr wrap="none">
            <a:spAutoFit/>
          </a:bodyPr>
          <a:lstStyle/>
          <a:p>
            <a:r>
              <a:rPr lang="en-US" b="1" dirty="0">
                <a:latin typeface="Maiandra GD" panose="020E0502030308020204" pitchFamily="34" charset="0"/>
              </a:rPr>
              <a:t>A</a:t>
            </a:r>
            <a:endParaRPr lang="en-IN" b="1" dirty="0">
              <a:latin typeface="Maiandra GD" panose="020E0502030308020204" pitchFamily="34" charset="0"/>
            </a:endParaRPr>
          </a:p>
        </p:txBody>
      </p:sp>
      <p:sp>
        <p:nvSpPr>
          <p:cNvPr id="26" name="Rectangle 25">
            <a:extLst>
              <a:ext uri="{FF2B5EF4-FFF2-40B4-BE49-F238E27FC236}">
                <a16:creationId xmlns:a16="http://schemas.microsoft.com/office/drawing/2014/main" id="{C1727750-9087-48F2-A809-F07A539BE16D}"/>
              </a:ext>
            </a:extLst>
          </p:cNvPr>
          <p:cNvSpPr/>
          <p:nvPr/>
        </p:nvSpPr>
        <p:spPr>
          <a:xfrm>
            <a:off x="10312496" y="4896154"/>
            <a:ext cx="338554" cy="369332"/>
          </a:xfrm>
          <a:prstGeom prst="rect">
            <a:avLst/>
          </a:prstGeom>
        </p:spPr>
        <p:txBody>
          <a:bodyPr wrap="none">
            <a:spAutoFit/>
          </a:bodyPr>
          <a:lstStyle/>
          <a:p>
            <a:r>
              <a:rPr lang="en-US" b="1" dirty="0">
                <a:latin typeface="Maiandra GD" panose="020E0502030308020204" pitchFamily="34" charset="0"/>
              </a:rPr>
              <a:t>A</a:t>
            </a:r>
            <a:endParaRPr lang="en-IN" b="1" dirty="0">
              <a:latin typeface="Maiandra GD" panose="020E0502030308020204" pitchFamily="34" charset="0"/>
            </a:endParaRPr>
          </a:p>
        </p:txBody>
      </p:sp>
      <p:sp>
        <p:nvSpPr>
          <p:cNvPr id="27" name="Rectangle 26">
            <a:extLst>
              <a:ext uri="{FF2B5EF4-FFF2-40B4-BE49-F238E27FC236}">
                <a16:creationId xmlns:a16="http://schemas.microsoft.com/office/drawing/2014/main" id="{BD85CE8C-6A9E-4C9C-8BA5-0BA72E42EF78}"/>
              </a:ext>
            </a:extLst>
          </p:cNvPr>
          <p:cNvSpPr/>
          <p:nvPr/>
        </p:nvSpPr>
        <p:spPr>
          <a:xfrm>
            <a:off x="10312496" y="2820021"/>
            <a:ext cx="338554" cy="369332"/>
          </a:xfrm>
          <a:prstGeom prst="rect">
            <a:avLst/>
          </a:prstGeom>
        </p:spPr>
        <p:txBody>
          <a:bodyPr wrap="none">
            <a:spAutoFit/>
          </a:bodyPr>
          <a:lstStyle/>
          <a:p>
            <a:r>
              <a:rPr lang="en-US" b="1" dirty="0">
                <a:latin typeface="Maiandra GD" panose="020E0502030308020204" pitchFamily="34" charset="0"/>
              </a:rPr>
              <a:t>A</a:t>
            </a:r>
            <a:endParaRPr lang="en-IN" b="1" dirty="0">
              <a:latin typeface="Maiandra GD" panose="020E0502030308020204" pitchFamily="34" charset="0"/>
            </a:endParaRPr>
          </a:p>
        </p:txBody>
      </p:sp>
      <p:sp>
        <p:nvSpPr>
          <p:cNvPr id="28" name="Rectangle 27">
            <a:extLst>
              <a:ext uri="{FF2B5EF4-FFF2-40B4-BE49-F238E27FC236}">
                <a16:creationId xmlns:a16="http://schemas.microsoft.com/office/drawing/2014/main" id="{7E98B5E5-7D62-4CEB-B360-6446750F45B9}"/>
              </a:ext>
            </a:extLst>
          </p:cNvPr>
          <p:cNvSpPr/>
          <p:nvPr/>
        </p:nvSpPr>
        <p:spPr>
          <a:xfrm>
            <a:off x="10312496" y="799729"/>
            <a:ext cx="338554" cy="369332"/>
          </a:xfrm>
          <a:prstGeom prst="rect">
            <a:avLst/>
          </a:prstGeom>
        </p:spPr>
        <p:txBody>
          <a:bodyPr wrap="none">
            <a:spAutoFit/>
          </a:bodyPr>
          <a:lstStyle/>
          <a:p>
            <a:r>
              <a:rPr lang="en-US" b="1" dirty="0">
                <a:latin typeface="Maiandra GD" panose="020E0502030308020204" pitchFamily="34" charset="0"/>
              </a:rPr>
              <a:t>A</a:t>
            </a:r>
            <a:endParaRPr lang="en-IN" b="1" dirty="0">
              <a:latin typeface="Maiandra GD" panose="020E0502030308020204" pitchFamily="34" charset="0"/>
            </a:endParaRPr>
          </a:p>
        </p:txBody>
      </p:sp>
      <p:sp>
        <p:nvSpPr>
          <p:cNvPr id="29" name="Rectangle 28">
            <a:extLst>
              <a:ext uri="{FF2B5EF4-FFF2-40B4-BE49-F238E27FC236}">
                <a16:creationId xmlns:a16="http://schemas.microsoft.com/office/drawing/2014/main" id="{1E65100B-1C24-45F5-8E71-7459C187B7B8}"/>
              </a:ext>
            </a:extLst>
          </p:cNvPr>
          <p:cNvSpPr/>
          <p:nvPr/>
        </p:nvSpPr>
        <p:spPr>
          <a:xfrm>
            <a:off x="9064291" y="4796051"/>
            <a:ext cx="290464" cy="369332"/>
          </a:xfrm>
          <a:prstGeom prst="rect">
            <a:avLst/>
          </a:prstGeom>
        </p:spPr>
        <p:txBody>
          <a:bodyPr wrap="none">
            <a:spAutoFit/>
          </a:bodyPr>
          <a:lstStyle/>
          <a:p>
            <a:r>
              <a:rPr lang="en-US" b="1" dirty="0">
                <a:latin typeface="Maiandra GD" panose="020E0502030308020204" pitchFamily="34" charset="0"/>
              </a:rPr>
              <a:t>S</a:t>
            </a:r>
            <a:endParaRPr lang="en-IN" b="1" dirty="0">
              <a:latin typeface="Maiandra GD" panose="020E0502030308020204" pitchFamily="34" charset="0"/>
            </a:endParaRPr>
          </a:p>
        </p:txBody>
      </p:sp>
      <p:sp>
        <p:nvSpPr>
          <p:cNvPr id="30" name="Rectangle 29">
            <a:extLst>
              <a:ext uri="{FF2B5EF4-FFF2-40B4-BE49-F238E27FC236}">
                <a16:creationId xmlns:a16="http://schemas.microsoft.com/office/drawing/2014/main" id="{3D3E4CB7-6096-4EB2-B0F3-515E91096B89}"/>
              </a:ext>
            </a:extLst>
          </p:cNvPr>
          <p:cNvSpPr/>
          <p:nvPr/>
        </p:nvSpPr>
        <p:spPr>
          <a:xfrm>
            <a:off x="9107555" y="2847908"/>
            <a:ext cx="290464" cy="369332"/>
          </a:xfrm>
          <a:prstGeom prst="rect">
            <a:avLst/>
          </a:prstGeom>
        </p:spPr>
        <p:txBody>
          <a:bodyPr wrap="none">
            <a:spAutoFit/>
          </a:bodyPr>
          <a:lstStyle/>
          <a:p>
            <a:r>
              <a:rPr lang="en-US" b="1" dirty="0">
                <a:latin typeface="Maiandra GD" panose="020E0502030308020204" pitchFamily="34" charset="0"/>
              </a:rPr>
              <a:t>S</a:t>
            </a:r>
            <a:endParaRPr lang="en-IN" b="1" dirty="0">
              <a:latin typeface="Maiandra GD" panose="020E0502030308020204" pitchFamily="34" charset="0"/>
            </a:endParaRPr>
          </a:p>
        </p:txBody>
      </p:sp>
      <p:sp>
        <p:nvSpPr>
          <p:cNvPr id="31" name="Rectangle 30">
            <a:extLst>
              <a:ext uri="{FF2B5EF4-FFF2-40B4-BE49-F238E27FC236}">
                <a16:creationId xmlns:a16="http://schemas.microsoft.com/office/drawing/2014/main" id="{274BFACF-CC68-426C-9FBD-BDAD1945B9DC}"/>
              </a:ext>
            </a:extLst>
          </p:cNvPr>
          <p:cNvSpPr/>
          <p:nvPr/>
        </p:nvSpPr>
        <p:spPr>
          <a:xfrm>
            <a:off x="8961895" y="785560"/>
            <a:ext cx="290464" cy="369332"/>
          </a:xfrm>
          <a:prstGeom prst="rect">
            <a:avLst/>
          </a:prstGeom>
        </p:spPr>
        <p:txBody>
          <a:bodyPr wrap="none">
            <a:spAutoFit/>
          </a:bodyPr>
          <a:lstStyle/>
          <a:p>
            <a:r>
              <a:rPr lang="en-US" b="1" dirty="0">
                <a:latin typeface="Maiandra GD" panose="020E0502030308020204" pitchFamily="34" charset="0"/>
              </a:rPr>
              <a:t>S</a:t>
            </a:r>
            <a:endParaRPr lang="en-IN" b="1" dirty="0">
              <a:latin typeface="Maiandra GD" panose="020E0502030308020204" pitchFamily="34" charset="0"/>
            </a:endParaRPr>
          </a:p>
        </p:txBody>
      </p:sp>
      <p:sp>
        <p:nvSpPr>
          <p:cNvPr id="32" name="Rectangle 31">
            <a:extLst>
              <a:ext uri="{FF2B5EF4-FFF2-40B4-BE49-F238E27FC236}">
                <a16:creationId xmlns:a16="http://schemas.microsoft.com/office/drawing/2014/main" id="{40376F4C-30BD-4F1F-BB23-E95BD6B7B2BD}"/>
              </a:ext>
            </a:extLst>
          </p:cNvPr>
          <p:cNvSpPr/>
          <p:nvPr/>
        </p:nvSpPr>
        <p:spPr>
          <a:xfrm>
            <a:off x="10388909" y="5873605"/>
            <a:ext cx="290464" cy="369332"/>
          </a:xfrm>
          <a:prstGeom prst="rect">
            <a:avLst/>
          </a:prstGeom>
        </p:spPr>
        <p:txBody>
          <a:bodyPr wrap="none">
            <a:spAutoFit/>
          </a:bodyPr>
          <a:lstStyle/>
          <a:p>
            <a:r>
              <a:rPr lang="en-US" b="1" dirty="0">
                <a:latin typeface="Maiandra GD" panose="020E0502030308020204" pitchFamily="34" charset="0"/>
              </a:rPr>
              <a:t>S</a:t>
            </a:r>
            <a:endParaRPr lang="en-IN" b="1" dirty="0">
              <a:latin typeface="Maiandra GD" panose="020E0502030308020204" pitchFamily="34" charset="0"/>
            </a:endParaRPr>
          </a:p>
        </p:txBody>
      </p:sp>
      <p:sp>
        <p:nvSpPr>
          <p:cNvPr id="33" name="Rectangle 32">
            <a:extLst>
              <a:ext uri="{FF2B5EF4-FFF2-40B4-BE49-F238E27FC236}">
                <a16:creationId xmlns:a16="http://schemas.microsoft.com/office/drawing/2014/main" id="{D4EB9AFB-9C28-4E7B-A5E9-3D9A488418BF}"/>
              </a:ext>
            </a:extLst>
          </p:cNvPr>
          <p:cNvSpPr/>
          <p:nvPr/>
        </p:nvSpPr>
        <p:spPr>
          <a:xfrm>
            <a:off x="10284933" y="3858087"/>
            <a:ext cx="290464" cy="369332"/>
          </a:xfrm>
          <a:prstGeom prst="rect">
            <a:avLst/>
          </a:prstGeom>
        </p:spPr>
        <p:txBody>
          <a:bodyPr wrap="none">
            <a:spAutoFit/>
          </a:bodyPr>
          <a:lstStyle/>
          <a:p>
            <a:r>
              <a:rPr lang="en-US" b="1" dirty="0">
                <a:latin typeface="Maiandra GD" panose="020E0502030308020204" pitchFamily="34" charset="0"/>
              </a:rPr>
              <a:t>S</a:t>
            </a:r>
            <a:endParaRPr lang="en-IN" b="1" dirty="0">
              <a:latin typeface="Maiandra GD" panose="020E0502030308020204" pitchFamily="34" charset="0"/>
            </a:endParaRPr>
          </a:p>
        </p:txBody>
      </p:sp>
      <p:sp>
        <p:nvSpPr>
          <p:cNvPr id="34" name="Rectangle 33">
            <a:extLst>
              <a:ext uri="{FF2B5EF4-FFF2-40B4-BE49-F238E27FC236}">
                <a16:creationId xmlns:a16="http://schemas.microsoft.com/office/drawing/2014/main" id="{468FF529-D344-48EF-91CD-79001DA9F1D0}"/>
              </a:ext>
            </a:extLst>
          </p:cNvPr>
          <p:cNvSpPr/>
          <p:nvPr/>
        </p:nvSpPr>
        <p:spPr>
          <a:xfrm>
            <a:off x="10338923" y="1728574"/>
            <a:ext cx="290464" cy="369332"/>
          </a:xfrm>
          <a:prstGeom prst="rect">
            <a:avLst/>
          </a:prstGeom>
        </p:spPr>
        <p:txBody>
          <a:bodyPr wrap="none">
            <a:spAutoFit/>
          </a:bodyPr>
          <a:lstStyle/>
          <a:p>
            <a:r>
              <a:rPr lang="en-US" b="1" dirty="0">
                <a:latin typeface="Maiandra GD" panose="020E0502030308020204" pitchFamily="34" charset="0"/>
              </a:rPr>
              <a:t>S</a:t>
            </a:r>
            <a:endParaRPr lang="en-IN" b="1" dirty="0">
              <a:latin typeface="Maiandra GD" panose="020E0502030308020204" pitchFamily="34" charset="0"/>
            </a:endParaRPr>
          </a:p>
        </p:txBody>
      </p:sp>
      <p:cxnSp>
        <p:nvCxnSpPr>
          <p:cNvPr id="36" name="Straight Connector 35">
            <a:extLst>
              <a:ext uri="{FF2B5EF4-FFF2-40B4-BE49-F238E27FC236}">
                <a16:creationId xmlns:a16="http://schemas.microsoft.com/office/drawing/2014/main" id="{CF94F884-0F88-4B6B-ADAB-57F84F17B3B2}"/>
              </a:ext>
            </a:extLst>
          </p:cNvPr>
          <p:cNvCxnSpPr/>
          <p:nvPr/>
        </p:nvCxnSpPr>
        <p:spPr>
          <a:xfrm>
            <a:off x="7314445" y="3537151"/>
            <a:ext cx="4795694" cy="0"/>
          </a:xfrm>
          <a:prstGeom prst="line">
            <a:avLst/>
          </a:prstGeom>
          <a:ln w="9525" cap="flat" cmpd="sng" algn="ctr">
            <a:solidFill>
              <a:schemeClr val="accent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8" name="Straight Connector 37">
            <a:extLst>
              <a:ext uri="{FF2B5EF4-FFF2-40B4-BE49-F238E27FC236}">
                <a16:creationId xmlns:a16="http://schemas.microsoft.com/office/drawing/2014/main" id="{22D1F1F3-B208-4DDE-B1F4-B6EAF6A34C60}"/>
              </a:ext>
            </a:extLst>
          </p:cNvPr>
          <p:cNvCxnSpPr/>
          <p:nvPr/>
        </p:nvCxnSpPr>
        <p:spPr>
          <a:xfrm flipV="1">
            <a:off x="9398019" y="5165383"/>
            <a:ext cx="940904" cy="859333"/>
          </a:xfrm>
          <a:prstGeom prst="line">
            <a:avLst/>
          </a:prstGeom>
        </p:spPr>
        <p:style>
          <a:lnRef idx="3">
            <a:schemeClr val="accent5"/>
          </a:lnRef>
          <a:fillRef idx="0">
            <a:schemeClr val="accent5"/>
          </a:fillRef>
          <a:effectRef idx="2">
            <a:schemeClr val="accent5"/>
          </a:effectRef>
          <a:fontRef idx="minor">
            <a:schemeClr val="tx1"/>
          </a:fontRef>
        </p:style>
      </p:cxnSp>
      <p:cxnSp>
        <p:nvCxnSpPr>
          <p:cNvPr id="39" name="Straight Connector 38">
            <a:extLst>
              <a:ext uri="{FF2B5EF4-FFF2-40B4-BE49-F238E27FC236}">
                <a16:creationId xmlns:a16="http://schemas.microsoft.com/office/drawing/2014/main" id="{736F857D-14F0-408B-8B34-E621B38CB97A}"/>
              </a:ext>
            </a:extLst>
          </p:cNvPr>
          <p:cNvCxnSpPr>
            <a:cxnSpLocks/>
          </p:cNvCxnSpPr>
          <p:nvPr/>
        </p:nvCxnSpPr>
        <p:spPr>
          <a:xfrm flipV="1">
            <a:off x="9365519" y="1165716"/>
            <a:ext cx="999672" cy="823215"/>
          </a:xfrm>
          <a:prstGeom prst="line">
            <a:avLst/>
          </a:prstGeom>
        </p:spPr>
        <p:style>
          <a:lnRef idx="3">
            <a:schemeClr val="accent5"/>
          </a:lnRef>
          <a:fillRef idx="0">
            <a:schemeClr val="accent5"/>
          </a:fillRef>
          <a:effectRef idx="2">
            <a:schemeClr val="accent5"/>
          </a:effectRef>
          <a:fontRef idx="minor">
            <a:schemeClr val="tx1"/>
          </a:fontRef>
        </p:style>
      </p:cxnSp>
      <p:cxnSp>
        <p:nvCxnSpPr>
          <p:cNvPr id="41" name="Straight Connector 40">
            <a:extLst>
              <a:ext uri="{FF2B5EF4-FFF2-40B4-BE49-F238E27FC236}">
                <a16:creationId xmlns:a16="http://schemas.microsoft.com/office/drawing/2014/main" id="{FBBEA93B-F151-4CF2-9639-B250C556D5F2}"/>
              </a:ext>
            </a:extLst>
          </p:cNvPr>
          <p:cNvCxnSpPr/>
          <p:nvPr/>
        </p:nvCxnSpPr>
        <p:spPr>
          <a:xfrm flipV="1">
            <a:off x="9384139" y="3133779"/>
            <a:ext cx="940904" cy="859333"/>
          </a:xfrm>
          <a:prstGeom prst="line">
            <a:avLst/>
          </a:prstGeom>
        </p:spPr>
        <p:style>
          <a:lnRef idx="3">
            <a:schemeClr val="accent5"/>
          </a:lnRef>
          <a:fillRef idx="0">
            <a:schemeClr val="accent5"/>
          </a:fillRef>
          <a:effectRef idx="2">
            <a:schemeClr val="accent5"/>
          </a:effectRef>
          <a:fontRef idx="minor">
            <a:schemeClr val="tx1"/>
          </a:fontRef>
        </p:style>
      </p:cxnSp>
      <p:cxnSp>
        <p:nvCxnSpPr>
          <p:cNvPr id="43" name="Straight Connector 42">
            <a:extLst>
              <a:ext uri="{FF2B5EF4-FFF2-40B4-BE49-F238E27FC236}">
                <a16:creationId xmlns:a16="http://schemas.microsoft.com/office/drawing/2014/main" id="{A9046ED6-06F7-493D-9D78-810D7473BD2D}"/>
              </a:ext>
            </a:extLst>
          </p:cNvPr>
          <p:cNvCxnSpPr>
            <a:endCxn id="34" idx="1"/>
          </p:cNvCxnSpPr>
          <p:nvPr/>
        </p:nvCxnSpPr>
        <p:spPr>
          <a:xfrm>
            <a:off x="9252359" y="984395"/>
            <a:ext cx="1086564" cy="928845"/>
          </a:xfrm>
          <a:prstGeom prst="line">
            <a:avLst/>
          </a:prstGeom>
        </p:spPr>
        <p:style>
          <a:lnRef idx="3">
            <a:schemeClr val="accent5"/>
          </a:lnRef>
          <a:fillRef idx="0">
            <a:schemeClr val="accent5"/>
          </a:fillRef>
          <a:effectRef idx="2">
            <a:schemeClr val="accent5"/>
          </a:effectRef>
          <a:fontRef idx="minor">
            <a:schemeClr val="tx1"/>
          </a:fontRef>
        </p:style>
      </p:cxnSp>
      <p:cxnSp>
        <p:nvCxnSpPr>
          <p:cNvPr id="44" name="Straight Connector 43">
            <a:extLst>
              <a:ext uri="{FF2B5EF4-FFF2-40B4-BE49-F238E27FC236}">
                <a16:creationId xmlns:a16="http://schemas.microsoft.com/office/drawing/2014/main" id="{2CD72E04-DF3F-4C9C-8C7C-7DC4422E94FE}"/>
              </a:ext>
            </a:extLst>
          </p:cNvPr>
          <p:cNvCxnSpPr>
            <a:cxnSpLocks/>
          </p:cNvCxnSpPr>
          <p:nvPr/>
        </p:nvCxnSpPr>
        <p:spPr>
          <a:xfrm>
            <a:off x="9354755" y="3124030"/>
            <a:ext cx="994562" cy="878567"/>
          </a:xfrm>
          <a:prstGeom prst="line">
            <a:avLst/>
          </a:prstGeom>
        </p:spPr>
        <p:style>
          <a:lnRef idx="3">
            <a:schemeClr val="accent5"/>
          </a:lnRef>
          <a:fillRef idx="0">
            <a:schemeClr val="accent5"/>
          </a:fillRef>
          <a:effectRef idx="2">
            <a:schemeClr val="accent5"/>
          </a:effectRef>
          <a:fontRef idx="minor">
            <a:schemeClr val="tx1"/>
          </a:fontRef>
        </p:style>
      </p:cxnSp>
      <p:cxnSp>
        <p:nvCxnSpPr>
          <p:cNvPr id="46" name="Straight Connector 45">
            <a:extLst>
              <a:ext uri="{FF2B5EF4-FFF2-40B4-BE49-F238E27FC236}">
                <a16:creationId xmlns:a16="http://schemas.microsoft.com/office/drawing/2014/main" id="{7D755FC7-6798-4C1D-82DA-34767129CD31}"/>
              </a:ext>
            </a:extLst>
          </p:cNvPr>
          <p:cNvCxnSpPr/>
          <p:nvPr/>
        </p:nvCxnSpPr>
        <p:spPr>
          <a:xfrm>
            <a:off x="9312916" y="5102050"/>
            <a:ext cx="1086564" cy="928845"/>
          </a:xfrm>
          <a:prstGeom prst="line">
            <a:avLst/>
          </a:prstGeom>
        </p:spPr>
        <p:style>
          <a:lnRef idx="3">
            <a:schemeClr val="accent5"/>
          </a:lnRef>
          <a:fillRef idx="0">
            <a:schemeClr val="accent5"/>
          </a:fillRef>
          <a:effectRef idx="2">
            <a:schemeClr val="accent5"/>
          </a:effectRef>
          <a:fontRef idx="minor">
            <a:schemeClr val="tx1"/>
          </a:fontRef>
        </p:style>
      </p:cxnSp>
      <p:sp>
        <p:nvSpPr>
          <p:cNvPr id="47" name="TextBox 46">
            <a:extLst>
              <a:ext uri="{FF2B5EF4-FFF2-40B4-BE49-F238E27FC236}">
                <a16:creationId xmlns:a16="http://schemas.microsoft.com/office/drawing/2014/main" id="{6BF7DE6D-E719-41DF-8FFB-1E13BA496B5C}"/>
              </a:ext>
            </a:extLst>
          </p:cNvPr>
          <p:cNvSpPr txBox="1"/>
          <p:nvPr/>
        </p:nvSpPr>
        <p:spPr>
          <a:xfrm flipH="1">
            <a:off x="6902245" y="6389700"/>
            <a:ext cx="5480543" cy="523220"/>
          </a:xfrm>
          <a:prstGeom prst="rect">
            <a:avLst/>
          </a:prstGeom>
          <a:noFill/>
        </p:spPr>
        <p:txBody>
          <a:bodyPr wrap="square" rtlCol="0">
            <a:spAutoFit/>
          </a:bodyPr>
          <a:lstStyle/>
          <a:p>
            <a:pPr algn="ctr"/>
            <a:r>
              <a:rPr lang="en-US" sz="1400" b="1" dirty="0">
                <a:solidFill>
                  <a:srgbClr val="00B050"/>
                </a:solidFill>
                <a:latin typeface="Maiandra GD" panose="020E0502030308020204" pitchFamily="34" charset="0"/>
              </a:rPr>
              <a:t>Correlation Diagram for Con Rotatory Cyclisation of 1,3,5-Hexatriene.</a:t>
            </a:r>
            <a:endParaRPr lang="en-IN" sz="1400" b="1" dirty="0">
              <a:solidFill>
                <a:srgbClr val="00B050"/>
              </a:solidFill>
              <a:latin typeface="Maiandra GD" panose="020E0502030308020204" pitchFamily="34" charset="0"/>
            </a:endParaRPr>
          </a:p>
        </p:txBody>
      </p:sp>
    </p:spTree>
    <p:extLst>
      <p:ext uri="{BB962C8B-B14F-4D97-AF65-F5344CB8AC3E}">
        <p14:creationId xmlns:p14="http://schemas.microsoft.com/office/powerpoint/2010/main" val="28198357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2B873FBB-E80D-49FA-A11E-6A353555AF69}"/>
              </a:ext>
            </a:extLst>
          </p:cNvPr>
          <p:cNvGraphicFramePr>
            <a:graphicFrameLocks noChangeAspect="1"/>
          </p:cNvGraphicFramePr>
          <p:nvPr>
            <p:extLst>
              <p:ext uri="{D42A27DB-BD31-4B8C-83A1-F6EECF244321}">
                <p14:modId xmlns:p14="http://schemas.microsoft.com/office/powerpoint/2010/main" val="2898052506"/>
              </p:ext>
            </p:extLst>
          </p:nvPr>
        </p:nvGraphicFramePr>
        <p:xfrm>
          <a:off x="3531082" y="357178"/>
          <a:ext cx="3694140" cy="5169309"/>
        </p:xfrm>
        <a:graphic>
          <a:graphicData uri="http://schemas.openxmlformats.org/presentationml/2006/ole">
            <mc:AlternateContent xmlns:mc="http://schemas.openxmlformats.org/markup-compatibility/2006">
              <mc:Choice xmlns:v="urn:schemas-microsoft-com:vml" Requires="v">
                <p:oleObj spid="_x0000_s21052" name="CS ChemDraw Drawing" r:id="rId3" imgW="2830680" imgH="3961080" progId="ChemDraw.Document.6.0">
                  <p:embed/>
                </p:oleObj>
              </mc:Choice>
              <mc:Fallback>
                <p:oleObj name="CS ChemDraw Drawing" r:id="rId3" imgW="2830680" imgH="3961080" progId="ChemDraw.Document.6.0">
                  <p:embed/>
                  <p:pic>
                    <p:nvPicPr>
                      <p:cNvPr id="0" name=""/>
                      <p:cNvPicPr/>
                      <p:nvPr/>
                    </p:nvPicPr>
                    <p:blipFill>
                      <a:blip r:embed="rId4"/>
                      <a:stretch>
                        <a:fillRect/>
                      </a:stretch>
                    </p:blipFill>
                    <p:spPr>
                      <a:xfrm>
                        <a:off x="3531082" y="357178"/>
                        <a:ext cx="3694140" cy="5169309"/>
                      </a:xfrm>
                      <a:prstGeom prst="rect">
                        <a:avLst/>
                      </a:prstGeom>
                    </p:spPr>
                  </p:pic>
                </p:oleObj>
              </mc:Fallback>
            </mc:AlternateContent>
          </a:graphicData>
        </a:graphic>
      </p:graphicFrame>
      <p:sp>
        <p:nvSpPr>
          <p:cNvPr id="3" name="TextBox 2">
            <a:extLst>
              <a:ext uri="{FF2B5EF4-FFF2-40B4-BE49-F238E27FC236}">
                <a16:creationId xmlns:a16="http://schemas.microsoft.com/office/drawing/2014/main" id="{5FFADDD4-C8B8-4D9E-8179-C391272C6EB9}"/>
              </a:ext>
            </a:extLst>
          </p:cNvPr>
          <p:cNvSpPr txBox="1"/>
          <p:nvPr/>
        </p:nvSpPr>
        <p:spPr>
          <a:xfrm>
            <a:off x="3295313" y="1367442"/>
            <a:ext cx="88490" cy="1938992"/>
          </a:xfrm>
          <a:prstGeom prst="rect">
            <a:avLst/>
          </a:prstGeom>
          <a:noFill/>
        </p:spPr>
        <p:txBody>
          <a:bodyPr wrap="square" rtlCol="0">
            <a:spAutoFit/>
          </a:bodyPr>
          <a:lstStyle/>
          <a:p>
            <a:r>
              <a:rPr lang="en-US" sz="2000" b="1" dirty="0">
                <a:latin typeface="Maiandra GD" panose="020E0502030308020204" pitchFamily="34" charset="0"/>
              </a:rPr>
              <a:t>Energy</a:t>
            </a:r>
            <a:endParaRPr lang="en-IN" sz="2000" b="1" dirty="0">
              <a:latin typeface="Maiandra GD" panose="020E0502030308020204" pitchFamily="34" charset="0"/>
            </a:endParaRPr>
          </a:p>
        </p:txBody>
      </p:sp>
      <p:cxnSp>
        <p:nvCxnSpPr>
          <p:cNvPr id="5" name="Straight Connector 4">
            <a:extLst>
              <a:ext uri="{FF2B5EF4-FFF2-40B4-BE49-F238E27FC236}">
                <a16:creationId xmlns:a16="http://schemas.microsoft.com/office/drawing/2014/main" id="{25924962-7406-44DC-A7FB-E59EEB583992}"/>
              </a:ext>
            </a:extLst>
          </p:cNvPr>
          <p:cNvCxnSpPr/>
          <p:nvPr/>
        </p:nvCxnSpPr>
        <p:spPr>
          <a:xfrm flipV="1">
            <a:off x="5212603" y="4553094"/>
            <a:ext cx="1258529" cy="747251"/>
          </a:xfrm>
          <a:prstGeom prst="line">
            <a:avLst/>
          </a:prstGeom>
        </p:spPr>
        <p:style>
          <a:lnRef idx="3">
            <a:schemeClr val="accent4"/>
          </a:lnRef>
          <a:fillRef idx="0">
            <a:schemeClr val="accent4"/>
          </a:fillRef>
          <a:effectRef idx="2">
            <a:schemeClr val="accent4"/>
          </a:effectRef>
          <a:fontRef idx="minor">
            <a:schemeClr val="tx1"/>
          </a:fontRef>
        </p:style>
      </p:cxnSp>
      <p:cxnSp>
        <p:nvCxnSpPr>
          <p:cNvPr id="6" name="Straight Connector 5">
            <a:extLst>
              <a:ext uri="{FF2B5EF4-FFF2-40B4-BE49-F238E27FC236}">
                <a16:creationId xmlns:a16="http://schemas.microsoft.com/office/drawing/2014/main" id="{C1BF5D8B-93B5-46F7-90CB-36FCD4DF9A5B}"/>
              </a:ext>
            </a:extLst>
          </p:cNvPr>
          <p:cNvCxnSpPr/>
          <p:nvPr/>
        </p:nvCxnSpPr>
        <p:spPr>
          <a:xfrm flipV="1">
            <a:off x="5237185" y="2748142"/>
            <a:ext cx="1258529" cy="747251"/>
          </a:xfrm>
          <a:prstGeom prst="line">
            <a:avLst/>
          </a:prstGeom>
        </p:spPr>
        <p:style>
          <a:lnRef idx="3">
            <a:schemeClr val="accent4"/>
          </a:lnRef>
          <a:fillRef idx="0">
            <a:schemeClr val="accent4"/>
          </a:fillRef>
          <a:effectRef idx="2">
            <a:schemeClr val="accent4"/>
          </a:effectRef>
          <a:fontRef idx="minor">
            <a:schemeClr val="tx1"/>
          </a:fontRef>
        </p:style>
      </p:cxnSp>
      <p:cxnSp>
        <p:nvCxnSpPr>
          <p:cNvPr id="7" name="Straight Connector 6">
            <a:extLst>
              <a:ext uri="{FF2B5EF4-FFF2-40B4-BE49-F238E27FC236}">
                <a16:creationId xmlns:a16="http://schemas.microsoft.com/office/drawing/2014/main" id="{4C1D5D27-162E-4D76-AE81-778FA85D07AE}"/>
              </a:ext>
            </a:extLst>
          </p:cNvPr>
          <p:cNvCxnSpPr>
            <a:cxnSpLocks/>
          </p:cNvCxnSpPr>
          <p:nvPr/>
        </p:nvCxnSpPr>
        <p:spPr>
          <a:xfrm flipV="1">
            <a:off x="5173275" y="1270351"/>
            <a:ext cx="1258528" cy="647697"/>
          </a:xfrm>
          <a:prstGeom prst="line">
            <a:avLst/>
          </a:prstGeom>
        </p:spPr>
        <p:style>
          <a:lnRef idx="3">
            <a:schemeClr val="accent4"/>
          </a:lnRef>
          <a:fillRef idx="0">
            <a:schemeClr val="accent4"/>
          </a:fillRef>
          <a:effectRef idx="2">
            <a:schemeClr val="accent4"/>
          </a:effectRef>
          <a:fontRef idx="minor">
            <a:schemeClr val="tx1"/>
          </a:fontRef>
        </p:style>
      </p:cxnSp>
      <p:cxnSp>
        <p:nvCxnSpPr>
          <p:cNvPr id="10" name="Straight Connector 9">
            <a:extLst>
              <a:ext uri="{FF2B5EF4-FFF2-40B4-BE49-F238E27FC236}">
                <a16:creationId xmlns:a16="http://schemas.microsoft.com/office/drawing/2014/main" id="{B74C8A41-A440-4342-ACDB-9CE567EBEF7E}"/>
              </a:ext>
            </a:extLst>
          </p:cNvPr>
          <p:cNvCxnSpPr/>
          <p:nvPr/>
        </p:nvCxnSpPr>
        <p:spPr>
          <a:xfrm>
            <a:off x="5173275" y="4553094"/>
            <a:ext cx="1297857" cy="747251"/>
          </a:xfrm>
          <a:prstGeom prst="line">
            <a:avLst/>
          </a:prstGeom>
        </p:spPr>
        <p:style>
          <a:lnRef idx="3">
            <a:schemeClr val="accent4"/>
          </a:lnRef>
          <a:fillRef idx="0">
            <a:schemeClr val="accent4"/>
          </a:fillRef>
          <a:effectRef idx="2">
            <a:schemeClr val="accent4"/>
          </a:effectRef>
          <a:fontRef idx="minor">
            <a:schemeClr val="tx1"/>
          </a:fontRef>
        </p:style>
      </p:cxnSp>
      <p:cxnSp>
        <p:nvCxnSpPr>
          <p:cNvPr id="11" name="Straight Connector 10">
            <a:extLst>
              <a:ext uri="{FF2B5EF4-FFF2-40B4-BE49-F238E27FC236}">
                <a16:creationId xmlns:a16="http://schemas.microsoft.com/office/drawing/2014/main" id="{EF0CB4E7-6001-4F7C-8D77-6929D5EA4DFB}"/>
              </a:ext>
            </a:extLst>
          </p:cNvPr>
          <p:cNvCxnSpPr/>
          <p:nvPr/>
        </p:nvCxnSpPr>
        <p:spPr>
          <a:xfrm>
            <a:off x="5153610" y="2672673"/>
            <a:ext cx="1297857" cy="747251"/>
          </a:xfrm>
          <a:prstGeom prst="line">
            <a:avLst/>
          </a:prstGeom>
        </p:spPr>
        <p:style>
          <a:lnRef idx="3">
            <a:schemeClr val="accent4"/>
          </a:lnRef>
          <a:fillRef idx="0">
            <a:schemeClr val="accent4"/>
          </a:fillRef>
          <a:effectRef idx="2">
            <a:schemeClr val="accent4"/>
          </a:effectRef>
          <a:fontRef idx="minor">
            <a:schemeClr val="tx1"/>
          </a:fontRef>
        </p:style>
      </p:cxnSp>
      <p:cxnSp>
        <p:nvCxnSpPr>
          <p:cNvPr id="12" name="Straight Connector 11">
            <a:extLst>
              <a:ext uri="{FF2B5EF4-FFF2-40B4-BE49-F238E27FC236}">
                <a16:creationId xmlns:a16="http://schemas.microsoft.com/office/drawing/2014/main" id="{AF848960-A863-4008-A265-516ED3FB512A}"/>
              </a:ext>
            </a:extLst>
          </p:cNvPr>
          <p:cNvCxnSpPr/>
          <p:nvPr/>
        </p:nvCxnSpPr>
        <p:spPr>
          <a:xfrm>
            <a:off x="5133946" y="1198699"/>
            <a:ext cx="1297857" cy="747251"/>
          </a:xfrm>
          <a:prstGeom prst="line">
            <a:avLst/>
          </a:prstGeom>
        </p:spPr>
        <p:style>
          <a:lnRef idx="3">
            <a:schemeClr val="accent4"/>
          </a:lnRef>
          <a:fillRef idx="0">
            <a:schemeClr val="accent4"/>
          </a:fillRef>
          <a:effectRef idx="2">
            <a:schemeClr val="accent4"/>
          </a:effectRef>
          <a:fontRef idx="minor">
            <a:schemeClr val="tx1"/>
          </a:fontRef>
        </p:style>
      </p:cxnSp>
      <p:cxnSp>
        <p:nvCxnSpPr>
          <p:cNvPr id="14" name="Straight Connector 13">
            <a:extLst>
              <a:ext uri="{FF2B5EF4-FFF2-40B4-BE49-F238E27FC236}">
                <a16:creationId xmlns:a16="http://schemas.microsoft.com/office/drawing/2014/main" id="{90DB9A47-1554-4FEC-9DAB-48C57F2B3096}"/>
              </a:ext>
            </a:extLst>
          </p:cNvPr>
          <p:cNvCxnSpPr/>
          <p:nvPr/>
        </p:nvCxnSpPr>
        <p:spPr>
          <a:xfrm flipV="1">
            <a:off x="3718100" y="3046298"/>
            <a:ext cx="3746090" cy="75469"/>
          </a:xfrm>
          <a:prstGeom prst="line">
            <a:avLst/>
          </a:prstGeom>
          <a:ln w="952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5" name="Rectangle 14">
            <a:extLst>
              <a:ext uri="{FF2B5EF4-FFF2-40B4-BE49-F238E27FC236}">
                <a16:creationId xmlns:a16="http://schemas.microsoft.com/office/drawing/2014/main" id="{3A2289F6-517F-4D01-B564-A09158ACF163}"/>
              </a:ext>
            </a:extLst>
          </p:cNvPr>
          <p:cNvSpPr/>
          <p:nvPr/>
        </p:nvSpPr>
        <p:spPr>
          <a:xfrm>
            <a:off x="3757224" y="5180453"/>
            <a:ext cx="482824" cy="400110"/>
          </a:xfrm>
          <a:prstGeom prst="rect">
            <a:avLst/>
          </a:prstGeom>
        </p:spPr>
        <p:txBody>
          <a:bodyPr wrap="none">
            <a:spAutoFit/>
          </a:bodyPr>
          <a:lstStyle/>
          <a:p>
            <a:r>
              <a:rPr lang="el-GR" sz="2000" b="1" dirty="0"/>
              <a:t>ψ</a:t>
            </a:r>
            <a:r>
              <a:rPr lang="en-US" sz="2000" b="1" dirty="0">
                <a:latin typeface="Maiandra GD" panose="020E0502030308020204" pitchFamily="34" charset="0"/>
              </a:rPr>
              <a:t>1</a:t>
            </a:r>
            <a:endParaRPr lang="en-IN" sz="2000" b="1" dirty="0">
              <a:latin typeface="Maiandra GD" panose="020E0502030308020204" pitchFamily="34" charset="0"/>
            </a:endParaRPr>
          </a:p>
        </p:txBody>
      </p:sp>
      <p:sp>
        <p:nvSpPr>
          <p:cNvPr id="16" name="Rectangle 15">
            <a:extLst>
              <a:ext uri="{FF2B5EF4-FFF2-40B4-BE49-F238E27FC236}">
                <a16:creationId xmlns:a16="http://schemas.microsoft.com/office/drawing/2014/main" id="{BC62B753-CE55-4C8E-BFB3-03851568B3C7}"/>
              </a:ext>
            </a:extLst>
          </p:cNvPr>
          <p:cNvSpPr/>
          <p:nvPr/>
        </p:nvSpPr>
        <p:spPr>
          <a:xfrm>
            <a:off x="3760602" y="4368428"/>
            <a:ext cx="526106" cy="400110"/>
          </a:xfrm>
          <a:prstGeom prst="rect">
            <a:avLst/>
          </a:prstGeom>
        </p:spPr>
        <p:txBody>
          <a:bodyPr wrap="none">
            <a:spAutoFit/>
          </a:bodyPr>
          <a:lstStyle/>
          <a:p>
            <a:r>
              <a:rPr lang="el-GR" sz="2000" b="1" dirty="0"/>
              <a:t>ψ</a:t>
            </a:r>
            <a:r>
              <a:rPr lang="en-US" sz="2000" b="1" dirty="0">
                <a:latin typeface="Maiandra GD" panose="020E0502030308020204" pitchFamily="34" charset="0"/>
              </a:rPr>
              <a:t>2</a:t>
            </a:r>
            <a:endParaRPr lang="en-IN" sz="2000" b="1" dirty="0">
              <a:latin typeface="Maiandra GD" panose="020E0502030308020204" pitchFamily="34" charset="0"/>
            </a:endParaRPr>
          </a:p>
        </p:txBody>
      </p:sp>
      <p:sp>
        <p:nvSpPr>
          <p:cNvPr id="17" name="Rectangle 16">
            <a:extLst>
              <a:ext uri="{FF2B5EF4-FFF2-40B4-BE49-F238E27FC236}">
                <a16:creationId xmlns:a16="http://schemas.microsoft.com/office/drawing/2014/main" id="{A908CFD8-5EA2-4A99-8C9C-7F6D4C048723}"/>
              </a:ext>
            </a:extLst>
          </p:cNvPr>
          <p:cNvSpPr/>
          <p:nvPr/>
        </p:nvSpPr>
        <p:spPr>
          <a:xfrm>
            <a:off x="3757224" y="3331465"/>
            <a:ext cx="526106" cy="400110"/>
          </a:xfrm>
          <a:prstGeom prst="rect">
            <a:avLst/>
          </a:prstGeom>
        </p:spPr>
        <p:txBody>
          <a:bodyPr wrap="none">
            <a:spAutoFit/>
          </a:bodyPr>
          <a:lstStyle/>
          <a:p>
            <a:r>
              <a:rPr lang="el-GR" sz="2000" b="1" dirty="0"/>
              <a:t>ψ</a:t>
            </a:r>
            <a:r>
              <a:rPr lang="en-US" sz="2000" b="1" dirty="0">
                <a:latin typeface="Maiandra GD" panose="020E0502030308020204" pitchFamily="34" charset="0"/>
              </a:rPr>
              <a:t>3</a:t>
            </a:r>
            <a:endParaRPr lang="en-IN" sz="2000" b="1" dirty="0">
              <a:latin typeface="Maiandra GD" panose="020E0502030308020204" pitchFamily="34" charset="0"/>
            </a:endParaRPr>
          </a:p>
        </p:txBody>
      </p:sp>
      <p:sp>
        <p:nvSpPr>
          <p:cNvPr id="18" name="Rectangle 17">
            <a:extLst>
              <a:ext uri="{FF2B5EF4-FFF2-40B4-BE49-F238E27FC236}">
                <a16:creationId xmlns:a16="http://schemas.microsoft.com/office/drawing/2014/main" id="{D6C4B625-19E1-4A56-8929-412D29B4862C}"/>
              </a:ext>
            </a:extLst>
          </p:cNvPr>
          <p:cNvSpPr/>
          <p:nvPr/>
        </p:nvSpPr>
        <p:spPr>
          <a:xfrm>
            <a:off x="3757224" y="1029330"/>
            <a:ext cx="526106" cy="400110"/>
          </a:xfrm>
          <a:prstGeom prst="rect">
            <a:avLst/>
          </a:prstGeom>
        </p:spPr>
        <p:txBody>
          <a:bodyPr wrap="none">
            <a:spAutoFit/>
          </a:bodyPr>
          <a:lstStyle/>
          <a:p>
            <a:r>
              <a:rPr lang="el-GR" sz="2000" b="1" dirty="0"/>
              <a:t>ψ</a:t>
            </a:r>
            <a:r>
              <a:rPr lang="en-US" sz="2000" b="1" dirty="0">
                <a:latin typeface="Maiandra GD" panose="020E0502030308020204" pitchFamily="34" charset="0"/>
              </a:rPr>
              <a:t>6</a:t>
            </a:r>
            <a:endParaRPr lang="en-IN" sz="2000" b="1" dirty="0">
              <a:latin typeface="Maiandra GD" panose="020E0502030308020204" pitchFamily="34" charset="0"/>
            </a:endParaRPr>
          </a:p>
        </p:txBody>
      </p:sp>
      <p:sp>
        <p:nvSpPr>
          <p:cNvPr id="19" name="Rectangle 18">
            <a:extLst>
              <a:ext uri="{FF2B5EF4-FFF2-40B4-BE49-F238E27FC236}">
                <a16:creationId xmlns:a16="http://schemas.microsoft.com/office/drawing/2014/main" id="{8C859F81-0B27-46C1-8BA8-9FE535BD2AED}"/>
              </a:ext>
            </a:extLst>
          </p:cNvPr>
          <p:cNvSpPr/>
          <p:nvPr/>
        </p:nvSpPr>
        <p:spPr>
          <a:xfrm>
            <a:off x="3726292" y="2527888"/>
            <a:ext cx="526106" cy="400110"/>
          </a:xfrm>
          <a:prstGeom prst="rect">
            <a:avLst/>
          </a:prstGeom>
        </p:spPr>
        <p:txBody>
          <a:bodyPr wrap="none">
            <a:spAutoFit/>
          </a:bodyPr>
          <a:lstStyle/>
          <a:p>
            <a:r>
              <a:rPr lang="el-GR" sz="2000" b="1" dirty="0"/>
              <a:t>ψ</a:t>
            </a:r>
            <a:r>
              <a:rPr lang="en-US" sz="2000" b="1" dirty="0">
                <a:latin typeface="Maiandra GD" panose="020E0502030308020204" pitchFamily="34" charset="0"/>
              </a:rPr>
              <a:t>4</a:t>
            </a:r>
            <a:endParaRPr lang="en-IN" sz="2000" b="1" dirty="0">
              <a:latin typeface="Maiandra GD" panose="020E0502030308020204" pitchFamily="34" charset="0"/>
            </a:endParaRPr>
          </a:p>
        </p:txBody>
      </p:sp>
      <p:sp>
        <p:nvSpPr>
          <p:cNvPr id="20" name="Rectangle 19">
            <a:extLst>
              <a:ext uri="{FF2B5EF4-FFF2-40B4-BE49-F238E27FC236}">
                <a16:creationId xmlns:a16="http://schemas.microsoft.com/office/drawing/2014/main" id="{248BD469-268D-4825-A87B-BD6729EBD109}"/>
              </a:ext>
            </a:extLst>
          </p:cNvPr>
          <p:cNvSpPr/>
          <p:nvPr/>
        </p:nvSpPr>
        <p:spPr>
          <a:xfrm>
            <a:off x="3785080" y="1799637"/>
            <a:ext cx="526106" cy="400110"/>
          </a:xfrm>
          <a:prstGeom prst="rect">
            <a:avLst/>
          </a:prstGeom>
        </p:spPr>
        <p:txBody>
          <a:bodyPr wrap="none">
            <a:spAutoFit/>
          </a:bodyPr>
          <a:lstStyle/>
          <a:p>
            <a:r>
              <a:rPr lang="el-GR" sz="2000" b="1" dirty="0"/>
              <a:t>ψ</a:t>
            </a:r>
            <a:r>
              <a:rPr lang="en-US" sz="2000" b="1" dirty="0">
                <a:latin typeface="Maiandra GD" panose="020E0502030308020204" pitchFamily="34" charset="0"/>
              </a:rPr>
              <a:t>5</a:t>
            </a:r>
            <a:endParaRPr lang="en-IN" sz="2000" b="1" dirty="0">
              <a:latin typeface="Maiandra GD" panose="020E0502030308020204" pitchFamily="34" charset="0"/>
            </a:endParaRPr>
          </a:p>
        </p:txBody>
      </p:sp>
      <p:sp>
        <p:nvSpPr>
          <p:cNvPr id="21" name="Rectangle 20">
            <a:extLst>
              <a:ext uri="{FF2B5EF4-FFF2-40B4-BE49-F238E27FC236}">
                <a16:creationId xmlns:a16="http://schemas.microsoft.com/office/drawing/2014/main" id="{1C665FB1-32A1-48E9-9E32-8E1C69620E99}"/>
              </a:ext>
            </a:extLst>
          </p:cNvPr>
          <p:cNvSpPr/>
          <p:nvPr/>
        </p:nvSpPr>
        <p:spPr>
          <a:xfrm>
            <a:off x="7310141" y="5115679"/>
            <a:ext cx="369012" cy="400110"/>
          </a:xfrm>
          <a:prstGeom prst="rect">
            <a:avLst/>
          </a:prstGeom>
        </p:spPr>
        <p:txBody>
          <a:bodyPr wrap="none">
            <a:spAutoFit/>
          </a:bodyPr>
          <a:lstStyle/>
          <a:p>
            <a:r>
              <a:rPr lang="el-GR" sz="2000" b="1" dirty="0"/>
              <a:t>σ</a:t>
            </a:r>
            <a:endParaRPr lang="en-IN" sz="2000" b="1" dirty="0">
              <a:latin typeface="Maiandra GD" panose="020E0502030308020204" pitchFamily="34" charset="0"/>
            </a:endParaRPr>
          </a:p>
        </p:txBody>
      </p:sp>
      <p:sp>
        <p:nvSpPr>
          <p:cNvPr id="22" name="Rectangle 21">
            <a:extLst>
              <a:ext uri="{FF2B5EF4-FFF2-40B4-BE49-F238E27FC236}">
                <a16:creationId xmlns:a16="http://schemas.microsoft.com/office/drawing/2014/main" id="{7AD51292-0548-4BAF-9930-6095F109A53C}"/>
              </a:ext>
            </a:extLst>
          </p:cNvPr>
          <p:cNvSpPr/>
          <p:nvPr/>
        </p:nvSpPr>
        <p:spPr>
          <a:xfrm>
            <a:off x="7198417" y="987612"/>
            <a:ext cx="497252" cy="400110"/>
          </a:xfrm>
          <a:prstGeom prst="rect">
            <a:avLst/>
          </a:prstGeom>
        </p:spPr>
        <p:txBody>
          <a:bodyPr wrap="none">
            <a:spAutoFit/>
          </a:bodyPr>
          <a:lstStyle/>
          <a:p>
            <a:r>
              <a:rPr lang="el-GR" sz="2000" b="1" dirty="0"/>
              <a:t>σ</a:t>
            </a:r>
            <a:r>
              <a:rPr lang="en-US" sz="2000" b="1" dirty="0">
                <a:latin typeface="Maiandra GD" panose="020E0502030308020204" pitchFamily="34" charset="0"/>
              </a:rPr>
              <a:t>*</a:t>
            </a:r>
            <a:endParaRPr lang="en-IN" sz="2000" b="1" dirty="0">
              <a:latin typeface="Maiandra GD" panose="020E0502030308020204" pitchFamily="34" charset="0"/>
            </a:endParaRPr>
          </a:p>
        </p:txBody>
      </p:sp>
      <p:sp>
        <p:nvSpPr>
          <p:cNvPr id="23" name="Rectangle 22">
            <a:extLst>
              <a:ext uri="{FF2B5EF4-FFF2-40B4-BE49-F238E27FC236}">
                <a16:creationId xmlns:a16="http://schemas.microsoft.com/office/drawing/2014/main" id="{88D72D7E-0BD0-4A1B-8499-64E11B438204}"/>
              </a:ext>
            </a:extLst>
          </p:cNvPr>
          <p:cNvSpPr/>
          <p:nvPr/>
        </p:nvSpPr>
        <p:spPr>
          <a:xfrm>
            <a:off x="7288700" y="4287667"/>
            <a:ext cx="460382" cy="400110"/>
          </a:xfrm>
          <a:prstGeom prst="rect">
            <a:avLst/>
          </a:prstGeom>
        </p:spPr>
        <p:txBody>
          <a:bodyPr wrap="none">
            <a:spAutoFit/>
          </a:bodyPr>
          <a:lstStyle/>
          <a:p>
            <a:r>
              <a:rPr lang="el-GR" sz="2000" b="1" dirty="0"/>
              <a:t>π</a:t>
            </a:r>
            <a:r>
              <a:rPr lang="en-US" sz="2000" b="1" dirty="0">
                <a:latin typeface="Maiandra GD" panose="020E0502030308020204" pitchFamily="34" charset="0"/>
              </a:rPr>
              <a:t>1</a:t>
            </a:r>
            <a:endParaRPr lang="en-IN" sz="2000" b="1" dirty="0">
              <a:latin typeface="Maiandra GD" panose="020E0502030308020204" pitchFamily="34" charset="0"/>
            </a:endParaRPr>
          </a:p>
        </p:txBody>
      </p:sp>
      <p:sp>
        <p:nvSpPr>
          <p:cNvPr id="24" name="Rectangle 23">
            <a:extLst>
              <a:ext uri="{FF2B5EF4-FFF2-40B4-BE49-F238E27FC236}">
                <a16:creationId xmlns:a16="http://schemas.microsoft.com/office/drawing/2014/main" id="{2552D696-9D34-4874-AE04-49DAB76063E9}"/>
              </a:ext>
            </a:extLst>
          </p:cNvPr>
          <p:cNvSpPr/>
          <p:nvPr/>
        </p:nvSpPr>
        <p:spPr>
          <a:xfrm>
            <a:off x="7160943" y="2467268"/>
            <a:ext cx="588623" cy="400110"/>
          </a:xfrm>
          <a:prstGeom prst="rect">
            <a:avLst/>
          </a:prstGeom>
        </p:spPr>
        <p:txBody>
          <a:bodyPr wrap="none">
            <a:spAutoFit/>
          </a:bodyPr>
          <a:lstStyle/>
          <a:p>
            <a:r>
              <a:rPr lang="el-GR" sz="2000" b="1" dirty="0"/>
              <a:t>π</a:t>
            </a:r>
            <a:r>
              <a:rPr lang="en-US" sz="2000" b="1" dirty="0">
                <a:latin typeface="Maiandra GD" panose="020E0502030308020204" pitchFamily="34" charset="0"/>
              </a:rPr>
              <a:t>1*</a:t>
            </a:r>
            <a:endParaRPr lang="en-IN" sz="2000" b="1" dirty="0">
              <a:latin typeface="Maiandra GD" panose="020E0502030308020204" pitchFamily="34" charset="0"/>
            </a:endParaRPr>
          </a:p>
        </p:txBody>
      </p:sp>
      <p:sp>
        <p:nvSpPr>
          <p:cNvPr id="25" name="Rectangle 24">
            <a:extLst>
              <a:ext uri="{FF2B5EF4-FFF2-40B4-BE49-F238E27FC236}">
                <a16:creationId xmlns:a16="http://schemas.microsoft.com/office/drawing/2014/main" id="{1723870F-E227-4BDB-B251-0D3F3B2CE49A}"/>
              </a:ext>
            </a:extLst>
          </p:cNvPr>
          <p:cNvSpPr/>
          <p:nvPr/>
        </p:nvSpPr>
        <p:spPr>
          <a:xfrm>
            <a:off x="7199492" y="3331465"/>
            <a:ext cx="503664" cy="400110"/>
          </a:xfrm>
          <a:prstGeom prst="rect">
            <a:avLst/>
          </a:prstGeom>
        </p:spPr>
        <p:txBody>
          <a:bodyPr wrap="none">
            <a:spAutoFit/>
          </a:bodyPr>
          <a:lstStyle/>
          <a:p>
            <a:r>
              <a:rPr lang="el-GR" sz="2000" b="1" dirty="0"/>
              <a:t>π</a:t>
            </a:r>
            <a:r>
              <a:rPr lang="en-US" sz="2000" b="1" dirty="0">
                <a:latin typeface="Maiandra GD" panose="020E0502030308020204" pitchFamily="34" charset="0"/>
              </a:rPr>
              <a:t>2</a:t>
            </a:r>
            <a:endParaRPr lang="en-IN" sz="2000" b="1" dirty="0">
              <a:latin typeface="Maiandra GD" panose="020E0502030308020204" pitchFamily="34" charset="0"/>
            </a:endParaRPr>
          </a:p>
        </p:txBody>
      </p:sp>
      <p:sp>
        <p:nvSpPr>
          <p:cNvPr id="26" name="Rectangle 25">
            <a:extLst>
              <a:ext uri="{FF2B5EF4-FFF2-40B4-BE49-F238E27FC236}">
                <a16:creationId xmlns:a16="http://schemas.microsoft.com/office/drawing/2014/main" id="{10218DD2-527D-47A1-B2CF-FAC70AEC6DA7}"/>
              </a:ext>
            </a:extLst>
          </p:cNvPr>
          <p:cNvSpPr/>
          <p:nvPr/>
        </p:nvSpPr>
        <p:spPr>
          <a:xfrm>
            <a:off x="7160943" y="1799637"/>
            <a:ext cx="631904" cy="400110"/>
          </a:xfrm>
          <a:prstGeom prst="rect">
            <a:avLst/>
          </a:prstGeom>
        </p:spPr>
        <p:txBody>
          <a:bodyPr wrap="none">
            <a:spAutoFit/>
          </a:bodyPr>
          <a:lstStyle/>
          <a:p>
            <a:r>
              <a:rPr lang="el-GR" sz="2000" b="1" dirty="0"/>
              <a:t>π</a:t>
            </a:r>
            <a:r>
              <a:rPr lang="en-US" sz="2000" b="1" dirty="0">
                <a:latin typeface="Maiandra GD" panose="020E0502030308020204" pitchFamily="34" charset="0"/>
              </a:rPr>
              <a:t>2*</a:t>
            </a:r>
            <a:endParaRPr lang="en-IN" sz="2000" b="1" dirty="0">
              <a:latin typeface="Maiandra GD" panose="020E0502030308020204" pitchFamily="34" charset="0"/>
            </a:endParaRPr>
          </a:p>
        </p:txBody>
      </p:sp>
      <p:sp>
        <p:nvSpPr>
          <p:cNvPr id="27" name="Rectangle 26">
            <a:extLst>
              <a:ext uri="{FF2B5EF4-FFF2-40B4-BE49-F238E27FC236}">
                <a16:creationId xmlns:a16="http://schemas.microsoft.com/office/drawing/2014/main" id="{6F2191D1-2C8B-4BBD-A756-6BB192FF65FD}"/>
              </a:ext>
            </a:extLst>
          </p:cNvPr>
          <p:cNvSpPr/>
          <p:nvPr/>
        </p:nvSpPr>
        <p:spPr>
          <a:xfrm>
            <a:off x="3919884" y="81031"/>
            <a:ext cx="3192221" cy="461665"/>
          </a:xfrm>
          <a:prstGeom prst="rect">
            <a:avLst/>
          </a:prstGeom>
        </p:spPr>
        <p:txBody>
          <a:bodyPr wrap="none">
            <a:spAutoFit/>
          </a:bodyPr>
          <a:lstStyle/>
          <a:p>
            <a:r>
              <a:rPr lang="en-IN" sz="2400" b="1" dirty="0">
                <a:solidFill>
                  <a:srgbClr val="001F5F"/>
                </a:solidFill>
                <a:latin typeface="Maiandra GD" panose="020E0502030308020204" pitchFamily="34" charset="0"/>
                <a:ea typeface="Microsoft Sans Serif" panose="020B0604020202020204" pitchFamily="34" charset="0"/>
                <a:cs typeface="Microsoft Sans Serif" panose="020B0604020202020204" pitchFamily="34" charset="0"/>
              </a:rPr>
              <a:t>Axis of </a:t>
            </a:r>
            <a:r>
              <a:rPr lang="en-IN" sz="2400" b="1" spc="-5" dirty="0">
                <a:solidFill>
                  <a:srgbClr val="001F5F"/>
                </a:solidFill>
                <a:latin typeface="Maiandra GD" panose="020E0502030308020204" pitchFamily="34" charset="0"/>
                <a:ea typeface="Microsoft Sans Serif" panose="020B0604020202020204" pitchFamily="34" charset="0"/>
                <a:cs typeface="Microsoft Sans Serif" panose="020B0604020202020204" pitchFamily="34" charset="0"/>
              </a:rPr>
              <a:t>symmetry (C</a:t>
            </a:r>
            <a:r>
              <a:rPr lang="en-IN" sz="1400" b="1" spc="-5" dirty="0">
                <a:solidFill>
                  <a:srgbClr val="001F5F"/>
                </a:solidFill>
                <a:latin typeface="Maiandra GD" panose="020E0502030308020204" pitchFamily="34" charset="0"/>
                <a:ea typeface="Microsoft Sans Serif" panose="020B0604020202020204" pitchFamily="34" charset="0"/>
                <a:cs typeface="Microsoft Sans Serif" panose="020B0604020202020204" pitchFamily="34" charset="0"/>
              </a:rPr>
              <a:t>2</a:t>
            </a:r>
            <a:r>
              <a:rPr lang="en-IN" sz="2400" b="1" spc="-5" dirty="0">
                <a:solidFill>
                  <a:srgbClr val="001F5F"/>
                </a:solidFill>
                <a:latin typeface="Maiandra GD" panose="020E0502030308020204" pitchFamily="34" charset="0"/>
                <a:ea typeface="Microsoft Sans Serif" panose="020B0604020202020204" pitchFamily="34" charset="0"/>
                <a:cs typeface="Microsoft Sans Serif" panose="020B0604020202020204" pitchFamily="34" charset="0"/>
              </a:rPr>
              <a:t>)</a:t>
            </a:r>
            <a:endParaRPr lang="en-IN" sz="2400" b="1" dirty="0">
              <a:latin typeface="Maiandra GD" panose="020E0502030308020204" pitchFamily="34" charset="0"/>
            </a:endParaRPr>
          </a:p>
        </p:txBody>
      </p:sp>
      <p:sp>
        <p:nvSpPr>
          <p:cNvPr id="56" name="Rectangle 55">
            <a:extLst>
              <a:ext uri="{FF2B5EF4-FFF2-40B4-BE49-F238E27FC236}">
                <a16:creationId xmlns:a16="http://schemas.microsoft.com/office/drawing/2014/main" id="{C455F788-E3C4-46D5-934F-7273785AC59D}"/>
              </a:ext>
            </a:extLst>
          </p:cNvPr>
          <p:cNvSpPr/>
          <p:nvPr/>
        </p:nvSpPr>
        <p:spPr>
          <a:xfrm>
            <a:off x="8078398" y="2441121"/>
            <a:ext cx="1702710" cy="400110"/>
          </a:xfrm>
          <a:prstGeom prst="rect">
            <a:avLst/>
          </a:prstGeom>
        </p:spPr>
        <p:txBody>
          <a:bodyPr wrap="none">
            <a:spAutoFit/>
          </a:bodyPr>
          <a:lstStyle/>
          <a:p>
            <a:r>
              <a:rPr lang="en-US" sz="2000" b="1" dirty="0">
                <a:solidFill>
                  <a:srgbClr val="00B050"/>
                </a:solidFill>
                <a:latin typeface="Maiandra GD" panose="020E0502030308020204" pitchFamily="34" charset="0"/>
              </a:rPr>
              <a:t>Correlations: </a:t>
            </a:r>
            <a:endParaRPr lang="en-IN" sz="2000" b="1" dirty="0">
              <a:solidFill>
                <a:srgbClr val="00B050"/>
              </a:solidFill>
              <a:latin typeface="Maiandra GD" panose="020E0502030308020204" pitchFamily="34" charset="0"/>
            </a:endParaRPr>
          </a:p>
        </p:txBody>
      </p:sp>
      <p:sp>
        <p:nvSpPr>
          <p:cNvPr id="58" name="Rectangle 57">
            <a:extLst>
              <a:ext uri="{FF2B5EF4-FFF2-40B4-BE49-F238E27FC236}">
                <a16:creationId xmlns:a16="http://schemas.microsoft.com/office/drawing/2014/main" id="{3C971460-44C4-45A7-A372-2E8433692762}"/>
              </a:ext>
            </a:extLst>
          </p:cNvPr>
          <p:cNvSpPr/>
          <p:nvPr/>
        </p:nvSpPr>
        <p:spPr>
          <a:xfrm>
            <a:off x="8179330" y="2769350"/>
            <a:ext cx="482824" cy="400110"/>
          </a:xfrm>
          <a:prstGeom prst="rect">
            <a:avLst/>
          </a:prstGeom>
        </p:spPr>
        <p:txBody>
          <a:bodyPr wrap="none">
            <a:spAutoFit/>
          </a:bodyPr>
          <a:lstStyle/>
          <a:p>
            <a:r>
              <a:rPr lang="el-GR" sz="2000" b="1" dirty="0">
                <a:solidFill>
                  <a:srgbClr val="C00000"/>
                </a:solidFill>
              </a:rPr>
              <a:t>ψ</a:t>
            </a:r>
            <a:r>
              <a:rPr lang="en-US" sz="2000" b="1" dirty="0">
                <a:solidFill>
                  <a:srgbClr val="C00000"/>
                </a:solidFill>
                <a:latin typeface="Maiandra GD" panose="020E0502030308020204" pitchFamily="34" charset="0"/>
              </a:rPr>
              <a:t>1</a:t>
            </a:r>
            <a:endParaRPr lang="en-IN" sz="2000" b="1" dirty="0">
              <a:solidFill>
                <a:srgbClr val="C00000"/>
              </a:solidFill>
              <a:latin typeface="Maiandra GD" panose="020E0502030308020204" pitchFamily="34" charset="0"/>
            </a:endParaRPr>
          </a:p>
        </p:txBody>
      </p:sp>
      <p:graphicFrame>
        <p:nvGraphicFramePr>
          <p:cNvPr id="60" name="Object 59">
            <a:extLst>
              <a:ext uri="{FF2B5EF4-FFF2-40B4-BE49-F238E27FC236}">
                <a16:creationId xmlns:a16="http://schemas.microsoft.com/office/drawing/2014/main" id="{CDF16705-C3CF-46A3-AC29-C646102E8C7C}"/>
              </a:ext>
            </a:extLst>
          </p:cNvPr>
          <p:cNvGraphicFramePr>
            <a:graphicFrameLocks noChangeAspect="1"/>
          </p:cNvGraphicFramePr>
          <p:nvPr>
            <p:extLst>
              <p:ext uri="{D42A27DB-BD31-4B8C-83A1-F6EECF244321}">
                <p14:modId xmlns:p14="http://schemas.microsoft.com/office/powerpoint/2010/main" val="3837671570"/>
              </p:ext>
            </p:extLst>
          </p:nvPr>
        </p:nvGraphicFramePr>
        <p:xfrm>
          <a:off x="8644522" y="2924352"/>
          <a:ext cx="701675" cy="115887"/>
        </p:xfrm>
        <a:graphic>
          <a:graphicData uri="http://schemas.openxmlformats.org/presentationml/2006/ole">
            <mc:AlternateContent xmlns:mc="http://schemas.openxmlformats.org/markup-compatibility/2006">
              <mc:Choice xmlns:v="urn:schemas-microsoft-com:vml" Requires="v">
                <p:oleObj spid="_x0000_s21053" name="CS ChemDraw Drawing" r:id="rId5" imgW="700920" imgH="116280" progId="ChemDraw.Document.6.0">
                  <p:embed/>
                </p:oleObj>
              </mc:Choice>
              <mc:Fallback>
                <p:oleObj name="CS ChemDraw Drawing" r:id="rId5" imgW="700920" imgH="116280" progId="ChemDraw.Document.6.0">
                  <p:embed/>
                  <p:pic>
                    <p:nvPicPr>
                      <p:cNvPr id="11" name="Object 10">
                        <a:extLst>
                          <a:ext uri="{FF2B5EF4-FFF2-40B4-BE49-F238E27FC236}">
                            <a16:creationId xmlns:a16="http://schemas.microsoft.com/office/drawing/2014/main" id="{BAB82950-4530-4941-8B62-340CCEBF34EB}"/>
                          </a:ext>
                        </a:extLst>
                      </p:cNvPr>
                      <p:cNvPicPr/>
                      <p:nvPr/>
                    </p:nvPicPr>
                    <p:blipFill>
                      <a:blip r:embed="rId6"/>
                      <a:stretch>
                        <a:fillRect/>
                      </a:stretch>
                    </p:blipFill>
                    <p:spPr>
                      <a:xfrm>
                        <a:off x="8644522" y="2924352"/>
                        <a:ext cx="701675" cy="115887"/>
                      </a:xfrm>
                      <a:prstGeom prst="rect">
                        <a:avLst/>
                      </a:prstGeom>
                    </p:spPr>
                  </p:pic>
                </p:oleObj>
              </mc:Fallback>
            </mc:AlternateContent>
          </a:graphicData>
        </a:graphic>
      </p:graphicFrame>
      <p:sp>
        <p:nvSpPr>
          <p:cNvPr id="62" name="Rectangle 61">
            <a:extLst>
              <a:ext uri="{FF2B5EF4-FFF2-40B4-BE49-F238E27FC236}">
                <a16:creationId xmlns:a16="http://schemas.microsoft.com/office/drawing/2014/main" id="{68FE4D2A-5145-48E9-B098-89C1A800636E}"/>
              </a:ext>
            </a:extLst>
          </p:cNvPr>
          <p:cNvSpPr/>
          <p:nvPr/>
        </p:nvSpPr>
        <p:spPr>
          <a:xfrm>
            <a:off x="9339791" y="2739686"/>
            <a:ext cx="460382" cy="400110"/>
          </a:xfrm>
          <a:prstGeom prst="rect">
            <a:avLst/>
          </a:prstGeom>
        </p:spPr>
        <p:txBody>
          <a:bodyPr wrap="none">
            <a:spAutoFit/>
          </a:bodyPr>
          <a:lstStyle/>
          <a:p>
            <a:r>
              <a:rPr lang="el-GR" sz="2000" b="1" dirty="0">
                <a:solidFill>
                  <a:srgbClr val="C00000"/>
                </a:solidFill>
              </a:rPr>
              <a:t>π</a:t>
            </a:r>
            <a:r>
              <a:rPr lang="en-US" sz="2000" b="1" dirty="0">
                <a:solidFill>
                  <a:srgbClr val="C00000"/>
                </a:solidFill>
                <a:latin typeface="Maiandra GD" panose="020E0502030308020204" pitchFamily="34" charset="0"/>
              </a:rPr>
              <a:t>1</a:t>
            </a:r>
            <a:endParaRPr lang="en-IN" sz="2000" b="1" dirty="0">
              <a:solidFill>
                <a:srgbClr val="C00000"/>
              </a:solidFill>
              <a:latin typeface="Maiandra GD" panose="020E0502030308020204" pitchFamily="34" charset="0"/>
            </a:endParaRPr>
          </a:p>
        </p:txBody>
      </p:sp>
      <p:sp>
        <p:nvSpPr>
          <p:cNvPr id="64" name="Rectangle 63">
            <a:extLst>
              <a:ext uri="{FF2B5EF4-FFF2-40B4-BE49-F238E27FC236}">
                <a16:creationId xmlns:a16="http://schemas.microsoft.com/office/drawing/2014/main" id="{09F7D627-7E6E-4E70-BFB3-1CECFD58FF55}"/>
              </a:ext>
            </a:extLst>
          </p:cNvPr>
          <p:cNvSpPr/>
          <p:nvPr/>
        </p:nvSpPr>
        <p:spPr>
          <a:xfrm>
            <a:off x="8179330" y="3171554"/>
            <a:ext cx="526106" cy="400110"/>
          </a:xfrm>
          <a:prstGeom prst="rect">
            <a:avLst/>
          </a:prstGeom>
        </p:spPr>
        <p:txBody>
          <a:bodyPr wrap="none">
            <a:spAutoFit/>
          </a:bodyPr>
          <a:lstStyle/>
          <a:p>
            <a:r>
              <a:rPr lang="el-GR" sz="2000" b="1" dirty="0">
                <a:solidFill>
                  <a:srgbClr val="C00000"/>
                </a:solidFill>
              </a:rPr>
              <a:t>ψ</a:t>
            </a:r>
            <a:r>
              <a:rPr lang="en-US" sz="2000" b="1" dirty="0">
                <a:solidFill>
                  <a:srgbClr val="C00000"/>
                </a:solidFill>
                <a:latin typeface="Maiandra GD" panose="020E0502030308020204" pitchFamily="34" charset="0"/>
              </a:rPr>
              <a:t>2</a:t>
            </a:r>
            <a:endParaRPr lang="en-IN" sz="2000" b="1" dirty="0">
              <a:solidFill>
                <a:srgbClr val="C00000"/>
              </a:solidFill>
              <a:latin typeface="Maiandra GD" panose="020E0502030308020204" pitchFamily="34" charset="0"/>
            </a:endParaRPr>
          </a:p>
        </p:txBody>
      </p:sp>
      <p:graphicFrame>
        <p:nvGraphicFramePr>
          <p:cNvPr id="66" name="Object 65">
            <a:extLst>
              <a:ext uri="{FF2B5EF4-FFF2-40B4-BE49-F238E27FC236}">
                <a16:creationId xmlns:a16="http://schemas.microsoft.com/office/drawing/2014/main" id="{0D85301C-1B9D-4212-843D-32DD1D203564}"/>
              </a:ext>
            </a:extLst>
          </p:cNvPr>
          <p:cNvGraphicFramePr>
            <a:graphicFrameLocks noChangeAspect="1"/>
          </p:cNvGraphicFramePr>
          <p:nvPr>
            <p:extLst>
              <p:ext uri="{D42A27DB-BD31-4B8C-83A1-F6EECF244321}">
                <p14:modId xmlns:p14="http://schemas.microsoft.com/office/powerpoint/2010/main" val="2674320600"/>
              </p:ext>
            </p:extLst>
          </p:nvPr>
        </p:nvGraphicFramePr>
        <p:xfrm>
          <a:off x="8578917" y="3351628"/>
          <a:ext cx="701675" cy="115887"/>
        </p:xfrm>
        <a:graphic>
          <a:graphicData uri="http://schemas.openxmlformats.org/presentationml/2006/ole">
            <mc:AlternateContent xmlns:mc="http://schemas.openxmlformats.org/markup-compatibility/2006">
              <mc:Choice xmlns:v="urn:schemas-microsoft-com:vml" Requires="v">
                <p:oleObj spid="_x0000_s21054" name="CS ChemDraw Drawing" r:id="rId7" imgW="700920" imgH="116280" progId="ChemDraw.Document.6.0">
                  <p:embed/>
                </p:oleObj>
              </mc:Choice>
              <mc:Fallback>
                <p:oleObj name="CS ChemDraw Drawing" r:id="rId7" imgW="700920" imgH="116280" progId="ChemDraw.Document.6.0">
                  <p:embed/>
                  <p:pic>
                    <p:nvPicPr>
                      <p:cNvPr id="17" name="Object 16">
                        <a:extLst>
                          <a:ext uri="{FF2B5EF4-FFF2-40B4-BE49-F238E27FC236}">
                            <a16:creationId xmlns:a16="http://schemas.microsoft.com/office/drawing/2014/main" id="{D1EFC7CD-7F49-4813-A7A2-7B54684D33E1}"/>
                          </a:ext>
                        </a:extLst>
                      </p:cNvPr>
                      <p:cNvPicPr/>
                      <p:nvPr/>
                    </p:nvPicPr>
                    <p:blipFill>
                      <a:blip r:embed="rId6"/>
                      <a:stretch>
                        <a:fillRect/>
                      </a:stretch>
                    </p:blipFill>
                    <p:spPr>
                      <a:xfrm>
                        <a:off x="8578917" y="3351628"/>
                        <a:ext cx="701675" cy="115887"/>
                      </a:xfrm>
                      <a:prstGeom prst="rect">
                        <a:avLst/>
                      </a:prstGeom>
                    </p:spPr>
                  </p:pic>
                </p:oleObj>
              </mc:Fallback>
            </mc:AlternateContent>
          </a:graphicData>
        </a:graphic>
      </p:graphicFrame>
      <p:sp>
        <p:nvSpPr>
          <p:cNvPr id="68" name="Rectangle 67">
            <a:extLst>
              <a:ext uri="{FF2B5EF4-FFF2-40B4-BE49-F238E27FC236}">
                <a16:creationId xmlns:a16="http://schemas.microsoft.com/office/drawing/2014/main" id="{0D7A34E1-A467-46B1-8D48-1E5FDF468255}"/>
              </a:ext>
            </a:extLst>
          </p:cNvPr>
          <p:cNvSpPr/>
          <p:nvPr/>
        </p:nvSpPr>
        <p:spPr>
          <a:xfrm>
            <a:off x="9356063" y="3171554"/>
            <a:ext cx="369012" cy="400110"/>
          </a:xfrm>
          <a:prstGeom prst="rect">
            <a:avLst/>
          </a:prstGeom>
        </p:spPr>
        <p:txBody>
          <a:bodyPr wrap="none">
            <a:spAutoFit/>
          </a:bodyPr>
          <a:lstStyle/>
          <a:p>
            <a:r>
              <a:rPr lang="el-GR" sz="2000" b="1" dirty="0">
                <a:solidFill>
                  <a:srgbClr val="C00000"/>
                </a:solidFill>
              </a:rPr>
              <a:t>σ</a:t>
            </a:r>
            <a:endParaRPr lang="en-IN" sz="2000" b="1" dirty="0">
              <a:solidFill>
                <a:srgbClr val="C00000"/>
              </a:solidFill>
              <a:latin typeface="Maiandra GD" panose="020E0502030308020204" pitchFamily="34" charset="0"/>
            </a:endParaRPr>
          </a:p>
        </p:txBody>
      </p:sp>
      <p:sp>
        <p:nvSpPr>
          <p:cNvPr id="70" name="Rectangle 69">
            <a:extLst>
              <a:ext uri="{FF2B5EF4-FFF2-40B4-BE49-F238E27FC236}">
                <a16:creationId xmlns:a16="http://schemas.microsoft.com/office/drawing/2014/main" id="{0CC665E5-4852-4CC2-8082-CF0650726A51}"/>
              </a:ext>
            </a:extLst>
          </p:cNvPr>
          <p:cNvSpPr/>
          <p:nvPr/>
        </p:nvSpPr>
        <p:spPr>
          <a:xfrm>
            <a:off x="8166558" y="3571130"/>
            <a:ext cx="526106" cy="400110"/>
          </a:xfrm>
          <a:prstGeom prst="rect">
            <a:avLst/>
          </a:prstGeom>
        </p:spPr>
        <p:txBody>
          <a:bodyPr wrap="none">
            <a:spAutoFit/>
          </a:bodyPr>
          <a:lstStyle/>
          <a:p>
            <a:r>
              <a:rPr lang="el-GR" sz="2000" b="1" dirty="0">
                <a:solidFill>
                  <a:srgbClr val="C00000"/>
                </a:solidFill>
              </a:rPr>
              <a:t>ψ</a:t>
            </a:r>
            <a:r>
              <a:rPr lang="en-US" sz="2000" b="1" dirty="0">
                <a:solidFill>
                  <a:srgbClr val="C00000"/>
                </a:solidFill>
                <a:latin typeface="Maiandra GD" panose="020E0502030308020204" pitchFamily="34" charset="0"/>
              </a:rPr>
              <a:t>3</a:t>
            </a:r>
            <a:endParaRPr lang="en-IN" sz="2000" b="1" dirty="0">
              <a:solidFill>
                <a:srgbClr val="C00000"/>
              </a:solidFill>
              <a:latin typeface="Maiandra GD" panose="020E0502030308020204" pitchFamily="34" charset="0"/>
            </a:endParaRPr>
          </a:p>
        </p:txBody>
      </p:sp>
      <p:graphicFrame>
        <p:nvGraphicFramePr>
          <p:cNvPr id="72" name="Object 71">
            <a:extLst>
              <a:ext uri="{FF2B5EF4-FFF2-40B4-BE49-F238E27FC236}">
                <a16:creationId xmlns:a16="http://schemas.microsoft.com/office/drawing/2014/main" id="{1B88F740-FCAD-4836-A057-873F0AC9B52E}"/>
              </a:ext>
            </a:extLst>
          </p:cNvPr>
          <p:cNvGraphicFramePr>
            <a:graphicFrameLocks noChangeAspect="1"/>
          </p:cNvGraphicFramePr>
          <p:nvPr>
            <p:extLst>
              <p:ext uri="{D42A27DB-BD31-4B8C-83A1-F6EECF244321}">
                <p14:modId xmlns:p14="http://schemas.microsoft.com/office/powerpoint/2010/main" val="2119825813"/>
              </p:ext>
            </p:extLst>
          </p:nvPr>
        </p:nvGraphicFramePr>
        <p:xfrm>
          <a:off x="8578916" y="3720960"/>
          <a:ext cx="701675" cy="115887"/>
        </p:xfrm>
        <a:graphic>
          <a:graphicData uri="http://schemas.openxmlformats.org/presentationml/2006/ole">
            <mc:AlternateContent xmlns:mc="http://schemas.openxmlformats.org/markup-compatibility/2006">
              <mc:Choice xmlns:v="urn:schemas-microsoft-com:vml" Requires="v">
                <p:oleObj spid="_x0000_s21055" name="CS ChemDraw Drawing" r:id="rId8" imgW="700920" imgH="116280" progId="ChemDraw.Document.6.0">
                  <p:embed/>
                </p:oleObj>
              </mc:Choice>
              <mc:Fallback>
                <p:oleObj name="CS ChemDraw Drawing" r:id="rId8" imgW="700920" imgH="116280" progId="ChemDraw.Document.6.0">
                  <p:embed/>
                  <p:pic>
                    <p:nvPicPr>
                      <p:cNvPr id="23" name="Object 22">
                        <a:extLst>
                          <a:ext uri="{FF2B5EF4-FFF2-40B4-BE49-F238E27FC236}">
                            <a16:creationId xmlns:a16="http://schemas.microsoft.com/office/drawing/2014/main" id="{F183710E-BD93-424B-ADC2-2A9E7FCA51D6}"/>
                          </a:ext>
                        </a:extLst>
                      </p:cNvPr>
                      <p:cNvPicPr/>
                      <p:nvPr/>
                    </p:nvPicPr>
                    <p:blipFill>
                      <a:blip r:embed="rId6"/>
                      <a:stretch>
                        <a:fillRect/>
                      </a:stretch>
                    </p:blipFill>
                    <p:spPr>
                      <a:xfrm>
                        <a:off x="8578916" y="3720960"/>
                        <a:ext cx="701675" cy="115887"/>
                      </a:xfrm>
                      <a:prstGeom prst="rect">
                        <a:avLst/>
                      </a:prstGeom>
                    </p:spPr>
                  </p:pic>
                </p:oleObj>
              </mc:Fallback>
            </mc:AlternateContent>
          </a:graphicData>
        </a:graphic>
      </p:graphicFrame>
      <p:sp>
        <p:nvSpPr>
          <p:cNvPr id="74" name="Rectangle 73">
            <a:extLst>
              <a:ext uri="{FF2B5EF4-FFF2-40B4-BE49-F238E27FC236}">
                <a16:creationId xmlns:a16="http://schemas.microsoft.com/office/drawing/2014/main" id="{3AC0209B-6621-41AB-811F-D8D5ECDA5458}"/>
              </a:ext>
            </a:extLst>
          </p:cNvPr>
          <p:cNvSpPr/>
          <p:nvPr/>
        </p:nvSpPr>
        <p:spPr>
          <a:xfrm>
            <a:off x="9263983" y="3540886"/>
            <a:ext cx="675252" cy="400110"/>
          </a:xfrm>
          <a:prstGeom prst="rect">
            <a:avLst/>
          </a:prstGeom>
        </p:spPr>
        <p:txBody>
          <a:bodyPr wrap="square">
            <a:spAutoFit/>
          </a:bodyPr>
          <a:lstStyle/>
          <a:p>
            <a:r>
              <a:rPr lang="el-GR" sz="2000" b="1" dirty="0">
                <a:solidFill>
                  <a:srgbClr val="C00000"/>
                </a:solidFill>
              </a:rPr>
              <a:t>π</a:t>
            </a:r>
            <a:r>
              <a:rPr lang="en-US" sz="2000" b="1" dirty="0">
                <a:solidFill>
                  <a:srgbClr val="C00000"/>
                </a:solidFill>
                <a:latin typeface="Maiandra GD" panose="020E0502030308020204" pitchFamily="34" charset="0"/>
              </a:rPr>
              <a:t>1*</a:t>
            </a:r>
            <a:endParaRPr lang="en-IN" sz="2000" b="1" dirty="0">
              <a:solidFill>
                <a:srgbClr val="C00000"/>
              </a:solidFill>
              <a:latin typeface="Maiandra GD" panose="020E0502030308020204" pitchFamily="34" charset="0"/>
            </a:endParaRPr>
          </a:p>
        </p:txBody>
      </p:sp>
      <p:sp>
        <p:nvSpPr>
          <p:cNvPr id="76" name="Rectangle 75">
            <a:extLst>
              <a:ext uri="{FF2B5EF4-FFF2-40B4-BE49-F238E27FC236}">
                <a16:creationId xmlns:a16="http://schemas.microsoft.com/office/drawing/2014/main" id="{0BE806D3-6C51-40BF-BEBD-9DE52300DEED}"/>
              </a:ext>
            </a:extLst>
          </p:cNvPr>
          <p:cNvSpPr/>
          <p:nvPr/>
        </p:nvSpPr>
        <p:spPr>
          <a:xfrm>
            <a:off x="10283873" y="2775127"/>
            <a:ext cx="526106" cy="400110"/>
          </a:xfrm>
          <a:prstGeom prst="rect">
            <a:avLst/>
          </a:prstGeom>
        </p:spPr>
        <p:txBody>
          <a:bodyPr wrap="none">
            <a:spAutoFit/>
          </a:bodyPr>
          <a:lstStyle/>
          <a:p>
            <a:r>
              <a:rPr lang="el-GR" sz="2000" b="1" dirty="0">
                <a:solidFill>
                  <a:srgbClr val="C00000"/>
                </a:solidFill>
              </a:rPr>
              <a:t>ψ</a:t>
            </a:r>
            <a:r>
              <a:rPr lang="en-US" sz="2000" b="1" dirty="0">
                <a:solidFill>
                  <a:srgbClr val="C00000"/>
                </a:solidFill>
                <a:latin typeface="Maiandra GD" panose="020E0502030308020204" pitchFamily="34" charset="0"/>
              </a:rPr>
              <a:t>4</a:t>
            </a:r>
            <a:endParaRPr lang="en-IN" sz="2000" b="1" dirty="0">
              <a:solidFill>
                <a:srgbClr val="C00000"/>
              </a:solidFill>
              <a:latin typeface="Maiandra GD" panose="020E0502030308020204" pitchFamily="34" charset="0"/>
            </a:endParaRPr>
          </a:p>
        </p:txBody>
      </p:sp>
      <p:graphicFrame>
        <p:nvGraphicFramePr>
          <p:cNvPr id="78" name="Object 77">
            <a:extLst>
              <a:ext uri="{FF2B5EF4-FFF2-40B4-BE49-F238E27FC236}">
                <a16:creationId xmlns:a16="http://schemas.microsoft.com/office/drawing/2014/main" id="{2B46A17F-9864-4FE6-BB7D-350E3FBBA367}"/>
              </a:ext>
            </a:extLst>
          </p:cNvPr>
          <p:cNvGraphicFramePr>
            <a:graphicFrameLocks noChangeAspect="1"/>
          </p:cNvGraphicFramePr>
          <p:nvPr>
            <p:extLst>
              <p:ext uri="{D42A27DB-BD31-4B8C-83A1-F6EECF244321}">
                <p14:modId xmlns:p14="http://schemas.microsoft.com/office/powerpoint/2010/main" val="2166605843"/>
              </p:ext>
            </p:extLst>
          </p:nvPr>
        </p:nvGraphicFramePr>
        <p:xfrm>
          <a:off x="10729401" y="2931998"/>
          <a:ext cx="701675" cy="115887"/>
        </p:xfrm>
        <a:graphic>
          <a:graphicData uri="http://schemas.openxmlformats.org/presentationml/2006/ole">
            <mc:AlternateContent xmlns:mc="http://schemas.openxmlformats.org/markup-compatibility/2006">
              <mc:Choice xmlns:v="urn:schemas-microsoft-com:vml" Requires="v">
                <p:oleObj spid="_x0000_s21056" name="CS ChemDraw Drawing" r:id="rId9" imgW="700920" imgH="116280" progId="ChemDraw.Document.6.0">
                  <p:embed/>
                </p:oleObj>
              </mc:Choice>
              <mc:Fallback>
                <p:oleObj name="CS ChemDraw Drawing" r:id="rId9" imgW="700920" imgH="116280" progId="ChemDraw.Document.6.0">
                  <p:embed/>
                  <p:pic>
                    <p:nvPicPr>
                      <p:cNvPr id="29" name="Object 28">
                        <a:extLst>
                          <a:ext uri="{FF2B5EF4-FFF2-40B4-BE49-F238E27FC236}">
                            <a16:creationId xmlns:a16="http://schemas.microsoft.com/office/drawing/2014/main" id="{B86E2DE8-3095-4584-B7F4-57C2685474D6}"/>
                          </a:ext>
                        </a:extLst>
                      </p:cNvPr>
                      <p:cNvPicPr/>
                      <p:nvPr/>
                    </p:nvPicPr>
                    <p:blipFill>
                      <a:blip r:embed="rId6"/>
                      <a:stretch>
                        <a:fillRect/>
                      </a:stretch>
                    </p:blipFill>
                    <p:spPr>
                      <a:xfrm>
                        <a:off x="10729401" y="2931998"/>
                        <a:ext cx="701675" cy="115887"/>
                      </a:xfrm>
                      <a:prstGeom prst="rect">
                        <a:avLst/>
                      </a:prstGeom>
                    </p:spPr>
                  </p:pic>
                </p:oleObj>
              </mc:Fallback>
            </mc:AlternateContent>
          </a:graphicData>
        </a:graphic>
      </p:graphicFrame>
      <p:sp>
        <p:nvSpPr>
          <p:cNvPr id="80" name="Rectangle 79">
            <a:extLst>
              <a:ext uri="{FF2B5EF4-FFF2-40B4-BE49-F238E27FC236}">
                <a16:creationId xmlns:a16="http://schemas.microsoft.com/office/drawing/2014/main" id="{526B2296-3FDA-4B3E-9BEF-12EE808BEEA1}"/>
              </a:ext>
            </a:extLst>
          </p:cNvPr>
          <p:cNvSpPr/>
          <p:nvPr/>
        </p:nvSpPr>
        <p:spPr>
          <a:xfrm>
            <a:off x="11446678" y="2747332"/>
            <a:ext cx="503664" cy="400110"/>
          </a:xfrm>
          <a:prstGeom prst="rect">
            <a:avLst/>
          </a:prstGeom>
        </p:spPr>
        <p:txBody>
          <a:bodyPr wrap="none">
            <a:spAutoFit/>
          </a:bodyPr>
          <a:lstStyle/>
          <a:p>
            <a:r>
              <a:rPr lang="el-GR" sz="2000" b="1" dirty="0">
                <a:solidFill>
                  <a:srgbClr val="C00000"/>
                </a:solidFill>
              </a:rPr>
              <a:t>π</a:t>
            </a:r>
            <a:r>
              <a:rPr lang="en-US" sz="2000" b="1" dirty="0">
                <a:solidFill>
                  <a:srgbClr val="C00000"/>
                </a:solidFill>
                <a:latin typeface="Maiandra GD" panose="020E0502030308020204" pitchFamily="34" charset="0"/>
              </a:rPr>
              <a:t>2</a:t>
            </a:r>
            <a:endParaRPr lang="en-IN" sz="2000" b="1" dirty="0">
              <a:solidFill>
                <a:srgbClr val="C00000"/>
              </a:solidFill>
              <a:latin typeface="Maiandra GD" panose="020E0502030308020204" pitchFamily="34" charset="0"/>
            </a:endParaRPr>
          </a:p>
        </p:txBody>
      </p:sp>
      <p:sp>
        <p:nvSpPr>
          <p:cNvPr id="82" name="Rectangle 81">
            <a:extLst>
              <a:ext uri="{FF2B5EF4-FFF2-40B4-BE49-F238E27FC236}">
                <a16:creationId xmlns:a16="http://schemas.microsoft.com/office/drawing/2014/main" id="{9B3FACDD-9722-4E68-B73B-0395F2935360}"/>
              </a:ext>
            </a:extLst>
          </p:cNvPr>
          <p:cNvSpPr/>
          <p:nvPr/>
        </p:nvSpPr>
        <p:spPr>
          <a:xfrm>
            <a:off x="10198954" y="3212621"/>
            <a:ext cx="550111" cy="400110"/>
          </a:xfrm>
          <a:prstGeom prst="rect">
            <a:avLst/>
          </a:prstGeom>
        </p:spPr>
        <p:txBody>
          <a:bodyPr wrap="square">
            <a:spAutoFit/>
          </a:bodyPr>
          <a:lstStyle/>
          <a:p>
            <a:r>
              <a:rPr lang="el-GR" sz="2000" b="1" dirty="0">
                <a:solidFill>
                  <a:srgbClr val="C00000"/>
                </a:solidFill>
              </a:rPr>
              <a:t>ψ</a:t>
            </a:r>
            <a:r>
              <a:rPr lang="en-US" sz="2000" b="1" dirty="0">
                <a:solidFill>
                  <a:srgbClr val="C00000"/>
                </a:solidFill>
                <a:latin typeface="Maiandra GD" panose="020E0502030308020204" pitchFamily="34" charset="0"/>
              </a:rPr>
              <a:t>5</a:t>
            </a:r>
            <a:endParaRPr lang="en-IN" sz="2000" b="1" dirty="0">
              <a:solidFill>
                <a:srgbClr val="C00000"/>
              </a:solidFill>
              <a:latin typeface="Maiandra GD" panose="020E0502030308020204" pitchFamily="34" charset="0"/>
            </a:endParaRPr>
          </a:p>
        </p:txBody>
      </p:sp>
      <p:graphicFrame>
        <p:nvGraphicFramePr>
          <p:cNvPr id="84" name="Object 83">
            <a:extLst>
              <a:ext uri="{FF2B5EF4-FFF2-40B4-BE49-F238E27FC236}">
                <a16:creationId xmlns:a16="http://schemas.microsoft.com/office/drawing/2014/main" id="{D1D92310-BE56-45B8-ADA7-AE87A5C6D02E}"/>
              </a:ext>
            </a:extLst>
          </p:cNvPr>
          <p:cNvGraphicFramePr>
            <a:graphicFrameLocks noChangeAspect="1"/>
          </p:cNvGraphicFramePr>
          <p:nvPr>
            <p:extLst>
              <p:ext uri="{D42A27DB-BD31-4B8C-83A1-F6EECF244321}">
                <p14:modId xmlns:p14="http://schemas.microsoft.com/office/powerpoint/2010/main" val="113948698"/>
              </p:ext>
            </p:extLst>
          </p:nvPr>
        </p:nvGraphicFramePr>
        <p:xfrm>
          <a:off x="10694402" y="3351627"/>
          <a:ext cx="701675" cy="115887"/>
        </p:xfrm>
        <a:graphic>
          <a:graphicData uri="http://schemas.openxmlformats.org/presentationml/2006/ole">
            <mc:AlternateContent xmlns:mc="http://schemas.openxmlformats.org/markup-compatibility/2006">
              <mc:Choice xmlns:v="urn:schemas-microsoft-com:vml" Requires="v">
                <p:oleObj spid="_x0000_s21057" name="CS ChemDraw Drawing" r:id="rId10" imgW="700920" imgH="116280" progId="ChemDraw.Document.6.0">
                  <p:embed/>
                </p:oleObj>
              </mc:Choice>
              <mc:Fallback>
                <p:oleObj name="CS ChemDraw Drawing" r:id="rId10" imgW="700920" imgH="116280" progId="ChemDraw.Document.6.0">
                  <p:embed/>
                  <p:pic>
                    <p:nvPicPr>
                      <p:cNvPr id="35" name="Object 34">
                        <a:extLst>
                          <a:ext uri="{FF2B5EF4-FFF2-40B4-BE49-F238E27FC236}">
                            <a16:creationId xmlns:a16="http://schemas.microsoft.com/office/drawing/2014/main" id="{392A8625-276E-493A-908C-DB4158DB7C8A}"/>
                          </a:ext>
                        </a:extLst>
                      </p:cNvPr>
                      <p:cNvPicPr/>
                      <p:nvPr/>
                    </p:nvPicPr>
                    <p:blipFill>
                      <a:blip r:embed="rId6"/>
                      <a:stretch>
                        <a:fillRect/>
                      </a:stretch>
                    </p:blipFill>
                    <p:spPr>
                      <a:xfrm>
                        <a:off x="10694402" y="3351627"/>
                        <a:ext cx="701675" cy="115887"/>
                      </a:xfrm>
                      <a:prstGeom prst="rect">
                        <a:avLst/>
                      </a:prstGeom>
                    </p:spPr>
                  </p:pic>
                </p:oleObj>
              </mc:Fallback>
            </mc:AlternateContent>
          </a:graphicData>
        </a:graphic>
      </p:graphicFrame>
      <p:sp>
        <p:nvSpPr>
          <p:cNvPr id="86" name="Rectangle 85">
            <a:extLst>
              <a:ext uri="{FF2B5EF4-FFF2-40B4-BE49-F238E27FC236}">
                <a16:creationId xmlns:a16="http://schemas.microsoft.com/office/drawing/2014/main" id="{CCE69B73-8D7F-4F88-9EC0-8079FF5A8787}"/>
              </a:ext>
            </a:extLst>
          </p:cNvPr>
          <p:cNvSpPr/>
          <p:nvPr/>
        </p:nvSpPr>
        <p:spPr>
          <a:xfrm>
            <a:off x="11397513" y="3177331"/>
            <a:ext cx="497252" cy="400110"/>
          </a:xfrm>
          <a:prstGeom prst="rect">
            <a:avLst/>
          </a:prstGeom>
        </p:spPr>
        <p:txBody>
          <a:bodyPr wrap="none">
            <a:spAutoFit/>
          </a:bodyPr>
          <a:lstStyle/>
          <a:p>
            <a:r>
              <a:rPr lang="el-GR" sz="2000" b="1" dirty="0">
                <a:solidFill>
                  <a:srgbClr val="C00000"/>
                </a:solidFill>
              </a:rPr>
              <a:t>σ</a:t>
            </a:r>
            <a:r>
              <a:rPr lang="en-US" sz="2000" b="1" dirty="0">
                <a:solidFill>
                  <a:srgbClr val="C00000"/>
                </a:solidFill>
                <a:latin typeface="Maiandra GD" panose="020E0502030308020204" pitchFamily="34" charset="0"/>
              </a:rPr>
              <a:t>*</a:t>
            </a:r>
            <a:endParaRPr lang="en-IN" sz="2000" b="1" dirty="0">
              <a:solidFill>
                <a:srgbClr val="C00000"/>
              </a:solidFill>
              <a:latin typeface="Maiandra GD" panose="020E0502030308020204" pitchFamily="34" charset="0"/>
            </a:endParaRPr>
          </a:p>
        </p:txBody>
      </p:sp>
      <p:sp>
        <p:nvSpPr>
          <p:cNvPr id="88" name="Rectangle 87">
            <a:extLst>
              <a:ext uri="{FF2B5EF4-FFF2-40B4-BE49-F238E27FC236}">
                <a16:creationId xmlns:a16="http://schemas.microsoft.com/office/drawing/2014/main" id="{570D56A3-726C-42E0-89AC-A0F5FEBEAB4D}"/>
              </a:ext>
            </a:extLst>
          </p:cNvPr>
          <p:cNvSpPr/>
          <p:nvPr/>
        </p:nvSpPr>
        <p:spPr>
          <a:xfrm>
            <a:off x="10283873" y="3594237"/>
            <a:ext cx="526106" cy="400110"/>
          </a:xfrm>
          <a:prstGeom prst="rect">
            <a:avLst/>
          </a:prstGeom>
        </p:spPr>
        <p:txBody>
          <a:bodyPr wrap="none">
            <a:spAutoFit/>
          </a:bodyPr>
          <a:lstStyle/>
          <a:p>
            <a:r>
              <a:rPr lang="el-GR" sz="2000" b="1" dirty="0">
                <a:solidFill>
                  <a:srgbClr val="C00000"/>
                </a:solidFill>
              </a:rPr>
              <a:t>ψ</a:t>
            </a:r>
            <a:r>
              <a:rPr lang="en-US" sz="2000" b="1" dirty="0">
                <a:solidFill>
                  <a:srgbClr val="C00000"/>
                </a:solidFill>
                <a:latin typeface="Maiandra GD" panose="020E0502030308020204" pitchFamily="34" charset="0"/>
              </a:rPr>
              <a:t>6</a:t>
            </a:r>
            <a:endParaRPr lang="en-IN" sz="2000" b="1" dirty="0">
              <a:solidFill>
                <a:srgbClr val="C00000"/>
              </a:solidFill>
              <a:latin typeface="Maiandra GD" panose="020E0502030308020204" pitchFamily="34" charset="0"/>
            </a:endParaRPr>
          </a:p>
        </p:txBody>
      </p:sp>
      <p:graphicFrame>
        <p:nvGraphicFramePr>
          <p:cNvPr id="90" name="Object 89">
            <a:extLst>
              <a:ext uri="{FF2B5EF4-FFF2-40B4-BE49-F238E27FC236}">
                <a16:creationId xmlns:a16="http://schemas.microsoft.com/office/drawing/2014/main" id="{D7329DF5-090A-41B4-A821-211097E4D175}"/>
              </a:ext>
            </a:extLst>
          </p:cNvPr>
          <p:cNvGraphicFramePr>
            <a:graphicFrameLocks noChangeAspect="1"/>
          </p:cNvGraphicFramePr>
          <p:nvPr>
            <p:extLst>
              <p:ext uri="{D42A27DB-BD31-4B8C-83A1-F6EECF244321}">
                <p14:modId xmlns:p14="http://schemas.microsoft.com/office/powerpoint/2010/main" val="2817768281"/>
              </p:ext>
            </p:extLst>
          </p:nvPr>
        </p:nvGraphicFramePr>
        <p:xfrm>
          <a:off x="10698840" y="3720959"/>
          <a:ext cx="701675" cy="115887"/>
        </p:xfrm>
        <a:graphic>
          <a:graphicData uri="http://schemas.openxmlformats.org/presentationml/2006/ole">
            <mc:AlternateContent xmlns:mc="http://schemas.openxmlformats.org/markup-compatibility/2006">
              <mc:Choice xmlns:v="urn:schemas-microsoft-com:vml" Requires="v">
                <p:oleObj spid="_x0000_s21058" name="CS ChemDraw Drawing" r:id="rId11" imgW="700920" imgH="116280" progId="ChemDraw.Document.6.0">
                  <p:embed/>
                </p:oleObj>
              </mc:Choice>
              <mc:Fallback>
                <p:oleObj name="CS ChemDraw Drawing" r:id="rId11" imgW="700920" imgH="116280" progId="ChemDraw.Document.6.0">
                  <p:embed/>
                  <p:pic>
                    <p:nvPicPr>
                      <p:cNvPr id="41" name="Object 40">
                        <a:extLst>
                          <a:ext uri="{FF2B5EF4-FFF2-40B4-BE49-F238E27FC236}">
                            <a16:creationId xmlns:a16="http://schemas.microsoft.com/office/drawing/2014/main" id="{AA32CED9-32CC-4781-80EB-1F7160784B5B}"/>
                          </a:ext>
                        </a:extLst>
                      </p:cNvPr>
                      <p:cNvPicPr/>
                      <p:nvPr/>
                    </p:nvPicPr>
                    <p:blipFill>
                      <a:blip r:embed="rId6"/>
                      <a:stretch>
                        <a:fillRect/>
                      </a:stretch>
                    </p:blipFill>
                    <p:spPr>
                      <a:xfrm>
                        <a:off x="10698840" y="3720959"/>
                        <a:ext cx="701675" cy="115887"/>
                      </a:xfrm>
                      <a:prstGeom prst="rect">
                        <a:avLst/>
                      </a:prstGeom>
                    </p:spPr>
                  </p:pic>
                </p:oleObj>
              </mc:Fallback>
            </mc:AlternateContent>
          </a:graphicData>
        </a:graphic>
      </p:graphicFrame>
      <p:sp>
        <p:nvSpPr>
          <p:cNvPr id="92" name="Rectangle 91">
            <a:extLst>
              <a:ext uri="{FF2B5EF4-FFF2-40B4-BE49-F238E27FC236}">
                <a16:creationId xmlns:a16="http://schemas.microsoft.com/office/drawing/2014/main" id="{900CFD37-1461-4596-AAAA-3E64AC28BD4F}"/>
              </a:ext>
            </a:extLst>
          </p:cNvPr>
          <p:cNvSpPr/>
          <p:nvPr/>
        </p:nvSpPr>
        <p:spPr>
          <a:xfrm>
            <a:off x="11383653" y="3557243"/>
            <a:ext cx="631904" cy="400110"/>
          </a:xfrm>
          <a:prstGeom prst="rect">
            <a:avLst/>
          </a:prstGeom>
        </p:spPr>
        <p:txBody>
          <a:bodyPr wrap="none">
            <a:spAutoFit/>
          </a:bodyPr>
          <a:lstStyle/>
          <a:p>
            <a:r>
              <a:rPr lang="el-GR" sz="2000" b="1" dirty="0">
                <a:solidFill>
                  <a:srgbClr val="C00000"/>
                </a:solidFill>
              </a:rPr>
              <a:t>π</a:t>
            </a:r>
            <a:r>
              <a:rPr lang="en-US" sz="2000" b="1" dirty="0">
                <a:solidFill>
                  <a:srgbClr val="C00000"/>
                </a:solidFill>
                <a:latin typeface="Maiandra GD" panose="020E0502030308020204" pitchFamily="34" charset="0"/>
              </a:rPr>
              <a:t>2*</a:t>
            </a:r>
            <a:endParaRPr lang="en-IN" sz="2000" b="1" dirty="0">
              <a:solidFill>
                <a:srgbClr val="C00000"/>
              </a:solidFill>
              <a:latin typeface="Maiandra GD" panose="020E0502030308020204" pitchFamily="34" charset="0"/>
            </a:endParaRPr>
          </a:p>
        </p:txBody>
      </p:sp>
      <p:sp>
        <p:nvSpPr>
          <p:cNvPr id="94" name="TextBox 93">
            <a:extLst>
              <a:ext uri="{FF2B5EF4-FFF2-40B4-BE49-F238E27FC236}">
                <a16:creationId xmlns:a16="http://schemas.microsoft.com/office/drawing/2014/main" id="{88CF2373-6CF4-4D2A-A26A-B4D7E1CEFEBB}"/>
              </a:ext>
            </a:extLst>
          </p:cNvPr>
          <p:cNvSpPr txBox="1"/>
          <p:nvPr/>
        </p:nvSpPr>
        <p:spPr>
          <a:xfrm>
            <a:off x="8264501" y="5180453"/>
            <a:ext cx="2780738" cy="707886"/>
          </a:xfrm>
          <a:prstGeom prst="rect">
            <a:avLst/>
          </a:prstGeom>
          <a:noFill/>
        </p:spPr>
        <p:txBody>
          <a:bodyPr wrap="square" rtlCol="0">
            <a:spAutoFit/>
          </a:bodyPr>
          <a:lstStyle/>
          <a:p>
            <a:r>
              <a:rPr lang="en-US" sz="2000" b="1" dirty="0">
                <a:latin typeface="Maiandra GD" panose="020E0502030308020204" pitchFamily="34" charset="0"/>
              </a:rPr>
              <a:t>Here HOMO = </a:t>
            </a:r>
            <a:r>
              <a:rPr lang="el-GR" sz="2000" b="1" dirty="0"/>
              <a:t>ψ</a:t>
            </a:r>
            <a:r>
              <a:rPr lang="en-US" sz="2000" b="1" dirty="0">
                <a:latin typeface="Maiandra GD" panose="020E0502030308020204" pitchFamily="34" charset="0"/>
              </a:rPr>
              <a:t>3</a:t>
            </a:r>
            <a:endParaRPr lang="en-IN" sz="2000" b="1" dirty="0">
              <a:latin typeface="Maiandra GD" panose="020E0502030308020204" pitchFamily="34" charset="0"/>
            </a:endParaRPr>
          </a:p>
          <a:p>
            <a:r>
              <a:rPr lang="en-IN" sz="2000" b="1" dirty="0">
                <a:latin typeface="Maiandra GD" panose="020E0502030308020204" pitchFamily="34" charset="0"/>
              </a:rPr>
              <a:t>         LUMO = </a:t>
            </a:r>
            <a:r>
              <a:rPr lang="el-GR" sz="2000" b="1" dirty="0"/>
              <a:t>ψ</a:t>
            </a:r>
            <a:r>
              <a:rPr lang="en-US" sz="2000" b="1" dirty="0">
                <a:latin typeface="Maiandra GD" panose="020E0502030308020204" pitchFamily="34" charset="0"/>
              </a:rPr>
              <a:t>4</a:t>
            </a:r>
            <a:endParaRPr lang="en-IN" sz="2000" b="1" dirty="0">
              <a:latin typeface="Maiandra GD" panose="020E0502030308020204" pitchFamily="34" charset="0"/>
            </a:endParaRPr>
          </a:p>
        </p:txBody>
      </p:sp>
      <p:sp>
        <p:nvSpPr>
          <p:cNvPr id="96" name="TextBox 95">
            <a:extLst>
              <a:ext uri="{FF2B5EF4-FFF2-40B4-BE49-F238E27FC236}">
                <a16:creationId xmlns:a16="http://schemas.microsoft.com/office/drawing/2014/main" id="{9A4B3306-C9A2-46D2-80C3-37B92BE52D00}"/>
              </a:ext>
            </a:extLst>
          </p:cNvPr>
          <p:cNvSpPr txBox="1"/>
          <p:nvPr/>
        </p:nvSpPr>
        <p:spPr>
          <a:xfrm>
            <a:off x="3282969" y="5777033"/>
            <a:ext cx="5039137" cy="646331"/>
          </a:xfrm>
          <a:prstGeom prst="rect">
            <a:avLst/>
          </a:prstGeom>
          <a:noFill/>
        </p:spPr>
        <p:txBody>
          <a:bodyPr wrap="square">
            <a:spAutoFit/>
          </a:bodyPr>
          <a:lstStyle/>
          <a:p>
            <a:pPr algn="ctr"/>
            <a:r>
              <a:rPr lang="en-US" sz="1800" b="1" dirty="0">
                <a:solidFill>
                  <a:srgbClr val="00B050"/>
                </a:solidFill>
                <a:latin typeface="Maiandra GD" panose="020E0502030308020204" pitchFamily="34" charset="0"/>
              </a:rPr>
              <a:t>Correlation Diagram for Con Rotatory Cyclisation of 1,3,5-Hexatriene.</a:t>
            </a:r>
            <a:endParaRPr lang="en-IN" sz="1800" b="1" dirty="0">
              <a:solidFill>
                <a:srgbClr val="00B050"/>
              </a:solidFill>
              <a:latin typeface="Maiandra GD" panose="020E0502030308020204" pitchFamily="34" charset="0"/>
            </a:endParaRPr>
          </a:p>
        </p:txBody>
      </p:sp>
    </p:spTree>
    <p:extLst>
      <p:ext uri="{BB962C8B-B14F-4D97-AF65-F5344CB8AC3E}">
        <p14:creationId xmlns:p14="http://schemas.microsoft.com/office/powerpoint/2010/main" val="32748146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DE27FA4-03FB-41E7-AC36-9812706076B6}"/>
              </a:ext>
            </a:extLst>
          </p:cNvPr>
          <p:cNvSpPr txBox="1"/>
          <p:nvPr/>
        </p:nvSpPr>
        <p:spPr>
          <a:xfrm>
            <a:off x="2810698" y="2030707"/>
            <a:ext cx="8863482" cy="3785652"/>
          </a:xfrm>
          <a:prstGeom prst="rect">
            <a:avLst/>
          </a:prstGeom>
          <a:noFill/>
        </p:spPr>
        <p:txBody>
          <a:bodyPr wrap="square">
            <a:spAutoFit/>
          </a:bodyPr>
          <a:lstStyle/>
          <a:p>
            <a:pPr marL="285750" indent="-285750">
              <a:buFont typeface="Wingdings" panose="05000000000000000000" pitchFamily="2" charset="2"/>
              <a:buChar char="Ø"/>
            </a:pPr>
            <a:r>
              <a:rPr lang="en-US" sz="2400" b="1" dirty="0">
                <a:latin typeface="Maiandra GD" panose="020E0502030308020204" pitchFamily="34" charset="0"/>
              </a:rPr>
              <a:t>In this Con Rotatory mode the ground state orbital (</a:t>
            </a:r>
            <a:r>
              <a:rPr lang="el-GR" sz="2400" b="1" dirty="0"/>
              <a:t>ψ</a:t>
            </a:r>
            <a:r>
              <a:rPr lang="en-US" sz="2400" b="1" dirty="0">
                <a:latin typeface="Maiandra GD" panose="020E0502030308020204" pitchFamily="34" charset="0"/>
              </a:rPr>
              <a:t>1)of 1,3,5-Hexatriene does not correlate with ground state orbital (</a:t>
            </a:r>
            <a:r>
              <a:rPr lang="el-GR" sz="2400" b="1" dirty="0"/>
              <a:t>ψ</a:t>
            </a:r>
            <a:r>
              <a:rPr lang="en-US" sz="2400" b="1" dirty="0">
                <a:latin typeface="Maiandra GD" panose="020E0502030308020204" pitchFamily="34" charset="0"/>
              </a:rPr>
              <a:t>1)of 1,3-Hexadiene.</a:t>
            </a:r>
          </a:p>
          <a:p>
            <a:pPr marL="285750" indent="-285750">
              <a:buFont typeface="Wingdings" panose="05000000000000000000" pitchFamily="2" charset="2"/>
              <a:buChar char="Ø"/>
            </a:pPr>
            <a:r>
              <a:rPr lang="en-US" sz="2400" b="1" dirty="0">
                <a:latin typeface="Maiandra GD" panose="020E0502030308020204" pitchFamily="34" charset="0"/>
              </a:rPr>
              <a:t>The Molecular Orbitals of 1,3,5-Hexatriene Correlate with first excited state molecular orbitals of 1,3-Hexadiene.</a:t>
            </a:r>
          </a:p>
          <a:p>
            <a:pPr marL="285750" indent="-285750" algn="just">
              <a:buFont typeface="Wingdings" panose="05000000000000000000" pitchFamily="2" charset="2"/>
              <a:buChar char="Ø"/>
            </a:pPr>
            <a:r>
              <a:rPr lang="en-US" sz="2400" b="1" dirty="0">
                <a:latin typeface="Maiandra GD" panose="020E0502030308020204" pitchFamily="34" charset="0"/>
              </a:rPr>
              <a:t>Hence it is a Photochemically Symmetry allowed Process by Con Rotation.</a:t>
            </a:r>
          </a:p>
          <a:p>
            <a:pPr marL="285750" indent="-285750">
              <a:buFont typeface="Wingdings" panose="05000000000000000000" pitchFamily="2" charset="2"/>
              <a:buChar char="Ø"/>
            </a:pPr>
            <a:r>
              <a:rPr lang="en-US" sz="2400" b="1" dirty="0">
                <a:latin typeface="Maiandra GD" panose="020E0502030308020204" pitchFamily="34" charset="0"/>
              </a:rPr>
              <a:t>This Generalization holds good for all systems with </a:t>
            </a:r>
            <a:r>
              <a:rPr lang="en-US" sz="2400" b="1" dirty="0">
                <a:latin typeface="Maiandra GD" panose="020E0502030308020204" pitchFamily="34" charset="0"/>
                <a:ea typeface="Microsoft Sans Serif" panose="020B0604020202020204" pitchFamily="34" charset="0"/>
                <a:cs typeface="Microsoft Sans Serif" panose="020B0604020202020204" pitchFamily="34" charset="0"/>
              </a:rPr>
              <a:t>4n+2 </a:t>
            </a:r>
            <a:r>
              <a:rPr lang="el-GR" sz="2400" b="1" dirty="0">
                <a:latin typeface="Bahnschrift SemiBold SemiConden" panose="020B0502040204020203" pitchFamily="34" charset="0"/>
                <a:ea typeface="Microsoft Sans Serif" panose="020B0604020202020204" pitchFamily="34" charset="0"/>
                <a:cs typeface="Microsoft Sans Serif" panose="020B0604020202020204" pitchFamily="34" charset="0"/>
              </a:rPr>
              <a:t>π</a:t>
            </a:r>
            <a:r>
              <a:rPr lang="en-US" sz="2400" b="1" dirty="0">
                <a:latin typeface="Maiandra GD" panose="020E0502030308020204" pitchFamily="34" charset="0"/>
                <a:ea typeface="Microsoft Sans Serif" panose="020B0604020202020204" pitchFamily="34" charset="0"/>
                <a:cs typeface="Microsoft Sans Serif" panose="020B0604020202020204" pitchFamily="34" charset="0"/>
              </a:rPr>
              <a:t> Electrons</a:t>
            </a:r>
            <a:r>
              <a:rPr lang="en-US" sz="2400" b="1" dirty="0">
                <a:latin typeface="Maiandra GD" panose="020E0502030308020204" pitchFamily="34" charset="0"/>
              </a:rPr>
              <a:t> .</a:t>
            </a:r>
          </a:p>
          <a:p>
            <a:r>
              <a:rPr lang="en-US" sz="2400" b="1" dirty="0">
                <a:latin typeface="Maiandra GD" panose="020E0502030308020204" pitchFamily="34" charset="0"/>
              </a:rPr>
              <a:t>	Where n= 1,2,3……..</a:t>
            </a:r>
            <a:endParaRPr lang="en-IN" sz="2400" b="1" dirty="0">
              <a:latin typeface="Maiandra GD" panose="020E0502030308020204" pitchFamily="34" charset="0"/>
            </a:endParaRPr>
          </a:p>
        </p:txBody>
      </p:sp>
      <p:sp>
        <p:nvSpPr>
          <p:cNvPr id="5" name="TextBox 4">
            <a:extLst>
              <a:ext uri="{FF2B5EF4-FFF2-40B4-BE49-F238E27FC236}">
                <a16:creationId xmlns:a16="http://schemas.microsoft.com/office/drawing/2014/main" id="{AB502026-F476-446C-AAFD-47BA3CDCBBCF}"/>
              </a:ext>
            </a:extLst>
          </p:cNvPr>
          <p:cNvSpPr txBox="1"/>
          <p:nvPr/>
        </p:nvSpPr>
        <p:spPr>
          <a:xfrm>
            <a:off x="2810698" y="723379"/>
            <a:ext cx="8863483" cy="1200329"/>
          </a:xfrm>
          <a:prstGeom prst="rect">
            <a:avLst/>
          </a:prstGeom>
          <a:noFill/>
        </p:spPr>
        <p:txBody>
          <a:bodyPr wrap="square">
            <a:spAutoFit/>
          </a:bodyPr>
          <a:lstStyle/>
          <a:p>
            <a:pPr marL="285750" indent="-285750" algn="just">
              <a:buFont typeface="Arial" panose="020B0604020202020204" pitchFamily="34" charset="0"/>
              <a:buChar char="•"/>
            </a:pPr>
            <a:r>
              <a:rPr lang="en-US" sz="2400" b="1" dirty="0">
                <a:latin typeface="Maiandra GD" panose="020E0502030308020204" pitchFamily="34" charset="0"/>
              </a:rPr>
              <a:t>According to wood wards rules During conrotatory ring opening or ring closing electrocyclization axis of symmetry (C2) will be conserved.</a:t>
            </a:r>
            <a:endParaRPr lang="en-IN" sz="2400" b="1" dirty="0">
              <a:latin typeface="Maiandra GD" panose="020E0502030308020204" pitchFamily="34" charset="0"/>
            </a:endParaRPr>
          </a:p>
        </p:txBody>
      </p:sp>
    </p:spTree>
    <p:extLst>
      <p:ext uri="{BB962C8B-B14F-4D97-AF65-F5344CB8AC3E}">
        <p14:creationId xmlns:p14="http://schemas.microsoft.com/office/powerpoint/2010/main" val="2568282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80">
                                          <p:stCondLst>
                                            <p:cond delay="0"/>
                                          </p:stCondLst>
                                        </p:cTn>
                                        <p:tgtEl>
                                          <p:spTgt spid="5"/>
                                        </p:tgtEl>
                                      </p:cBhvr>
                                    </p:animEffect>
                                    <p:anim calcmode="lin" valueType="num">
                                      <p:cBhvr>
                                        <p:cTn id="2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9" dur="26">
                                          <p:stCondLst>
                                            <p:cond delay="650"/>
                                          </p:stCondLst>
                                        </p:cTn>
                                        <p:tgtEl>
                                          <p:spTgt spid="5"/>
                                        </p:tgtEl>
                                      </p:cBhvr>
                                      <p:to x="100000" y="60000"/>
                                    </p:animScale>
                                    <p:animScale>
                                      <p:cBhvr>
                                        <p:cTn id="30" dur="166" decel="50000">
                                          <p:stCondLst>
                                            <p:cond delay="676"/>
                                          </p:stCondLst>
                                        </p:cTn>
                                        <p:tgtEl>
                                          <p:spTgt spid="5"/>
                                        </p:tgtEl>
                                      </p:cBhvr>
                                      <p:to x="100000" y="100000"/>
                                    </p:animScale>
                                    <p:animScale>
                                      <p:cBhvr>
                                        <p:cTn id="31" dur="26">
                                          <p:stCondLst>
                                            <p:cond delay="1312"/>
                                          </p:stCondLst>
                                        </p:cTn>
                                        <p:tgtEl>
                                          <p:spTgt spid="5"/>
                                        </p:tgtEl>
                                      </p:cBhvr>
                                      <p:to x="100000" y="80000"/>
                                    </p:animScale>
                                    <p:animScale>
                                      <p:cBhvr>
                                        <p:cTn id="32" dur="166" decel="50000">
                                          <p:stCondLst>
                                            <p:cond delay="1338"/>
                                          </p:stCondLst>
                                        </p:cTn>
                                        <p:tgtEl>
                                          <p:spTgt spid="5"/>
                                        </p:tgtEl>
                                      </p:cBhvr>
                                      <p:to x="100000" y="100000"/>
                                    </p:animScale>
                                    <p:animScale>
                                      <p:cBhvr>
                                        <p:cTn id="33" dur="26">
                                          <p:stCondLst>
                                            <p:cond delay="1642"/>
                                          </p:stCondLst>
                                        </p:cTn>
                                        <p:tgtEl>
                                          <p:spTgt spid="5"/>
                                        </p:tgtEl>
                                      </p:cBhvr>
                                      <p:to x="100000" y="90000"/>
                                    </p:animScale>
                                    <p:animScale>
                                      <p:cBhvr>
                                        <p:cTn id="34" dur="166" decel="50000">
                                          <p:stCondLst>
                                            <p:cond delay="1668"/>
                                          </p:stCondLst>
                                        </p:cTn>
                                        <p:tgtEl>
                                          <p:spTgt spid="5"/>
                                        </p:tgtEl>
                                      </p:cBhvr>
                                      <p:to x="100000" y="100000"/>
                                    </p:animScale>
                                    <p:animScale>
                                      <p:cBhvr>
                                        <p:cTn id="35" dur="26">
                                          <p:stCondLst>
                                            <p:cond delay="1808"/>
                                          </p:stCondLst>
                                        </p:cTn>
                                        <p:tgtEl>
                                          <p:spTgt spid="5"/>
                                        </p:tgtEl>
                                      </p:cBhvr>
                                      <p:to x="100000" y="95000"/>
                                    </p:animScale>
                                    <p:animScale>
                                      <p:cBhvr>
                                        <p:cTn id="36"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98D04F7-920F-4FF6-8F6D-0CDA749E7F31}"/>
              </a:ext>
            </a:extLst>
          </p:cNvPr>
          <p:cNvSpPr/>
          <p:nvPr/>
        </p:nvSpPr>
        <p:spPr>
          <a:xfrm>
            <a:off x="2813545" y="0"/>
            <a:ext cx="4129785" cy="523220"/>
          </a:xfrm>
          <a:prstGeom prst="rect">
            <a:avLst/>
          </a:prstGeom>
        </p:spPr>
        <p:txBody>
          <a:bodyPr wrap="none">
            <a:spAutoFit/>
          </a:bodyPr>
          <a:lstStyle/>
          <a:p>
            <a:r>
              <a:rPr lang="en-US" sz="2800" b="1" dirty="0">
                <a:solidFill>
                  <a:srgbClr val="FF0000"/>
                </a:solidFill>
                <a:effectLst>
                  <a:outerShdw blurRad="38100" dist="38100" dir="2700000" algn="tl">
                    <a:srgbClr val="000000">
                      <a:alpha val="43137"/>
                    </a:srgbClr>
                  </a:outerShdw>
                </a:effectLst>
                <a:latin typeface="Maiandra GD" panose="020E0502030308020204" pitchFamily="34" charset="0"/>
                <a:ea typeface="Microsoft Sans Serif" panose="020B0604020202020204" pitchFamily="34" charset="0"/>
                <a:cs typeface="Microsoft Sans Serif" panose="020B0604020202020204" pitchFamily="34" charset="0"/>
              </a:rPr>
              <a:t>4n+2 </a:t>
            </a:r>
            <a:r>
              <a:rPr lang="el-GR" sz="2800" b="1" dirty="0">
                <a:solidFill>
                  <a:srgbClr val="FF0000"/>
                </a:solidFill>
                <a:effectLst>
                  <a:outerShdw blurRad="38100" dist="38100" dir="2700000" algn="tl">
                    <a:srgbClr val="000000">
                      <a:alpha val="43137"/>
                    </a:srgbClr>
                  </a:outerShdw>
                </a:effectLst>
                <a:latin typeface="Bahnschrift SemiBold SemiConden" panose="020B0502040204020203" pitchFamily="34" charset="0"/>
                <a:ea typeface="Microsoft Sans Serif" panose="020B0604020202020204" pitchFamily="34" charset="0"/>
                <a:cs typeface="Microsoft Sans Serif" panose="020B0604020202020204" pitchFamily="34" charset="0"/>
              </a:rPr>
              <a:t>π</a:t>
            </a:r>
            <a:r>
              <a:rPr lang="en-US" sz="2800" b="1" dirty="0">
                <a:solidFill>
                  <a:srgbClr val="FF0000"/>
                </a:solidFill>
                <a:effectLst>
                  <a:outerShdw blurRad="38100" dist="38100" dir="2700000" algn="tl">
                    <a:srgbClr val="000000">
                      <a:alpha val="43137"/>
                    </a:srgbClr>
                  </a:outerShdw>
                </a:effectLst>
                <a:latin typeface="Maiandra GD" panose="020E0502030308020204" pitchFamily="34" charset="0"/>
                <a:ea typeface="Microsoft Sans Serif" panose="020B0604020202020204" pitchFamily="34" charset="0"/>
                <a:cs typeface="Microsoft Sans Serif" panose="020B0604020202020204" pitchFamily="34" charset="0"/>
              </a:rPr>
              <a:t> Electrons System:</a:t>
            </a:r>
            <a:endParaRPr lang="en-IN" sz="2800" b="1" dirty="0">
              <a:solidFill>
                <a:srgbClr val="FF0000"/>
              </a:solidFill>
              <a:effectLst>
                <a:outerShdw blurRad="38100" dist="38100" dir="2700000" algn="tl">
                  <a:srgbClr val="000000">
                    <a:alpha val="43137"/>
                  </a:srgbClr>
                </a:outerShdw>
              </a:effectLst>
              <a:latin typeface="Maiandra GD" panose="020E0502030308020204" pitchFamily="34" charset="0"/>
              <a:ea typeface="Microsoft Sans Serif" panose="020B0604020202020204" pitchFamily="34" charset="0"/>
              <a:cs typeface="Microsoft Sans Serif" panose="020B0604020202020204" pitchFamily="34" charset="0"/>
            </a:endParaRPr>
          </a:p>
        </p:txBody>
      </p:sp>
      <p:graphicFrame>
        <p:nvGraphicFramePr>
          <p:cNvPr id="4" name="Object 3">
            <a:extLst>
              <a:ext uri="{FF2B5EF4-FFF2-40B4-BE49-F238E27FC236}">
                <a16:creationId xmlns:a16="http://schemas.microsoft.com/office/drawing/2014/main" id="{C200BB0F-4E05-4B34-86A5-D5088D9C3ADA}"/>
              </a:ext>
            </a:extLst>
          </p:cNvPr>
          <p:cNvGraphicFramePr>
            <a:graphicFrameLocks noChangeAspect="1"/>
          </p:cNvGraphicFramePr>
          <p:nvPr>
            <p:extLst>
              <p:ext uri="{D42A27DB-BD31-4B8C-83A1-F6EECF244321}">
                <p14:modId xmlns:p14="http://schemas.microsoft.com/office/powerpoint/2010/main" val="990087533"/>
              </p:ext>
            </p:extLst>
          </p:nvPr>
        </p:nvGraphicFramePr>
        <p:xfrm>
          <a:off x="7090991" y="377977"/>
          <a:ext cx="4601496" cy="6102045"/>
        </p:xfrm>
        <a:graphic>
          <a:graphicData uri="http://schemas.openxmlformats.org/presentationml/2006/ole">
            <mc:AlternateContent xmlns:mc="http://schemas.openxmlformats.org/markup-compatibility/2006">
              <mc:Choice xmlns:v="urn:schemas-microsoft-com:vml" Requires="v">
                <p:oleObj spid="_x0000_s21666" name="CS ChemDraw Drawing" r:id="rId3" imgW="2943360" imgH="5678280" progId="ChemDraw.Document.6.0">
                  <p:embed/>
                </p:oleObj>
              </mc:Choice>
              <mc:Fallback>
                <p:oleObj name="CS ChemDraw Drawing" r:id="rId3" imgW="2943360" imgH="5678280" progId="ChemDraw.Document.6.0">
                  <p:embed/>
                  <p:pic>
                    <p:nvPicPr>
                      <p:cNvPr id="5" name="Object 4">
                        <a:extLst>
                          <a:ext uri="{FF2B5EF4-FFF2-40B4-BE49-F238E27FC236}">
                            <a16:creationId xmlns:a16="http://schemas.microsoft.com/office/drawing/2014/main" id="{8E51DAD7-103C-4DFA-8B68-384117768CBB}"/>
                          </a:ext>
                        </a:extLst>
                      </p:cNvPr>
                      <p:cNvPicPr/>
                      <p:nvPr/>
                    </p:nvPicPr>
                    <p:blipFill>
                      <a:blip r:embed="rId4"/>
                      <a:stretch>
                        <a:fillRect/>
                      </a:stretch>
                    </p:blipFill>
                    <p:spPr>
                      <a:xfrm>
                        <a:off x="7090991" y="377977"/>
                        <a:ext cx="4601496" cy="6102045"/>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A22F3214-2418-4835-9B2A-BC45B83763F9}"/>
              </a:ext>
            </a:extLst>
          </p:cNvPr>
          <p:cNvSpPr txBox="1"/>
          <p:nvPr/>
        </p:nvSpPr>
        <p:spPr>
          <a:xfrm>
            <a:off x="6841957" y="2281084"/>
            <a:ext cx="45719" cy="1938992"/>
          </a:xfrm>
          <a:prstGeom prst="rect">
            <a:avLst/>
          </a:prstGeom>
          <a:noFill/>
        </p:spPr>
        <p:txBody>
          <a:bodyPr wrap="square" rtlCol="0">
            <a:spAutoFit/>
          </a:bodyPr>
          <a:lstStyle/>
          <a:p>
            <a:r>
              <a:rPr lang="en-US" sz="2000" b="1" dirty="0">
                <a:latin typeface="Maiandra GD" panose="020E0502030308020204" pitchFamily="34" charset="0"/>
              </a:rPr>
              <a:t>Energy</a:t>
            </a:r>
            <a:endParaRPr lang="en-IN" sz="2000" b="1" dirty="0">
              <a:latin typeface="Maiandra GD" panose="020E0502030308020204" pitchFamily="34" charset="0"/>
            </a:endParaRPr>
          </a:p>
        </p:txBody>
      </p:sp>
      <p:sp>
        <p:nvSpPr>
          <p:cNvPr id="7" name="Rectangle 6">
            <a:extLst>
              <a:ext uri="{FF2B5EF4-FFF2-40B4-BE49-F238E27FC236}">
                <a16:creationId xmlns:a16="http://schemas.microsoft.com/office/drawing/2014/main" id="{169D2CA3-9858-41DD-BA11-F60520E9E707}"/>
              </a:ext>
            </a:extLst>
          </p:cNvPr>
          <p:cNvSpPr/>
          <p:nvPr/>
        </p:nvSpPr>
        <p:spPr>
          <a:xfrm>
            <a:off x="7317284" y="5840050"/>
            <a:ext cx="482824" cy="400110"/>
          </a:xfrm>
          <a:prstGeom prst="rect">
            <a:avLst/>
          </a:prstGeom>
        </p:spPr>
        <p:txBody>
          <a:bodyPr wrap="none">
            <a:spAutoFit/>
          </a:bodyPr>
          <a:lstStyle/>
          <a:p>
            <a:r>
              <a:rPr lang="el-GR" sz="2000" b="1" dirty="0"/>
              <a:t>ψ</a:t>
            </a:r>
            <a:r>
              <a:rPr lang="en-US" sz="2000" b="1" dirty="0">
                <a:latin typeface="Maiandra GD" panose="020E0502030308020204" pitchFamily="34" charset="0"/>
              </a:rPr>
              <a:t>1</a:t>
            </a:r>
            <a:endParaRPr lang="en-IN" sz="2000" b="1" dirty="0">
              <a:latin typeface="Maiandra GD" panose="020E0502030308020204" pitchFamily="34" charset="0"/>
            </a:endParaRPr>
          </a:p>
        </p:txBody>
      </p:sp>
      <p:sp>
        <p:nvSpPr>
          <p:cNvPr id="8" name="Rectangle 7">
            <a:extLst>
              <a:ext uri="{FF2B5EF4-FFF2-40B4-BE49-F238E27FC236}">
                <a16:creationId xmlns:a16="http://schemas.microsoft.com/office/drawing/2014/main" id="{04E4A02F-D7DE-4532-8A67-BCD16E3DD03B}"/>
              </a:ext>
            </a:extLst>
          </p:cNvPr>
          <p:cNvSpPr/>
          <p:nvPr/>
        </p:nvSpPr>
        <p:spPr>
          <a:xfrm>
            <a:off x="7317284" y="4817495"/>
            <a:ext cx="526106" cy="400110"/>
          </a:xfrm>
          <a:prstGeom prst="rect">
            <a:avLst/>
          </a:prstGeom>
        </p:spPr>
        <p:txBody>
          <a:bodyPr wrap="none">
            <a:spAutoFit/>
          </a:bodyPr>
          <a:lstStyle/>
          <a:p>
            <a:r>
              <a:rPr lang="el-GR" sz="2000" b="1" dirty="0"/>
              <a:t>ψ</a:t>
            </a:r>
            <a:r>
              <a:rPr lang="en-US" sz="2000" b="1" dirty="0">
                <a:latin typeface="Maiandra GD" panose="020E0502030308020204" pitchFamily="34" charset="0"/>
              </a:rPr>
              <a:t>2</a:t>
            </a:r>
            <a:endParaRPr lang="en-IN" sz="2000" b="1" dirty="0">
              <a:latin typeface="Maiandra GD" panose="020E0502030308020204" pitchFamily="34" charset="0"/>
            </a:endParaRPr>
          </a:p>
        </p:txBody>
      </p:sp>
      <p:sp>
        <p:nvSpPr>
          <p:cNvPr id="9" name="Rectangle 8">
            <a:extLst>
              <a:ext uri="{FF2B5EF4-FFF2-40B4-BE49-F238E27FC236}">
                <a16:creationId xmlns:a16="http://schemas.microsoft.com/office/drawing/2014/main" id="{4DC9C554-E0EA-437D-BC42-8824AB00BF27}"/>
              </a:ext>
            </a:extLst>
          </p:cNvPr>
          <p:cNvSpPr/>
          <p:nvPr/>
        </p:nvSpPr>
        <p:spPr>
          <a:xfrm>
            <a:off x="7317284" y="3726425"/>
            <a:ext cx="526106" cy="400110"/>
          </a:xfrm>
          <a:prstGeom prst="rect">
            <a:avLst/>
          </a:prstGeom>
        </p:spPr>
        <p:txBody>
          <a:bodyPr wrap="none">
            <a:spAutoFit/>
          </a:bodyPr>
          <a:lstStyle/>
          <a:p>
            <a:r>
              <a:rPr lang="el-GR" sz="2000" b="1" dirty="0"/>
              <a:t>ψ</a:t>
            </a:r>
            <a:r>
              <a:rPr lang="en-US" sz="2000" b="1" dirty="0">
                <a:latin typeface="Maiandra GD" panose="020E0502030308020204" pitchFamily="34" charset="0"/>
              </a:rPr>
              <a:t>3</a:t>
            </a:r>
            <a:endParaRPr lang="en-IN" sz="2000" b="1" dirty="0">
              <a:latin typeface="Maiandra GD" panose="020E0502030308020204" pitchFamily="34" charset="0"/>
            </a:endParaRPr>
          </a:p>
        </p:txBody>
      </p:sp>
      <p:sp>
        <p:nvSpPr>
          <p:cNvPr id="10" name="Rectangle 9">
            <a:extLst>
              <a:ext uri="{FF2B5EF4-FFF2-40B4-BE49-F238E27FC236}">
                <a16:creationId xmlns:a16="http://schemas.microsoft.com/office/drawing/2014/main" id="{16F83C95-578F-4009-B12E-2ED4BE4D4313}"/>
              </a:ext>
            </a:extLst>
          </p:cNvPr>
          <p:cNvSpPr/>
          <p:nvPr/>
        </p:nvSpPr>
        <p:spPr>
          <a:xfrm>
            <a:off x="7254157" y="2820021"/>
            <a:ext cx="526106" cy="400110"/>
          </a:xfrm>
          <a:prstGeom prst="rect">
            <a:avLst/>
          </a:prstGeom>
        </p:spPr>
        <p:txBody>
          <a:bodyPr wrap="none">
            <a:spAutoFit/>
          </a:bodyPr>
          <a:lstStyle/>
          <a:p>
            <a:r>
              <a:rPr lang="el-GR" sz="2000" b="1" dirty="0"/>
              <a:t>ψ</a:t>
            </a:r>
            <a:r>
              <a:rPr lang="en-US" sz="2000" b="1" dirty="0">
                <a:latin typeface="Maiandra GD" panose="020E0502030308020204" pitchFamily="34" charset="0"/>
              </a:rPr>
              <a:t>4</a:t>
            </a:r>
            <a:endParaRPr lang="en-IN" sz="2000" b="1" dirty="0">
              <a:latin typeface="Maiandra GD" panose="020E0502030308020204" pitchFamily="34" charset="0"/>
            </a:endParaRPr>
          </a:p>
        </p:txBody>
      </p:sp>
      <p:sp>
        <p:nvSpPr>
          <p:cNvPr id="11" name="Rectangle 10">
            <a:extLst>
              <a:ext uri="{FF2B5EF4-FFF2-40B4-BE49-F238E27FC236}">
                <a16:creationId xmlns:a16="http://schemas.microsoft.com/office/drawing/2014/main" id="{F60BD65D-F698-443A-8B79-B95011822AE7}"/>
              </a:ext>
            </a:extLst>
          </p:cNvPr>
          <p:cNvSpPr/>
          <p:nvPr/>
        </p:nvSpPr>
        <p:spPr>
          <a:xfrm>
            <a:off x="7254157" y="1728574"/>
            <a:ext cx="526106" cy="400110"/>
          </a:xfrm>
          <a:prstGeom prst="rect">
            <a:avLst/>
          </a:prstGeom>
        </p:spPr>
        <p:txBody>
          <a:bodyPr wrap="none">
            <a:spAutoFit/>
          </a:bodyPr>
          <a:lstStyle/>
          <a:p>
            <a:r>
              <a:rPr lang="el-GR" sz="2000" b="1" dirty="0"/>
              <a:t>ψ</a:t>
            </a:r>
            <a:r>
              <a:rPr lang="en-US" sz="2000" b="1" dirty="0">
                <a:latin typeface="Maiandra GD" panose="020E0502030308020204" pitchFamily="34" charset="0"/>
              </a:rPr>
              <a:t>5</a:t>
            </a:r>
            <a:endParaRPr lang="en-IN" sz="2000" b="1" dirty="0">
              <a:latin typeface="Maiandra GD" panose="020E0502030308020204" pitchFamily="34" charset="0"/>
            </a:endParaRPr>
          </a:p>
        </p:txBody>
      </p:sp>
      <p:sp>
        <p:nvSpPr>
          <p:cNvPr id="12" name="Rectangle 11">
            <a:extLst>
              <a:ext uri="{FF2B5EF4-FFF2-40B4-BE49-F238E27FC236}">
                <a16:creationId xmlns:a16="http://schemas.microsoft.com/office/drawing/2014/main" id="{A0E0D4C8-53EC-4A6D-A7C4-9AA1C22414F6}"/>
              </a:ext>
            </a:extLst>
          </p:cNvPr>
          <p:cNvSpPr/>
          <p:nvPr/>
        </p:nvSpPr>
        <p:spPr>
          <a:xfrm>
            <a:off x="7317284" y="802505"/>
            <a:ext cx="526106" cy="400110"/>
          </a:xfrm>
          <a:prstGeom prst="rect">
            <a:avLst/>
          </a:prstGeom>
        </p:spPr>
        <p:txBody>
          <a:bodyPr wrap="none">
            <a:spAutoFit/>
          </a:bodyPr>
          <a:lstStyle/>
          <a:p>
            <a:r>
              <a:rPr lang="el-GR" sz="2000" b="1" dirty="0"/>
              <a:t>ψ</a:t>
            </a:r>
            <a:r>
              <a:rPr lang="en-US" sz="2000" b="1" dirty="0">
                <a:latin typeface="Maiandra GD" panose="020E0502030308020204" pitchFamily="34" charset="0"/>
              </a:rPr>
              <a:t>6</a:t>
            </a:r>
            <a:endParaRPr lang="en-IN" sz="2000" b="1" dirty="0">
              <a:latin typeface="Maiandra GD" panose="020E0502030308020204" pitchFamily="34" charset="0"/>
            </a:endParaRPr>
          </a:p>
        </p:txBody>
      </p:sp>
      <p:sp>
        <p:nvSpPr>
          <p:cNvPr id="13" name="Rectangle 12">
            <a:extLst>
              <a:ext uri="{FF2B5EF4-FFF2-40B4-BE49-F238E27FC236}">
                <a16:creationId xmlns:a16="http://schemas.microsoft.com/office/drawing/2014/main" id="{28C17A20-54E6-459D-931D-A6E9DDD8B2FA}"/>
              </a:ext>
            </a:extLst>
          </p:cNvPr>
          <p:cNvSpPr/>
          <p:nvPr/>
        </p:nvSpPr>
        <p:spPr>
          <a:xfrm>
            <a:off x="11764731" y="5840050"/>
            <a:ext cx="369012" cy="400110"/>
          </a:xfrm>
          <a:prstGeom prst="rect">
            <a:avLst/>
          </a:prstGeom>
        </p:spPr>
        <p:txBody>
          <a:bodyPr wrap="none">
            <a:spAutoFit/>
          </a:bodyPr>
          <a:lstStyle/>
          <a:p>
            <a:r>
              <a:rPr lang="el-GR" sz="2000" b="1" dirty="0"/>
              <a:t>σ</a:t>
            </a:r>
            <a:endParaRPr lang="en-IN" sz="2000" b="1" dirty="0">
              <a:latin typeface="Maiandra GD" panose="020E0502030308020204" pitchFamily="34" charset="0"/>
            </a:endParaRPr>
          </a:p>
        </p:txBody>
      </p:sp>
      <p:sp>
        <p:nvSpPr>
          <p:cNvPr id="14" name="Rectangle 13">
            <a:extLst>
              <a:ext uri="{FF2B5EF4-FFF2-40B4-BE49-F238E27FC236}">
                <a16:creationId xmlns:a16="http://schemas.microsoft.com/office/drawing/2014/main" id="{B38A5B82-E3F4-4F68-ABBD-240484B493CC}"/>
              </a:ext>
            </a:extLst>
          </p:cNvPr>
          <p:cNvSpPr/>
          <p:nvPr/>
        </p:nvSpPr>
        <p:spPr>
          <a:xfrm>
            <a:off x="11626337" y="697779"/>
            <a:ext cx="497252" cy="400110"/>
          </a:xfrm>
          <a:prstGeom prst="rect">
            <a:avLst/>
          </a:prstGeom>
        </p:spPr>
        <p:txBody>
          <a:bodyPr wrap="none">
            <a:spAutoFit/>
          </a:bodyPr>
          <a:lstStyle/>
          <a:p>
            <a:r>
              <a:rPr lang="el-GR" sz="2000" b="1" dirty="0"/>
              <a:t>σ</a:t>
            </a:r>
            <a:r>
              <a:rPr lang="en-US" sz="2000" b="1" dirty="0">
                <a:latin typeface="Maiandra GD" panose="020E0502030308020204" pitchFamily="34" charset="0"/>
              </a:rPr>
              <a:t>*</a:t>
            </a:r>
            <a:endParaRPr lang="en-IN" sz="2000" b="1" dirty="0">
              <a:latin typeface="Maiandra GD" panose="020E0502030308020204" pitchFamily="34" charset="0"/>
            </a:endParaRPr>
          </a:p>
        </p:txBody>
      </p:sp>
      <p:sp>
        <p:nvSpPr>
          <p:cNvPr id="15" name="Rectangle 14">
            <a:extLst>
              <a:ext uri="{FF2B5EF4-FFF2-40B4-BE49-F238E27FC236}">
                <a16:creationId xmlns:a16="http://schemas.microsoft.com/office/drawing/2014/main" id="{8A803972-72ED-468F-A423-A8F45E050D7E}"/>
              </a:ext>
            </a:extLst>
          </p:cNvPr>
          <p:cNvSpPr/>
          <p:nvPr/>
        </p:nvSpPr>
        <p:spPr>
          <a:xfrm>
            <a:off x="11692487" y="4896154"/>
            <a:ext cx="460382" cy="400110"/>
          </a:xfrm>
          <a:prstGeom prst="rect">
            <a:avLst/>
          </a:prstGeom>
        </p:spPr>
        <p:txBody>
          <a:bodyPr wrap="none">
            <a:spAutoFit/>
          </a:bodyPr>
          <a:lstStyle/>
          <a:p>
            <a:r>
              <a:rPr lang="el-GR" sz="2000" b="1" dirty="0"/>
              <a:t>π</a:t>
            </a:r>
            <a:r>
              <a:rPr lang="en-US" sz="2000" b="1" dirty="0">
                <a:latin typeface="Maiandra GD" panose="020E0502030308020204" pitchFamily="34" charset="0"/>
              </a:rPr>
              <a:t>1</a:t>
            </a:r>
            <a:endParaRPr lang="en-IN" sz="2000" b="1" dirty="0">
              <a:latin typeface="Maiandra GD" panose="020E0502030308020204" pitchFamily="34" charset="0"/>
            </a:endParaRPr>
          </a:p>
        </p:txBody>
      </p:sp>
      <p:sp>
        <p:nvSpPr>
          <p:cNvPr id="16" name="Rectangle 15">
            <a:extLst>
              <a:ext uri="{FF2B5EF4-FFF2-40B4-BE49-F238E27FC236}">
                <a16:creationId xmlns:a16="http://schemas.microsoft.com/office/drawing/2014/main" id="{D6A57B73-56A0-490F-8455-4CB9987C6028}"/>
              </a:ext>
            </a:extLst>
          </p:cNvPr>
          <p:cNvSpPr/>
          <p:nvPr/>
        </p:nvSpPr>
        <p:spPr>
          <a:xfrm>
            <a:off x="11692487" y="2820021"/>
            <a:ext cx="588623" cy="400110"/>
          </a:xfrm>
          <a:prstGeom prst="rect">
            <a:avLst/>
          </a:prstGeom>
        </p:spPr>
        <p:txBody>
          <a:bodyPr wrap="none">
            <a:spAutoFit/>
          </a:bodyPr>
          <a:lstStyle/>
          <a:p>
            <a:r>
              <a:rPr lang="el-GR" sz="2000" b="1" dirty="0"/>
              <a:t>π</a:t>
            </a:r>
            <a:r>
              <a:rPr lang="en-US" sz="2000" b="1" dirty="0">
                <a:latin typeface="Maiandra GD" panose="020E0502030308020204" pitchFamily="34" charset="0"/>
              </a:rPr>
              <a:t>1*</a:t>
            </a:r>
            <a:endParaRPr lang="en-IN" sz="2000" b="1" dirty="0">
              <a:latin typeface="Maiandra GD" panose="020E0502030308020204" pitchFamily="34" charset="0"/>
            </a:endParaRPr>
          </a:p>
        </p:txBody>
      </p:sp>
      <p:sp>
        <p:nvSpPr>
          <p:cNvPr id="17" name="Rectangle 16">
            <a:extLst>
              <a:ext uri="{FF2B5EF4-FFF2-40B4-BE49-F238E27FC236}">
                <a16:creationId xmlns:a16="http://schemas.microsoft.com/office/drawing/2014/main" id="{4B230490-7B9D-41CE-BABB-7DE255C2BFE3}"/>
              </a:ext>
            </a:extLst>
          </p:cNvPr>
          <p:cNvSpPr/>
          <p:nvPr/>
        </p:nvSpPr>
        <p:spPr>
          <a:xfrm>
            <a:off x="11692487" y="3858087"/>
            <a:ext cx="503664" cy="400110"/>
          </a:xfrm>
          <a:prstGeom prst="rect">
            <a:avLst/>
          </a:prstGeom>
        </p:spPr>
        <p:txBody>
          <a:bodyPr wrap="none">
            <a:spAutoFit/>
          </a:bodyPr>
          <a:lstStyle/>
          <a:p>
            <a:r>
              <a:rPr lang="el-GR" sz="2000" b="1" dirty="0"/>
              <a:t>π</a:t>
            </a:r>
            <a:r>
              <a:rPr lang="en-US" sz="2000" b="1" dirty="0">
                <a:latin typeface="Maiandra GD" panose="020E0502030308020204" pitchFamily="34" charset="0"/>
              </a:rPr>
              <a:t>2</a:t>
            </a:r>
            <a:endParaRPr lang="en-IN" sz="2000" b="1" dirty="0">
              <a:latin typeface="Maiandra GD" panose="020E0502030308020204" pitchFamily="34" charset="0"/>
            </a:endParaRPr>
          </a:p>
        </p:txBody>
      </p:sp>
      <p:sp>
        <p:nvSpPr>
          <p:cNvPr id="18" name="Rectangle 17">
            <a:extLst>
              <a:ext uri="{FF2B5EF4-FFF2-40B4-BE49-F238E27FC236}">
                <a16:creationId xmlns:a16="http://schemas.microsoft.com/office/drawing/2014/main" id="{9713DA34-0721-46D1-9A9E-064955E32362}"/>
              </a:ext>
            </a:extLst>
          </p:cNvPr>
          <p:cNvSpPr/>
          <p:nvPr/>
        </p:nvSpPr>
        <p:spPr>
          <a:xfrm>
            <a:off x="11646109" y="1728574"/>
            <a:ext cx="631904" cy="400110"/>
          </a:xfrm>
          <a:prstGeom prst="rect">
            <a:avLst/>
          </a:prstGeom>
        </p:spPr>
        <p:txBody>
          <a:bodyPr wrap="none">
            <a:spAutoFit/>
          </a:bodyPr>
          <a:lstStyle/>
          <a:p>
            <a:r>
              <a:rPr lang="el-GR" sz="2000" b="1" dirty="0"/>
              <a:t>π</a:t>
            </a:r>
            <a:r>
              <a:rPr lang="en-US" sz="2000" b="1" dirty="0">
                <a:latin typeface="Maiandra GD" panose="020E0502030308020204" pitchFamily="34" charset="0"/>
              </a:rPr>
              <a:t>2*</a:t>
            </a:r>
            <a:endParaRPr lang="en-IN" sz="2000" b="1" dirty="0">
              <a:latin typeface="Maiandra GD" panose="020E0502030308020204" pitchFamily="34" charset="0"/>
            </a:endParaRPr>
          </a:p>
        </p:txBody>
      </p:sp>
      <p:sp>
        <p:nvSpPr>
          <p:cNvPr id="19" name="TextBox 18">
            <a:extLst>
              <a:ext uri="{FF2B5EF4-FFF2-40B4-BE49-F238E27FC236}">
                <a16:creationId xmlns:a16="http://schemas.microsoft.com/office/drawing/2014/main" id="{18EC00FF-1EDD-4A2F-8965-7567EDBC664E}"/>
              </a:ext>
            </a:extLst>
          </p:cNvPr>
          <p:cNvSpPr txBox="1"/>
          <p:nvPr/>
        </p:nvSpPr>
        <p:spPr>
          <a:xfrm>
            <a:off x="7780263" y="152056"/>
            <a:ext cx="4269588" cy="461665"/>
          </a:xfrm>
          <a:prstGeom prst="rect">
            <a:avLst/>
          </a:prstGeom>
          <a:noFill/>
        </p:spPr>
        <p:txBody>
          <a:bodyPr wrap="square" rtlCol="0">
            <a:spAutoFit/>
          </a:bodyPr>
          <a:lstStyle/>
          <a:p>
            <a:r>
              <a:rPr lang="en-IN" sz="2400" b="1" spc="-5" dirty="0">
                <a:solidFill>
                  <a:srgbClr val="00B050"/>
                </a:solidFill>
                <a:latin typeface="Maiandra GD" panose="020E0502030308020204" pitchFamily="34" charset="0"/>
                <a:ea typeface="Microsoft Sans Serif" panose="020B0604020202020204" pitchFamily="34" charset="0"/>
                <a:cs typeface="Microsoft Sans Serif" panose="020B0604020202020204" pitchFamily="34" charset="0"/>
              </a:rPr>
              <a:t>Mirror plane symmetry (m)</a:t>
            </a:r>
            <a:endParaRPr lang="en-IN" sz="2400" b="1" dirty="0">
              <a:solidFill>
                <a:srgbClr val="00B050"/>
              </a:solidFill>
              <a:latin typeface="Maiandra GD" panose="020E0502030308020204" pitchFamily="34" charset="0"/>
            </a:endParaRPr>
          </a:p>
        </p:txBody>
      </p:sp>
      <p:sp>
        <p:nvSpPr>
          <p:cNvPr id="20" name="TextBox 19">
            <a:extLst>
              <a:ext uri="{FF2B5EF4-FFF2-40B4-BE49-F238E27FC236}">
                <a16:creationId xmlns:a16="http://schemas.microsoft.com/office/drawing/2014/main" id="{75AF259D-8D92-4D21-9607-9AADABDA7F9D}"/>
              </a:ext>
            </a:extLst>
          </p:cNvPr>
          <p:cNvSpPr txBox="1"/>
          <p:nvPr/>
        </p:nvSpPr>
        <p:spPr>
          <a:xfrm flipH="1">
            <a:off x="9021277" y="5840050"/>
            <a:ext cx="157596" cy="400110"/>
          </a:xfrm>
          <a:prstGeom prst="rect">
            <a:avLst/>
          </a:prstGeom>
          <a:noFill/>
        </p:spPr>
        <p:txBody>
          <a:bodyPr wrap="square" rtlCol="0">
            <a:spAutoFit/>
          </a:bodyPr>
          <a:lstStyle/>
          <a:p>
            <a:r>
              <a:rPr lang="en-US" sz="2000" b="1" dirty="0">
                <a:latin typeface="Maiandra GD" panose="020E0502030308020204" pitchFamily="34" charset="0"/>
              </a:rPr>
              <a:t>S</a:t>
            </a:r>
            <a:endParaRPr lang="en-IN" sz="2000" b="1" dirty="0">
              <a:latin typeface="Maiandra GD" panose="020E0502030308020204" pitchFamily="34" charset="0"/>
            </a:endParaRPr>
          </a:p>
        </p:txBody>
      </p:sp>
      <p:sp>
        <p:nvSpPr>
          <p:cNvPr id="21" name="Rectangle 20">
            <a:extLst>
              <a:ext uri="{FF2B5EF4-FFF2-40B4-BE49-F238E27FC236}">
                <a16:creationId xmlns:a16="http://schemas.microsoft.com/office/drawing/2014/main" id="{C7DD28F5-26C8-4D82-9F9C-4F2CC869A36A}"/>
              </a:ext>
            </a:extLst>
          </p:cNvPr>
          <p:cNvSpPr/>
          <p:nvPr/>
        </p:nvSpPr>
        <p:spPr>
          <a:xfrm>
            <a:off x="9020015" y="3850744"/>
            <a:ext cx="295274" cy="400110"/>
          </a:xfrm>
          <a:prstGeom prst="rect">
            <a:avLst/>
          </a:prstGeom>
        </p:spPr>
        <p:txBody>
          <a:bodyPr wrap="none">
            <a:spAutoFit/>
          </a:bodyPr>
          <a:lstStyle/>
          <a:p>
            <a:r>
              <a:rPr lang="en-US" sz="2000" b="1" dirty="0">
                <a:latin typeface="Maiandra GD" panose="020E0502030308020204" pitchFamily="34" charset="0"/>
              </a:rPr>
              <a:t>S</a:t>
            </a:r>
            <a:endParaRPr lang="en-IN" sz="2000" b="1" dirty="0">
              <a:latin typeface="Maiandra GD" panose="020E0502030308020204" pitchFamily="34" charset="0"/>
            </a:endParaRPr>
          </a:p>
        </p:txBody>
      </p:sp>
      <p:sp>
        <p:nvSpPr>
          <p:cNvPr id="22" name="Rectangle 21">
            <a:extLst>
              <a:ext uri="{FF2B5EF4-FFF2-40B4-BE49-F238E27FC236}">
                <a16:creationId xmlns:a16="http://schemas.microsoft.com/office/drawing/2014/main" id="{52F6DD96-A20F-4A2C-902A-21FD1491D856}"/>
              </a:ext>
            </a:extLst>
          </p:cNvPr>
          <p:cNvSpPr/>
          <p:nvPr/>
        </p:nvSpPr>
        <p:spPr>
          <a:xfrm>
            <a:off x="9020015" y="1816734"/>
            <a:ext cx="295274" cy="400110"/>
          </a:xfrm>
          <a:prstGeom prst="rect">
            <a:avLst/>
          </a:prstGeom>
        </p:spPr>
        <p:txBody>
          <a:bodyPr wrap="none">
            <a:spAutoFit/>
          </a:bodyPr>
          <a:lstStyle/>
          <a:p>
            <a:r>
              <a:rPr lang="en-US" sz="2000" b="1" dirty="0">
                <a:latin typeface="Maiandra GD" panose="020E0502030308020204" pitchFamily="34" charset="0"/>
              </a:rPr>
              <a:t>S</a:t>
            </a:r>
            <a:endParaRPr lang="en-IN" sz="2000" b="1" dirty="0">
              <a:latin typeface="Maiandra GD" panose="020E0502030308020204" pitchFamily="34" charset="0"/>
            </a:endParaRPr>
          </a:p>
        </p:txBody>
      </p:sp>
      <p:sp>
        <p:nvSpPr>
          <p:cNvPr id="23" name="Rectangle 22">
            <a:extLst>
              <a:ext uri="{FF2B5EF4-FFF2-40B4-BE49-F238E27FC236}">
                <a16:creationId xmlns:a16="http://schemas.microsoft.com/office/drawing/2014/main" id="{F273471C-572F-40D5-9717-F24713F4CAD8}"/>
              </a:ext>
            </a:extLst>
          </p:cNvPr>
          <p:cNvSpPr/>
          <p:nvPr/>
        </p:nvSpPr>
        <p:spPr>
          <a:xfrm>
            <a:off x="10252208" y="4896154"/>
            <a:ext cx="295274" cy="400110"/>
          </a:xfrm>
          <a:prstGeom prst="rect">
            <a:avLst/>
          </a:prstGeom>
        </p:spPr>
        <p:txBody>
          <a:bodyPr wrap="none">
            <a:spAutoFit/>
          </a:bodyPr>
          <a:lstStyle/>
          <a:p>
            <a:r>
              <a:rPr lang="en-US" sz="2000" b="1" dirty="0">
                <a:latin typeface="Maiandra GD" panose="020E0502030308020204" pitchFamily="34" charset="0"/>
              </a:rPr>
              <a:t>S</a:t>
            </a:r>
            <a:endParaRPr lang="en-IN" sz="2000" b="1" dirty="0">
              <a:latin typeface="Maiandra GD" panose="020E0502030308020204" pitchFamily="34" charset="0"/>
            </a:endParaRPr>
          </a:p>
        </p:txBody>
      </p:sp>
      <p:sp>
        <p:nvSpPr>
          <p:cNvPr id="24" name="Rectangle 23">
            <a:extLst>
              <a:ext uri="{FF2B5EF4-FFF2-40B4-BE49-F238E27FC236}">
                <a16:creationId xmlns:a16="http://schemas.microsoft.com/office/drawing/2014/main" id="{8BCD27FD-16A5-4842-8761-97CB50C2AFAD}"/>
              </a:ext>
            </a:extLst>
          </p:cNvPr>
          <p:cNvSpPr/>
          <p:nvPr/>
        </p:nvSpPr>
        <p:spPr>
          <a:xfrm>
            <a:off x="10252208" y="2820021"/>
            <a:ext cx="295274" cy="400110"/>
          </a:xfrm>
          <a:prstGeom prst="rect">
            <a:avLst/>
          </a:prstGeom>
        </p:spPr>
        <p:txBody>
          <a:bodyPr wrap="none">
            <a:spAutoFit/>
          </a:bodyPr>
          <a:lstStyle/>
          <a:p>
            <a:r>
              <a:rPr lang="en-US" sz="2000" b="1" dirty="0">
                <a:latin typeface="Maiandra GD" panose="020E0502030308020204" pitchFamily="34" charset="0"/>
              </a:rPr>
              <a:t>S</a:t>
            </a:r>
            <a:endParaRPr lang="en-IN" sz="2000" b="1" dirty="0">
              <a:latin typeface="Maiandra GD" panose="020E0502030308020204" pitchFamily="34" charset="0"/>
            </a:endParaRPr>
          </a:p>
        </p:txBody>
      </p:sp>
      <p:sp>
        <p:nvSpPr>
          <p:cNvPr id="25" name="Rectangle 24">
            <a:extLst>
              <a:ext uri="{FF2B5EF4-FFF2-40B4-BE49-F238E27FC236}">
                <a16:creationId xmlns:a16="http://schemas.microsoft.com/office/drawing/2014/main" id="{537CD149-AFDE-4136-97CB-72C8448A6774}"/>
              </a:ext>
            </a:extLst>
          </p:cNvPr>
          <p:cNvSpPr/>
          <p:nvPr/>
        </p:nvSpPr>
        <p:spPr>
          <a:xfrm>
            <a:off x="10252208" y="799729"/>
            <a:ext cx="356188" cy="400110"/>
          </a:xfrm>
          <a:prstGeom prst="rect">
            <a:avLst/>
          </a:prstGeom>
        </p:spPr>
        <p:txBody>
          <a:bodyPr wrap="none">
            <a:spAutoFit/>
          </a:bodyPr>
          <a:lstStyle/>
          <a:p>
            <a:r>
              <a:rPr lang="en-US" sz="2000" b="1" dirty="0">
                <a:latin typeface="Maiandra GD" panose="020E0502030308020204" pitchFamily="34" charset="0"/>
              </a:rPr>
              <a:t>A</a:t>
            </a:r>
            <a:endParaRPr lang="en-IN" sz="2000" b="1" dirty="0">
              <a:latin typeface="Maiandra GD" panose="020E0502030308020204" pitchFamily="34" charset="0"/>
            </a:endParaRPr>
          </a:p>
        </p:txBody>
      </p:sp>
      <p:sp>
        <p:nvSpPr>
          <p:cNvPr id="26" name="Rectangle 25">
            <a:extLst>
              <a:ext uri="{FF2B5EF4-FFF2-40B4-BE49-F238E27FC236}">
                <a16:creationId xmlns:a16="http://schemas.microsoft.com/office/drawing/2014/main" id="{503F179F-2E33-445A-A75B-71F143D8C306}"/>
              </a:ext>
            </a:extLst>
          </p:cNvPr>
          <p:cNvSpPr/>
          <p:nvPr/>
        </p:nvSpPr>
        <p:spPr>
          <a:xfrm>
            <a:off x="9004003" y="4796051"/>
            <a:ext cx="356188" cy="400110"/>
          </a:xfrm>
          <a:prstGeom prst="rect">
            <a:avLst/>
          </a:prstGeom>
        </p:spPr>
        <p:txBody>
          <a:bodyPr wrap="none">
            <a:spAutoFit/>
          </a:bodyPr>
          <a:lstStyle/>
          <a:p>
            <a:r>
              <a:rPr lang="en-US" sz="2000" b="1" dirty="0">
                <a:latin typeface="Maiandra GD" panose="020E0502030308020204" pitchFamily="34" charset="0"/>
              </a:rPr>
              <a:t>A</a:t>
            </a:r>
            <a:endParaRPr lang="en-IN" sz="2000" b="1" dirty="0">
              <a:latin typeface="Maiandra GD" panose="020E0502030308020204" pitchFamily="34" charset="0"/>
            </a:endParaRPr>
          </a:p>
        </p:txBody>
      </p:sp>
      <p:sp>
        <p:nvSpPr>
          <p:cNvPr id="27" name="Rectangle 26">
            <a:extLst>
              <a:ext uri="{FF2B5EF4-FFF2-40B4-BE49-F238E27FC236}">
                <a16:creationId xmlns:a16="http://schemas.microsoft.com/office/drawing/2014/main" id="{F3CA7AAB-204E-4121-B3B5-CA89D4B1BCF2}"/>
              </a:ext>
            </a:extLst>
          </p:cNvPr>
          <p:cNvSpPr/>
          <p:nvPr/>
        </p:nvSpPr>
        <p:spPr>
          <a:xfrm>
            <a:off x="9047267" y="2847908"/>
            <a:ext cx="356188" cy="400110"/>
          </a:xfrm>
          <a:prstGeom prst="rect">
            <a:avLst/>
          </a:prstGeom>
        </p:spPr>
        <p:txBody>
          <a:bodyPr wrap="none">
            <a:spAutoFit/>
          </a:bodyPr>
          <a:lstStyle/>
          <a:p>
            <a:r>
              <a:rPr lang="en-US" sz="2000" b="1" dirty="0">
                <a:latin typeface="Maiandra GD" panose="020E0502030308020204" pitchFamily="34" charset="0"/>
              </a:rPr>
              <a:t>A</a:t>
            </a:r>
            <a:endParaRPr lang="en-IN" sz="2000" b="1" dirty="0">
              <a:latin typeface="Maiandra GD" panose="020E0502030308020204" pitchFamily="34" charset="0"/>
            </a:endParaRPr>
          </a:p>
        </p:txBody>
      </p:sp>
      <p:sp>
        <p:nvSpPr>
          <p:cNvPr id="28" name="Rectangle 27">
            <a:extLst>
              <a:ext uri="{FF2B5EF4-FFF2-40B4-BE49-F238E27FC236}">
                <a16:creationId xmlns:a16="http://schemas.microsoft.com/office/drawing/2014/main" id="{F634DCBD-B14B-4AD0-971D-80DCF0D6FA79}"/>
              </a:ext>
            </a:extLst>
          </p:cNvPr>
          <p:cNvSpPr/>
          <p:nvPr/>
        </p:nvSpPr>
        <p:spPr>
          <a:xfrm>
            <a:off x="8901607" y="785560"/>
            <a:ext cx="356188" cy="400110"/>
          </a:xfrm>
          <a:prstGeom prst="rect">
            <a:avLst/>
          </a:prstGeom>
        </p:spPr>
        <p:txBody>
          <a:bodyPr wrap="none">
            <a:spAutoFit/>
          </a:bodyPr>
          <a:lstStyle/>
          <a:p>
            <a:r>
              <a:rPr lang="en-US" sz="2000" b="1" dirty="0">
                <a:latin typeface="Maiandra GD" panose="020E0502030308020204" pitchFamily="34" charset="0"/>
              </a:rPr>
              <a:t>A</a:t>
            </a:r>
            <a:endParaRPr lang="en-IN" sz="2000" b="1" dirty="0">
              <a:latin typeface="Maiandra GD" panose="020E0502030308020204" pitchFamily="34" charset="0"/>
            </a:endParaRPr>
          </a:p>
        </p:txBody>
      </p:sp>
      <p:sp>
        <p:nvSpPr>
          <p:cNvPr id="29" name="Rectangle 28">
            <a:extLst>
              <a:ext uri="{FF2B5EF4-FFF2-40B4-BE49-F238E27FC236}">
                <a16:creationId xmlns:a16="http://schemas.microsoft.com/office/drawing/2014/main" id="{F70E2EA4-5018-4153-87E3-32EBD33126D2}"/>
              </a:ext>
            </a:extLst>
          </p:cNvPr>
          <p:cNvSpPr/>
          <p:nvPr/>
        </p:nvSpPr>
        <p:spPr>
          <a:xfrm>
            <a:off x="10328621" y="5873605"/>
            <a:ext cx="295274" cy="400110"/>
          </a:xfrm>
          <a:prstGeom prst="rect">
            <a:avLst/>
          </a:prstGeom>
        </p:spPr>
        <p:txBody>
          <a:bodyPr wrap="none">
            <a:spAutoFit/>
          </a:bodyPr>
          <a:lstStyle/>
          <a:p>
            <a:r>
              <a:rPr lang="en-US" sz="2000" b="1" dirty="0">
                <a:latin typeface="Maiandra GD" panose="020E0502030308020204" pitchFamily="34" charset="0"/>
              </a:rPr>
              <a:t>S</a:t>
            </a:r>
            <a:endParaRPr lang="en-IN" sz="2000" b="1" dirty="0">
              <a:latin typeface="Maiandra GD" panose="020E0502030308020204" pitchFamily="34" charset="0"/>
            </a:endParaRPr>
          </a:p>
        </p:txBody>
      </p:sp>
      <p:sp>
        <p:nvSpPr>
          <p:cNvPr id="30" name="Rectangle 29">
            <a:extLst>
              <a:ext uri="{FF2B5EF4-FFF2-40B4-BE49-F238E27FC236}">
                <a16:creationId xmlns:a16="http://schemas.microsoft.com/office/drawing/2014/main" id="{3D7750DD-95AE-4AB2-9A07-47A0753BB8E7}"/>
              </a:ext>
            </a:extLst>
          </p:cNvPr>
          <p:cNvSpPr/>
          <p:nvPr/>
        </p:nvSpPr>
        <p:spPr>
          <a:xfrm>
            <a:off x="10224645" y="3858087"/>
            <a:ext cx="356188" cy="400110"/>
          </a:xfrm>
          <a:prstGeom prst="rect">
            <a:avLst/>
          </a:prstGeom>
        </p:spPr>
        <p:txBody>
          <a:bodyPr wrap="none">
            <a:spAutoFit/>
          </a:bodyPr>
          <a:lstStyle/>
          <a:p>
            <a:r>
              <a:rPr lang="en-US" sz="2000" b="1" dirty="0">
                <a:latin typeface="Maiandra GD" panose="020E0502030308020204" pitchFamily="34" charset="0"/>
              </a:rPr>
              <a:t>A</a:t>
            </a:r>
            <a:endParaRPr lang="en-IN" sz="2000" b="1" dirty="0">
              <a:latin typeface="Maiandra GD" panose="020E0502030308020204" pitchFamily="34" charset="0"/>
            </a:endParaRPr>
          </a:p>
        </p:txBody>
      </p:sp>
      <p:sp>
        <p:nvSpPr>
          <p:cNvPr id="31" name="Rectangle 30">
            <a:extLst>
              <a:ext uri="{FF2B5EF4-FFF2-40B4-BE49-F238E27FC236}">
                <a16:creationId xmlns:a16="http://schemas.microsoft.com/office/drawing/2014/main" id="{EE898C7B-B8C8-43C6-8B3D-44C18240A724}"/>
              </a:ext>
            </a:extLst>
          </p:cNvPr>
          <p:cNvSpPr/>
          <p:nvPr/>
        </p:nvSpPr>
        <p:spPr>
          <a:xfrm>
            <a:off x="10278635" y="1728574"/>
            <a:ext cx="356188" cy="400110"/>
          </a:xfrm>
          <a:prstGeom prst="rect">
            <a:avLst/>
          </a:prstGeom>
        </p:spPr>
        <p:txBody>
          <a:bodyPr wrap="none">
            <a:spAutoFit/>
          </a:bodyPr>
          <a:lstStyle/>
          <a:p>
            <a:r>
              <a:rPr lang="en-US" sz="2000" b="1" dirty="0">
                <a:latin typeface="Maiandra GD" panose="020E0502030308020204" pitchFamily="34" charset="0"/>
              </a:rPr>
              <a:t>A</a:t>
            </a:r>
            <a:endParaRPr lang="en-IN" sz="2000" b="1" dirty="0">
              <a:latin typeface="Maiandra GD" panose="020E0502030308020204" pitchFamily="34" charset="0"/>
            </a:endParaRPr>
          </a:p>
        </p:txBody>
      </p:sp>
      <p:cxnSp>
        <p:nvCxnSpPr>
          <p:cNvPr id="32" name="Straight Connector 31">
            <a:extLst>
              <a:ext uri="{FF2B5EF4-FFF2-40B4-BE49-F238E27FC236}">
                <a16:creationId xmlns:a16="http://schemas.microsoft.com/office/drawing/2014/main" id="{560BF14D-5046-485C-A63B-9B3E7E0AC713}"/>
              </a:ext>
            </a:extLst>
          </p:cNvPr>
          <p:cNvCxnSpPr/>
          <p:nvPr/>
        </p:nvCxnSpPr>
        <p:spPr>
          <a:xfrm>
            <a:off x="7254157" y="3537151"/>
            <a:ext cx="4795694" cy="0"/>
          </a:xfrm>
          <a:prstGeom prst="line">
            <a:avLst/>
          </a:prstGeom>
          <a:ln w="9525" cap="flat" cmpd="sng" algn="ctr">
            <a:solidFill>
              <a:schemeClr val="accent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3" name="Straight Connector 32">
            <a:extLst>
              <a:ext uri="{FF2B5EF4-FFF2-40B4-BE49-F238E27FC236}">
                <a16:creationId xmlns:a16="http://schemas.microsoft.com/office/drawing/2014/main" id="{17D4F9F1-52E3-4AA3-B4D2-142652BD597E}"/>
              </a:ext>
            </a:extLst>
          </p:cNvPr>
          <p:cNvCxnSpPr/>
          <p:nvPr/>
        </p:nvCxnSpPr>
        <p:spPr>
          <a:xfrm flipV="1">
            <a:off x="9367297" y="4079838"/>
            <a:ext cx="940904" cy="859333"/>
          </a:xfrm>
          <a:prstGeom prst="line">
            <a:avLst/>
          </a:prstGeom>
        </p:spPr>
        <p:style>
          <a:lnRef idx="3">
            <a:schemeClr val="accent5"/>
          </a:lnRef>
          <a:fillRef idx="0">
            <a:schemeClr val="accent5"/>
          </a:fillRef>
          <a:effectRef idx="2">
            <a:schemeClr val="accent5"/>
          </a:effectRef>
          <a:fontRef idx="minor">
            <a:schemeClr val="tx1"/>
          </a:fontRef>
        </p:style>
      </p:cxnSp>
      <p:cxnSp>
        <p:nvCxnSpPr>
          <p:cNvPr id="34" name="Straight Connector 33">
            <a:extLst>
              <a:ext uri="{FF2B5EF4-FFF2-40B4-BE49-F238E27FC236}">
                <a16:creationId xmlns:a16="http://schemas.microsoft.com/office/drawing/2014/main" id="{107229B8-0DD8-4EBA-BAD5-D79EF7F9779C}"/>
              </a:ext>
            </a:extLst>
          </p:cNvPr>
          <p:cNvCxnSpPr>
            <a:cxnSpLocks/>
            <a:endCxn id="25" idx="1"/>
          </p:cNvCxnSpPr>
          <p:nvPr/>
        </p:nvCxnSpPr>
        <p:spPr>
          <a:xfrm flipV="1">
            <a:off x="9198385" y="999784"/>
            <a:ext cx="1053823" cy="14561"/>
          </a:xfrm>
          <a:prstGeom prst="line">
            <a:avLst/>
          </a:prstGeom>
        </p:spPr>
        <p:style>
          <a:lnRef idx="3">
            <a:schemeClr val="accent5"/>
          </a:lnRef>
          <a:fillRef idx="0">
            <a:schemeClr val="accent5"/>
          </a:fillRef>
          <a:effectRef idx="2">
            <a:schemeClr val="accent5"/>
          </a:effectRef>
          <a:fontRef idx="minor">
            <a:schemeClr val="tx1"/>
          </a:fontRef>
        </p:style>
      </p:cxnSp>
      <p:cxnSp>
        <p:nvCxnSpPr>
          <p:cNvPr id="35" name="Straight Connector 34">
            <a:extLst>
              <a:ext uri="{FF2B5EF4-FFF2-40B4-BE49-F238E27FC236}">
                <a16:creationId xmlns:a16="http://schemas.microsoft.com/office/drawing/2014/main" id="{EFC9D5A4-B18A-489A-B313-7B2D1009742B}"/>
              </a:ext>
            </a:extLst>
          </p:cNvPr>
          <p:cNvCxnSpPr/>
          <p:nvPr/>
        </p:nvCxnSpPr>
        <p:spPr>
          <a:xfrm flipV="1">
            <a:off x="9343308" y="2109485"/>
            <a:ext cx="940904" cy="859333"/>
          </a:xfrm>
          <a:prstGeom prst="line">
            <a:avLst/>
          </a:prstGeom>
        </p:spPr>
        <p:style>
          <a:lnRef idx="3">
            <a:schemeClr val="accent5"/>
          </a:lnRef>
          <a:fillRef idx="0">
            <a:schemeClr val="accent5"/>
          </a:fillRef>
          <a:effectRef idx="2">
            <a:schemeClr val="accent5"/>
          </a:effectRef>
          <a:fontRef idx="minor">
            <a:schemeClr val="tx1"/>
          </a:fontRef>
        </p:style>
      </p:cxnSp>
      <p:cxnSp>
        <p:nvCxnSpPr>
          <p:cNvPr id="36" name="Straight Connector 35">
            <a:extLst>
              <a:ext uri="{FF2B5EF4-FFF2-40B4-BE49-F238E27FC236}">
                <a16:creationId xmlns:a16="http://schemas.microsoft.com/office/drawing/2014/main" id="{DB44294A-0376-4770-8E0A-4415BC2D4015}"/>
              </a:ext>
            </a:extLst>
          </p:cNvPr>
          <p:cNvCxnSpPr>
            <a:cxnSpLocks/>
          </p:cNvCxnSpPr>
          <p:nvPr/>
        </p:nvCxnSpPr>
        <p:spPr>
          <a:xfrm>
            <a:off x="9219480" y="2086075"/>
            <a:ext cx="1086564" cy="928845"/>
          </a:xfrm>
          <a:prstGeom prst="line">
            <a:avLst/>
          </a:prstGeom>
        </p:spPr>
        <p:style>
          <a:lnRef idx="3">
            <a:schemeClr val="accent5"/>
          </a:lnRef>
          <a:fillRef idx="0">
            <a:schemeClr val="accent5"/>
          </a:fillRef>
          <a:effectRef idx="2">
            <a:schemeClr val="accent5"/>
          </a:effectRef>
          <a:fontRef idx="minor">
            <a:schemeClr val="tx1"/>
          </a:fontRef>
        </p:style>
      </p:cxnSp>
      <p:cxnSp>
        <p:nvCxnSpPr>
          <p:cNvPr id="37" name="Straight Connector 36">
            <a:extLst>
              <a:ext uri="{FF2B5EF4-FFF2-40B4-BE49-F238E27FC236}">
                <a16:creationId xmlns:a16="http://schemas.microsoft.com/office/drawing/2014/main" id="{0BADA482-7D6F-4EEF-ACCC-79C612C7CA3E}"/>
              </a:ext>
            </a:extLst>
          </p:cNvPr>
          <p:cNvCxnSpPr>
            <a:cxnSpLocks/>
          </p:cNvCxnSpPr>
          <p:nvPr/>
        </p:nvCxnSpPr>
        <p:spPr>
          <a:xfrm>
            <a:off x="9265481" y="4117396"/>
            <a:ext cx="994562" cy="878567"/>
          </a:xfrm>
          <a:prstGeom prst="line">
            <a:avLst/>
          </a:prstGeom>
        </p:spPr>
        <p:style>
          <a:lnRef idx="3">
            <a:schemeClr val="accent5"/>
          </a:lnRef>
          <a:fillRef idx="0">
            <a:schemeClr val="accent5"/>
          </a:fillRef>
          <a:effectRef idx="2">
            <a:schemeClr val="accent5"/>
          </a:effectRef>
          <a:fontRef idx="minor">
            <a:schemeClr val="tx1"/>
          </a:fontRef>
        </p:style>
      </p:cxnSp>
      <p:cxnSp>
        <p:nvCxnSpPr>
          <p:cNvPr id="38" name="Straight Connector 37">
            <a:extLst>
              <a:ext uri="{FF2B5EF4-FFF2-40B4-BE49-F238E27FC236}">
                <a16:creationId xmlns:a16="http://schemas.microsoft.com/office/drawing/2014/main" id="{972C676F-97FA-4569-AAD0-CCFFE274A3BA}"/>
              </a:ext>
            </a:extLst>
          </p:cNvPr>
          <p:cNvCxnSpPr>
            <a:cxnSpLocks/>
          </p:cNvCxnSpPr>
          <p:nvPr/>
        </p:nvCxnSpPr>
        <p:spPr>
          <a:xfrm>
            <a:off x="9294467" y="6042514"/>
            <a:ext cx="1086564" cy="0"/>
          </a:xfrm>
          <a:prstGeom prst="line">
            <a:avLst/>
          </a:prstGeom>
        </p:spPr>
        <p:style>
          <a:lnRef idx="3">
            <a:schemeClr val="accent5"/>
          </a:lnRef>
          <a:fillRef idx="0">
            <a:schemeClr val="accent5"/>
          </a:fillRef>
          <a:effectRef idx="2">
            <a:schemeClr val="accent5"/>
          </a:effectRef>
          <a:fontRef idx="minor">
            <a:schemeClr val="tx1"/>
          </a:fontRef>
        </p:style>
      </p:cxnSp>
      <p:sp>
        <p:nvSpPr>
          <p:cNvPr id="39" name="TextBox 38">
            <a:extLst>
              <a:ext uri="{FF2B5EF4-FFF2-40B4-BE49-F238E27FC236}">
                <a16:creationId xmlns:a16="http://schemas.microsoft.com/office/drawing/2014/main" id="{A2FD5B08-8D95-4F06-9D78-FF43ADD3E073}"/>
              </a:ext>
            </a:extLst>
          </p:cNvPr>
          <p:cNvSpPr txBox="1"/>
          <p:nvPr/>
        </p:nvSpPr>
        <p:spPr>
          <a:xfrm flipH="1">
            <a:off x="4009293" y="6480022"/>
            <a:ext cx="8093423" cy="400110"/>
          </a:xfrm>
          <a:prstGeom prst="rect">
            <a:avLst/>
          </a:prstGeom>
          <a:noFill/>
        </p:spPr>
        <p:txBody>
          <a:bodyPr wrap="square" rtlCol="0">
            <a:spAutoFit/>
          </a:bodyPr>
          <a:lstStyle/>
          <a:p>
            <a:r>
              <a:rPr lang="en-US" sz="2000" b="1" dirty="0">
                <a:solidFill>
                  <a:srgbClr val="00B050"/>
                </a:solidFill>
                <a:latin typeface="Maiandra GD" panose="020E0502030308020204" pitchFamily="34" charset="0"/>
              </a:rPr>
              <a:t>Correlation Diagram for Dis Rotatory Cyclisation of 1,3,5-Hexatriene.</a:t>
            </a:r>
            <a:endParaRPr lang="en-IN" sz="2000" b="1" dirty="0">
              <a:solidFill>
                <a:srgbClr val="00B050"/>
              </a:solidFill>
              <a:latin typeface="Maiandra GD" panose="020E0502030308020204" pitchFamily="34" charset="0"/>
            </a:endParaRPr>
          </a:p>
        </p:txBody>
      </p:sp>
      <p:graphicFrame>
        <p:nvGraphicFramePr>
          <p:cNvPr id="40" name="Object 39">
            <a:extLst>
              <a:ext uri="{FF2B5EF4-FFF2-40B4-BE49-F238E27FC236}">
                <a16:creationId xmlns:a16="http://schemas.microsoft.com/office/drawing/2014/main" id="{6473A9C9-EA15-46D7-8E3D-81FDC1046B5E}"/>
              </a:ext>
            </a:extLst>
          </p:cNvPr>
          <p:cNvGraphicFramePr>
            <a:graphicFrameLocks noChangeAspect="1"/>
          </p:cNvGraphicFramePr>
          <p:nvPr>
            <p:extLst>
              <p:ext uri="{D42A27DB-BD31-4B8C-83A1-F6EECF244321}">
                <p14:modId xmlns:p14="http://schemas.microsoft.com/office/powerpoint/2010/main" val="1463184386"/>
              </p:ext>
            </p:extLst>
          </p:nvPr>
        </p:nvGraphicFramePr>
        <p:xfrm>
          <a:off x="2853727" y="1084092"/>
          <a:ext cx="3567151" cy="1347284"/>
        </p:xfrm>
        <a:graphic>
          <a:graphicData uri="http://schemas.openxmlformats.org/presentationml/2006/ole">
            <mc:AlternateContent xmlns:mc="http://schemas.openxmlformats.org/markup-compatibility/2006">
              <mc:Choice xmlns:v="urn:schemas-microsoft-com:vml" Requires="v">
                <p:oleObj spid="_x0000_s21667" name="CS ChemDraw Drawing" r:id="rId5" imgW="2875320" imgH="1085760" progId="ChemDraw.Document.6.0">
                  <p:embed/>
                </p:oleObj>
              </mc:Choice>
              <mc:Fallback>
                <p:oleObj name="CS ChemDraw Drawing" r:id="rId5" imgW="2875320" imgH="1085760" progId="ChemDraw.Document.6.0">
                  <p:embed/>
                  <p:pic>
                    <p:nvPicPr>
                      <p:cNvPr id="0" name=""/>
                      <p:cNvPicPr/>
                      <p:nvPr/>
                    </p:nvPicPr>
                    <p:blipFill>
                      <a:blip r:embed="rId6"/>
                      <a:stretch>
                        <a:fillRect/>
                      </a:stretch>
                    </p:blipFill>
                    <p:spPr>
                      <a:xfrm>
                        <a:off x="2853727" y="1084092"/>
                        <a:ext cx="3567151" cy="1347284"/>
                      </a:xfrm>
                      <a:prstGeom prst="rect">
                        <a:avLst/>
                      </a:prstGeom>
                    </p:spPr>
                  </p:pic>
                </p:oleObj>
              </mc:Fallback>
            </mc:AlternateContent>
          </a:graphicData>
        </a:graphic>
      </p:graphicFrame>
    </p:spTree>
    <p:extLst>
      <p:ext uri="{BB962C8B-B14F-4D97-AF65-F5344CB8AC3E}">
        <p14:creationId xmlns:p14="http://schemas.microsoft.com/office/powerpoint/2010/main" val="3121576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FE6AD56-F52E-4E2C-87B8-23B7EF9B17DE}"/>
              </a:ext>
            </a:extLst>
          </p:cNvPr>
          <p:cNvSpPr txBox="1"/>
          <p:nvPr/>
        </p:nvSpPr>
        <p:spPr>
          <a:xfrm>
            <a:off x="7657911" y="1789471"/>
            <a:ext cx="88490" cy="1938992"/>
          </a:xfrm>
          <a:prstGeom prst="rect">
            <a:avLst/>
          </a:prstGeom>
          <a:noFill/>
        </p:spPr>
        <p:txBody>
          <a:bodyPr wrap="square" rtlCol="0">
            <a:spAutoFit/>
          </a:bodyPr>
          <a:lstStyle/>
          <a:p>
            <a:r>
              <a:rPr lang="en-US" sz="2000" b="1" dirty="0">
                <a:solidFill>
                  <a:srgbClr val="FF0000"/>
                </a:solidFill>
                <a:latin typeface="Maiandra GD" panose="020E0502030308020204" pitchFamily="34" charset="0"/>
              </a:rPr>
              <a:t>Energy</a:t>
            </a:r>
            <a:endParaRPr lang="en-IN" sz="2000" b="1" dirty="0">
              <a:solidFill>
                <a:srgbClr val="FF0000"/>
              </a:solidFill>
              <a:latin typeface="Maiandra GD" panose="020E0502030308020204" pitchFamily="34" charset="0"/>
            </a:endParaRPr>
          </a:p>
        </p:txBody>
      </p:sp>
      <p:cxnSp>
        <p:nvCxnSpPr>
          <p:cNvPr id="10" name="Straight Connector 9">
            <a:extLst>
              <a:ext uri="{FF2B5EF4-FFF2-40B4-BE49-F238E27FC236}">
                <a16:creationId xmlns:a16="http://schemas.microsoft.com/office/drawing/2014/main" id="{EA7A9FD6-5AC2-44FE-9F26-9BC9DAB227A5}"/>
              </a:ext>
            </a:extLst>
          </p:cNvPr>
          <p:cNvCxnSpPr/>
          <p:nvPr/>
        </p:nvCxnSpPr>
        <p:spPr>
          <a:xfrm flipV="1">
            <a:off x="8080698" y="3468327"/>
            <a:ext cx="3746090" cy="75469"/>
          </a:xfrm>
          <a:prstGeom prst="line">
            <a:avLst/>
          </a:prstGeom>
          <a:ln w="952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1" name="Rectangle 10">
            <a:extLst>
              <a:ext uri="{FF2B5EF4-FFF2-40B4-BE49-F238E27FC236}">
                <a16:creationId xmlns:a16="http://schemas.microsoft.com/office/drawing/2014/main" id="{6ECE7DC4-846C-4C41-A504-9BA7186A7B38}"/>
              </a:ext>
            </a:extLst>
          </p:cNvPr>
          <p:cNvSpPr/>
          <p:nvPr/>
        </p:nvSpPr>
        <p:spPr>
          <a:xfrm>
            <a:off x="8119822" y="5602482"/>
            <a:ext cx="482824" cy="400110"/>
          </a:xfrm>
          <a:prstGeom prst="rect">
            <a:avLst/>
          </a:prstGeom>
        </p:spPr>
        <p:txBody>
          <a:bodyPr wrap="none">
            <a:spAutoFit/>
          </a:bodyPr>
          <a:lstStyle/>
          <a:p>
            <a:r>
              <a:rPr lang="el-GR" sz="2000" b="1" dirty="0"/>
              <a:t>ψ</a:t>
            </a:r>
            <a:r>
              <a:rPr lang="en-US" sz="2000" b="1" dirty="0">
                <a:latin typeface="Maiandra GD" panose="020E0502030308020204" pitchFamily="34" charset="0"/>
              </a:rPr>
              <a:t>1</a:t>
            </a:r>
            <a:endParaRPr lang="en-IN" sz="2000" b="1" dirty="0">
              <a:latin typeface="Maiandra GD" panose="020E0502030308020204" pitchFamily="34" charset="0"/>
            </a:endParaRPr>
          </a:p>
        </p:txBody>
      </p:sp>
      <p:sp>
        <p:nvSpPr>
          <p:cNvPr id="12" name="Rectangle 11">
            <a:extLst>
              <a:ext uri="{FF2B5EF4-FFF2-40B4-BE49-F238E27FC236}">
                <a16:creationId xmlns:a16="http://schemas.microsoft.com/office/drawing/2014/main" id="{476C774E-8E09-4E9F-874F-F679A9D6E5EF}"/>
              </a:ext>
            </a:extLst>
          </p:cNvPr>
          <p:cNvSpPr/>
          <p:nvPr/>
        </p:nvSpPr>
        <p:spPr>
          <a:xfrm>
            <a:off x="8123200" y="4790457"/>
            <a:ext cx="526106" cy="400110"/>
          </a:xfrm>
          <a:prstGeom prst="rect">
            <a:avLst/>
          </a:prstGeom>
        </p:spPr>
        <p:txBody>
          <a:bodyPr wrap="none">
            <a:spAutoFit/>
          </a:bodyPr>
          <a:lstStyle/>
          <a:p>
            <a:r>
              <a:rPr lang="el-GR" sz="2000" b="1" dirty="0"/>
              <a:t>ψ</a:t>
            </a:r>
            <a:r>
              <a:rPr lang="en-US" sz="2000" b="1" dirty="0">
                <a:latin typeface="Maiandra GD" panose="020E0502030308020204" pitchFamily="34" charset="0"/>
              </a:rPr>
              <a:t>2</a:t>
            </a:r>
            <a:endParaRPr lang="en-IN" sz="2000" b="1" dirty="0">
              <a:latin typeface="Maiandra GD" panose="020E0502030308020204" pitchFamily="34" charset="0"/>
            </a:endParaRPr>
          </a:p>
        </p:txBody>
      </p:sp>
      <p:sp>
        <p:nvSpPr>
          <p:cNvPr id="13" name="Rectangle 12">
            <a:extLst>
              <a:ext uri="{FF2B5EF4-FFF2-40B4-BE49-F238E27FC236}">
                <a16:creationId xmlns:a16="http://schemas.microsoft.com/office/drawing/2014/main" id="{B88A7381-884F-47F9-A3B6-5537871C950C}"/>
              </a:ext>
            </a:extLst>
          </p:cNvPr>
          <p:cNvSpPr/>
          <p:nvPr/>
        </p:nvSpPr>
        <p:spPr>
          <a:xfrm>
            <a:off x="8119822" y="3753494"/>
            <a:ext cx="526106" cy="400110"/>
          </a:xfrm>
          <a:prstGeom prst="rect">
            <a:avLst/>
          </a:prstGeom>
        </p:spPr>
        <p:txBody>
          <a:bodyPr wrap="none">
            <a:spAutoFit/>
          </a:bodyPr>
          <a:lstStyle/>
          <a:p>
            <a:r>
              <a:rPr lang="el-GR" sz="2000" b="1" dirty="0"/>
              <a:t>ψ</a:t>
            </a:r>
            <a:r>
              <a:rPr lang="en-US" sz="2000" b="1" dirty="0">
                <a:latin typeface="Maiandra GD" panose="020E0502030308020204" pitchFamily="34" charset="0"/>
              </a:rPr>
              <a:t>3</a:t>
            </a:r>
            <a:endParaRPr lang="en-IN" sz="2000" b="1" dirty="0">
              <a:latin typeface="Maiandra GD" panose="020E0502030308020204" pitchFamily="34" charset="0"/>
            </a:endParaRPr>
          </a:p>
        </p:txBody>
      </p:sp>
      <p:sp>
        <p:nvSpPr>
          <p:cNvPr id="14" name="Rectangle 13">
            <a:extLst>
              <a:ext uri="{FF2B5EF4-FFF2-40B4-BE49-F238E27FC236}">
                <a16:creationId xmlns:a16="http://schemas.microsoft.com/office/drawing/2014/main" id="{E2AB54F3-D90B-4F71-A48E-C7B7ECC87D59}"/>
              </a:ext>
            </a:extLst>
          </p:cNvPr>
          <p:cNvSpPr/>
          <p:nvPr/>
        </p:nvSpPr>
        <p:spPr>
          <a:xfrm>
            <a:off x="8119822" y="1451359"/>
            <a:ext cx="526106" cy="400110"/>
          </a:xfrm>
          <a:prstGeom prst="rect">
            <a:avLst/>
          </a:prstGeom>
        </p:spPr>
        <p:txBody>
          <a:bodyPr wrap="none">
            <a:spAutoFit/>
          </a:bodyPr>
          <a:lstStyle/>
          <a:p>
            <a:r>
              <a:rPr lang="el-GR" sz="2000" b="1" dirty="0"/>
              <a:t>ψ</a:t>
            </a:r>
            <a:r>
              <a:rPr lang="en-US" sz="2000" b="1" dirty="0">
                <a:latin typeface="Maiandra GD" panose="020E0502030308020204" pitchFamily="34" charset="0"/>
              </a:rPr>
              <a:t>6</a:t>
            </a:r>
            <a:endParaRPr lang="en-IN" sz="2000" b="1" dirty="0">
              <a:latin typeface="Maiandra GD" panose="020E0502030308020204" pitchFamily="34" charset="0"/>
            </a:endParaRPr>
          </a:p>
        </p:txBody>
      </p:sp>
      <p:sp>
        <p:nvSpPr>
          <p:cNvPr id="15" name="Rectangle 14">
            <a:extLst>
              <a:ext uri="{FF2B5EF4-FFF2-40B4-BE49-F238E27FC236}">
                <a16:creationId xmlns:a16="http://schemas.microsoft.com/office/drawing/2014/main" id="{11BF6363-E10A-431D-B387-72B404232362}"/>
              </a:ext>
            </a:extLst>
          </p:cNvPr>
          <p:cNvSpPr/>
          <p:nvPr/>
        </p:nvSpPr>
        <p:spPr>
          <a:xfrm>
            <a:off x="8088890" y="2949917"/>
            <a:ext cx="526106" cy="400110"/>
          </a:xfrm>
          <a:prstGeom prst="rect">
            <a:avLst/>
          </a:prstGeom>
        </p:spPr>
        <p:txBody>
          <a:bodyPr wrap="none">
            <a:spAutoFit/>
          </a:bodyPr>
          <a:lstStyle/>
          <a:p>
            <a:r>
              <a:rPr lang="el-GR" sz="2000" b="1" dirty="0"/>
              <a:t>ψ</a:t>
            </a:r>
            <a:r>
              <a:rPr lang="en-US" sz="2000" b="1" dirty="0">
                <a:latin typeface="Maiandra GD" panose="020E0502030308020204" pitchFamily="34" charset="0"/>
              </a:rPr>
              <a:t>4</a:t>
            </a:r>
            <a:endParaRPr lang="en-IN" sz="2000" b="1" dirty="0">
              <a:latin typeface="Maiandra GD" panose="020E0502030308020204" pitchFamily="34" charset="0"/>
            </a:endParaRPr>
          </a:p>
        </p:txBody>
      </p:sp>
      <p:sp>
        <p:nvSpPr>
          <p:cNvPr id="16" name="Rectangle 15">
            <a:extLst>
              <a:ext uri="{FF2B5EF4-FFF2-40B4-BE49-F238E27FC236}">
                <a16:creationId xmlns:a16="http://schemas.microsoft.com/office/drawing/2014/main" id="{ED2F1CDC-08A9-4249-8AB6-3AE13B6D840B}"/>
              </a:ext>
            </a:extLst>
          </p:cNvPr>
          <p:cNvSpPr/>
          <p:nvPr/>
        </p:nvSpPr>
        <p:spPr>
          <a:xfrm>
            <a:off x="8147678" y="2221666"/>
            <a:ext cx="526106" cy="400110"/>
          </a:xfrm>
          <a:prstGeom prst="rect">
            <a:avLst/>
          </a:prstGeom>
        </p:spPr>
        <p:txBody>
          <a:bodyPr wrap="none">
            <a:spAutoFit/>
          </a:bodyPr>
          <a:lstStyle/>
          <a:p>
            <a:r>
              <a:rPr lang="el-GR" sz="2000" b="1" dirty="0"/>
              <a:t>ψ</a:t>
            </a:r>
            <a:r>
              <a:rPr lang="en-US" sz="2000" b="1" dirty="0">
                <a:latin typeface="Maiandra GD" panose="020E0502030308020204" pitchFamily="34" charset="0"/>
              </a:rPr>
              <a:t>5</a:t>
            </a:r>
            <a:endParaRPr lang="en-IN" sz="2000" b="1" dirty="0">
              <a:latin typeface="Maiandra GD" panose="020E0502030308020204" pitchFamily="34" charset="0"/>
            </a:endParaRPr>
          </a:p>
        </p:txBody>
      </p:sp>
      <p:sp>
        <p:nvSpPr>
          <p:cNvPr id="17" name="Rectangle 16">
            <a:extLst>
              <a:ext uri="{FF2B5EF4-FFF2-40B4-BE49-F238E27FC236}">
                <a16:creationId xmlns:a16="http://schemas.microsoft.com/office/drawing/2014/main" id="{043A3391-21C8-4C97-8659-66BDB05FC123}"/>
              </a:ext>
            </a:extLst>
          </p:cNvPr>
          <p:cNvSpPr/>
          <p:nvPr/>
        </p:nvSpPr>
        <p:spPr>
          <a:xfrm>
            <a:off x="11672739" y="5646460"/>
            <a:ext cx="369012" cy="400110"/>
          </a:xfrm>
          <a:prstGeom prst="rect">
            <a:avLst/>
          </a:prstGeom>
        </p:spPr>
        <p:txBody>
          <a:bodyPr wrap="none">
            <a:spAutoFit/>
          </a:bodyPr>
          <a:lstStyle/>
          <a:p>
            <a:r>
              <a:rPr lang="el-GR" sz="2000" b="1" dirty="0"/>
              <a:t>σ</a:t>
            </a:r>
            <a:endParaRPr lang="en-IN" sz="2000" b="1" dirty="0">
              <a:latin typeface="Maiandra GD" panose="020E0502030308020204" pitchFamily="34" charset="0"/>
            </a:endParaRPr>
          </a:p>
        </p:txBody>
      </p:sp>
      <p:sp>
        <p:nvSpPr>
          <p:cNvPr id="18" name="Rectangle 17">
            <a:extLst>
              <a:ext uri="{FF2B5EF4-FFF2-40B4-BE49-F238E27FC236}">
                <a16:creationId xmlns:a16="http://schemas.microsoft.com/office/drawing/2014/main" id="{E6FC889D-B185-47B2-900B-2651BF34DB09}"/>
              </a:ext>
            </a:extLst>
          </p:cNvPr>
          <p:cNvSpPr/>
          <p:nvPr/>
        </p:nvSpPr>
        <p:spPr>
          <a:xfrm>
            <a:off x="11561015" y="1409641"/>
            <a:ext cx="497252" cy="400110"/>
          </a:xfrm>
          <a:prstGeom prst="rect">
            <a:avLst/>
          </a:prstGeom>
        </p:spPr>
        <p:txBody>
          <a:bodyPr wrap="none">
            <a:spAutoFit/>
          </a:bodyPr>
          <a:lstStyle/>
          <a:p>
            <a:r>
              <a:rPr lang="el-GR" sz="2000" b="1" dirty="0"/>
              <a:t>σ</a:t>
            </a:r>
            <a:r>
              <a:rPr lang="en-US" sz="2000" b="1" dirty="0">
                <a:latin typeface="Maiandra GD" panose="020E0502030308020204" pitchFamily="34" charset="0"/>
              </a:rPr>
              <a:t>*</a:t>
            </a:r>
            <a:endParaRPr lang="en-IN" sz="2000" b="1" dirty="0">
              <a:latin typeface="Maiandra GD" panose="020E0502030308020204" pitchFamily="34" charset="0"/>
            </a:endParaRPr>
          </a:p>
        </p:txBody>
      </p:sp>
      <p:sp>
        <p:nvSpPr>
          <p:cNvPr id="19" name="Rectangle 18">
            <a:extLst>
              <a:ext uri="{FF2B5EF4-FFF2-40B4-BE49-F238E27FC236}">
                <a16:creationId xmlns:a16="http://schemas.microsoft.com/office/drawing/2014/main" id="{42003911-DDB0-4D01-A706-11C6F655F782}"/>
              </a:ext>
            </a:extLst>
          </p:cNvPr>
          <p:cNvSpPr/>
          <p:nvPr/>
        </p:nvSpPr>
        <p:spPr>
          <a:xfrm>
            <a:off x="11665187" y="4812148"/>
            <a:ext cx="460382" cy="400110"/>
          </a:xfrm>
          <a:prstGeom prst="rect">
            <a:avLst/>
          </a:prstGeom>
        </p:spPr>
        <p:txBody>
          <a:bodyPr wrap="none">
            <a:spAutoFit/>
          </a:bodyPr>
          <a:lstStyle/>
          <a:p>
            <a:r>
              <a:rPr lang="el-GR" sz="2000" b="1" dirty="0"/>
              <a:t>π</a:t>
            </a:r>
            <a:r>
              <a:rPr lang="en-US" sz="2000" b="1" dirty="0">
                <a:latin typeface="Maiandra GD" panose="020E0502030308020204" pitchFamily="34" charset="0"/>
              </a:rPr>
              <a:t>1</a:t>
            </a:r>
            <a:endParaRPr lang="en-IN" sz="2000" b="1" dirty="0">
              <a:latin typeface="Maiandra GD" panose="020E0502030308020204" pitchFamily="34" charset="0"/>
            </a:endParaRPr>
          </a:p>
        </p:txBody>
      </p:sp>
      <p:sp>
        <p:nvSpPr>
          <p:cNvPr id="20" name="Rectangle 19">
            <a:extLst>
              <a:ext uri="{FF2B5EF4-FFF2-40B4-BE49-F238E27FC236}">
                <a16:creationId xmlns:a16="http://schemas.microsoft.com/office/drawing/2014/main" id="{85D14D1A-DED2-44CB-A960-6622BABA74DF}"/>
              </a:ext>
            </a:extLst>
          </p:cNvPr>
          <p:cNvSpPr/>
          <p:nvPr/>
        </p:nvSpPr>
        <p:spPr>
          <a:xfrm>
            <a:off x="11523541" y="2949917"/>
            <a:ext cx="588623" cy="400110"/>
          </a:xfrm>
          <a:prstGeom prst="rect">
            <a:avLst/>
          </a:prstGeom>
        </p:spPr>
        <p:txBody>
          <a:bodyPr wrap="none">
            <a:spAutoFit/>
          </a:bodyPr>
          <a:lstStyle/>
          <a:p>
            <a:r>
              <a:rPr lang="el-GR" sz="2000" b="1" dirty="0"/>
              <a:t>π</a:t>
            </a:r>
            <a:r>
              <a:rPr lang="en-US" sz="2000" b="1" dirty="0">
                <a:latin typeface="Maiandra GD" panose="020E0502030308020204" pitchFamily="34" charset="0"/>
              </a:rPr>
              <a:t>1*</a:t>
            </a:r>
            <a:endParaRPr lang="en-IN" sz="2000" b="1" dirty="0">
              <a:latin typeface="Maiandra GD" panose="020E0502030308020204" pitchFamily="34" charset="0"/>
            </a:endParaRPr>
          </a:p>
        </p:txBody>
      </p:sp>
      <p:sp>
        <p:nvSpPr>
          <p:cNvPr id="21" name="Rectangle 20">
            <a:extLst>
              <a:ext uri="{FF2B5EF4-FFF2-40B4-BE49-F238E27FC236}">
                <a16:creationId xmlns:a16="http://schemas.microsoft.com/office/drawing/2014/main" id="{566E1ABB-C7B0-4671-94C9-BF18B9485833}"/>
              </a:ext>
            </a:extLst>
          </p:cNvPr>
          <p:cNvSpPr/>
          <p:nvPr/>
        </p:nvSpPr>
        <p:spPr>
          <a:xfrm>
            <a:off x="11561014" y="3804597"/>
            <a:ext cx="630985" cy="400110"/>
          </a:xfrm>
          <a:prstGeom prst="rect">
            <a:avLst/>
          </a:prstGeom>
        </p:spPr>
        <p:txBody>
          <a:bodyPr wrap="square">
            <a:spAutoFit/>
          </a:bodyPr>
          <a:lstStyle/>
          <a:p>
            <a:r>
              <a:rPr lang="el-GR" sz="2000" b="1" dirty="0"/>
              <a:t>π</a:t>
            </a:r>
            <a:r>
              <a:rPr lang="en-US" sz="2000" b="1" dirty="0">
                <a:latin typeface="Maiandra GD" panose="020E0502030308020204" pitchFamily="34" charset="0"/>
              </a:rPr>
              <a:t>2</a:t>
            </a:r>
            <a:endParaRPr lang="en-IN" sz="2000" b="1" dirty="0">
              <a:latin typeface="Maiandra GD" panose="020E0502030308020204" pitchFamily="34" charset="0"/>
            </a:endParaRPr>
          </a:p>
        </p:txBody>
      </p:sp>
      <p:sp>
        <p:nvSpPr>
          <p:cNvPr id="22" name="Rectangle 21">
            <a:extLst>
              <a:ext uri="{FF2B5EF4-FFF2-40B4-BE49-F238E27FC236}">
                <a16:creationId xmlns:a16="http://schemas.microsoft.com/office/drawing/2014/main" id="{240F07E9-465C-4D64-B9AF-586A75EB5925}"/>
              </a:ext>
            </a:extLst>
          </p:cNvPr>
          <p:cNvSpPr/>
          <p:nvPr/>
        </p:nvSpPr>
        <p:spPr>
          <a:xfrm>
            <a:off x="11523541" y="2221666"/>
            <a:ext cx="631904" cy="400110"/>
          </a:xfrm>
          <a:prstGeom prst="rect">
            <a:avLst/>
          </a:prstGeom>
        </p:spPr>
        <p:txBody>
          <a:bodyPr wrap="none">
            <a:spAutoFit/>
          </a:bodyPr>
          <a:lstStyle/>
          <a:p>
            <a:r>
              <a:rPr lang="el-GR" sz="2000" b="1" dirty="0"/>
              <a:t>π</a:t>
            </a:r>
            <a:r>
              <a:rPr lang="en-US" sz="2000" b="1" dirty="0">
                <a:latin typeface="Maiandra GD" panose="020E0502030308020204" pitchFamily="34" charset="0"/>
              </a:rPr>
              <a:t>2*</a:t>
            </a:r>
            <a:endParaRPr lang="en-IN" sz="2000" b="1" dirty="0">
              <a:latin typeface="Maiandra GD" panose="020E0502030308020204" pitchFamily="34" charset="0"/>
            </a:endParaRPr>
          </a:p>
        </p:txBody>
      </p:sp>
      <p:sp>
        <p:nvSpPr>
          <p:cNvPr id="23" name="Rectangle 22">
            <a:extLst>
              <a:ext uri="{FF2B5EF4-FFF2-40B4-BE49-F238E27FC236}">
                <a16:creationId xmlns:a16="http://schemas.microsoft.com/office/drawing/2014/main" id="{2146B01C-F560-4355-8D21-81D7A06D12D9}"/>
              </a:ext>
            </a:extLst>
          </p:cNvPr>
          <p:cNvSpPr/>
          <p:nvPr/>
        </p:nvSpPr>
        <p:spPr>
          <a:xfrm>
            <a:off x="8262392" y="231751"/>
            <a:ext cx="3863878" cy="461665"/>
          </a:xfrm>
          <a:prstGeom prst="rect">
            <a:avLst/>
          </a:prstGeom>
        </p:spPr>
        <p:txBody>
          <a:bodyPr wrap="none">
            <a:spAutoFit/>
          </a:bodyPr>
          <a:lstStyle/>
          <a:p>
            <a:r>
              <a:rPr lang="en-IN" sz="2400" b="1" spc="-5" dirty="0">
                <a:solidFill>
                  <a:srgbClr val="00B050"/>
                </a:solidFill>
                <a:latin typeface="Maiandra GD" panose="020E0502030308020204" pitchFamily="34" charset="0"/>
                <a:ea typeface="Microsoft Sans Serif" panose="020B0604020202020204" pitchFamily="34" charset="0"/>
                <a:cs typeface="Microsoft Sans Serif" panose="020B0604020202020204" pitchFamily="34" charset="0"/>
              </a:rPr>
              <a:t>Mirror plane symmetry (m)</a:t>
            </a:r>
            <a:endParaRPr lang="en-IN" sz="2400" b="1" dirty="0">
              <a:solidFill>
                <a:srgbClr val="00B050"/>
              </a:solidFill>
              <a:latin typeface="Maiandra GD" panose="020E0502030308020204" pitchFamily="34" charset="0"/>
            </a:endParaRPr>
          </a:p>
        </p:txBody>
      </p:sp>
      <p:sp>
        <p:nvSpPr>
          <p:cNvPr id="24" name="Rectangle 23">
            <a:extLst>
              <a:ext uri="{FF2B5EF4-FFF2-40B4-BE49-F238E27FC236}">
                <a16:creationId xmlns:a16="http://schemas.microsoft.com/office/drawing/2014/main" id="{F4283F4D-B7AD-4826-B623-DA8BE6F45AAF}"/>
              </a:ext>
            </a:extLst>
          </p:cNvPr>
          <p:cNvSpPr/>
          <p:nvPr/>
        </p:nvSpPr>
        <p:spPr>
          <a:xfrm>
            <a:off x="2680741" y="91103"/>
            <a:ext cx="4935918" cy="1323439"/>
          </a:xfrm>
          <a:prstGeom prst="rect">
            <a:avLst/>
          </a:prstGeom>
        </p:spPr>
        <p:txBody>
          <a:bodyPr wrap="square">
            <a:spAutoFit/>
          </a:bodyPr>
          <a:lstStyle/>
          <a:p>
            <a:pPr marL="285750" indent="-285750" algn="just">
              <a:buFont typeface="Arial" panose="020B0604020202020204" pitchFamily="34" charset="0"/>
              <a:buChar char="•"/>
            </a:pPr>
            <a:r>
              <a:rPr lang="en-US" sz="2000" b="1" dirty="0">
                <a:latin typeface="Maiandra GD" panose="020E0502030308020204" pitchFamily="34" charset="0"/>
              </a:rPr>
              <a:t>According to wood wards rules During Disrotatory ring opening or ring closing electrocyclization Mirror plane symmetry (m) will be conserved.</a:t>
            </a:r>
            <a:endParaRPr lang="en-IN" sz="2000" b="1" dirty="0">
              <a:latin typeface="Maiandra GD" panose="020E0502030308020204" pitchFamily="34" charset="0"/>
            </a:endParaRPr>
          </a:p>
        </p:txBody>
      </p:sp>
      <p:sp>
        <p:nvSpPr>
          <p:cNvPr id="25" name="TextBox 24">
            <a:extLst>
              <a:ext uri="{FF2B5EF4-FFF2-40B4-BE49-F238E27FC236}">
                <a16:creationId xmlns:a16="http://schemas.microsoft.com/office/drawing/2014/main" id="{5F8A3008-4F96-4550-99BC-6E3A7E5A8A8A}"/>
              </a:ext>
            </a:extLst>
          </p:cNvPr>
          <p:cNvSpPr txBox="1"/>
          <p:nvPr/>
        </p:nvSpPr>
        <p:spPr>
          <a:xfrm>
            <a:off x="2776488" y="1378288"/>
            <a:ext cx="4673776" cy="2862322"/>
          </a:xfrm>
          <a:prstGeom prst="rect">
            <a:avLst/>
          </a:prstGeom>
          <a:noFill/>
        </p:spPr>
        <p:txBody>
          <a:bodyPr wrap="square" rtlCol="0">
            <a:spAutoFit/>
          </a:bodyPr>
          <a:lstStyle/>
          <a:p>
            <a:pPr marL="285750" indent="-285750" algn="just">
              <a:buFont typeface="Wingdings" panose="05000000000000000000" pitchFamily="2" charset="2"/>
              <a:buChar char="Ø"/>
            </a:pPr>
            <a:r>
              <a:rPr lang="en-US" sz="2000" b="1" dirty="0">
                <a:latin typeface="Maiandra GD" panose="020E0502030308020204" pitchFamily="34" charset="0"/>
              </a:rPr>
              <a:t>In this Dis Rotatory mode the ground state orbital (</a:t>
            </a:r>
            <a:r>
              <a:rPr lang="el-GR" sz="2000" b="1" dirty="0"/>
              <a:t>ψ</a:t>
            </a:r>
            <a:r>
              <a:rPr lang="en-US" sz="2000" b="1" dirty="0">
                <a:latin typeface="Maiandra GD" panose="020E0502030308020204" pitchFamily="34" charset="0"/>
              </a:rPr>
              <a:t>1)of 1,3,5-Hexatriene correlate with ground state orbital (</a:t>
            </a:r>
            <a:r>
              <a:rPr lang="el-GR" sz="2000" b="1" dirty="0"/>
              <a:t>ψ</a:t>
            </a:r>
            <a:r>
              <a:rPr lang="en-US" sz="2000" b="1" dirty="0">
                <a:latin typeface="Maiandra GD" panose="020E0502030308020204" pitchFamily="34" charset="0"/>
              </a:rPr>
              <a:t>1)of 1,3-Hexadiene.</a:t>
            </a:r>
          </a:p>
          <a:p>
            <a:pPr marL="285750" indent="-285750" algn="just">
              <a:buFont typeface="Wingdings" panose="05000000000000000000" pitchFamily="2" charset="2"/>
              <a:buChar char="Ø"/>
            </a:pPr>
            <a:r>
              <a:rPr lang="en-US" sz="2000" b="1" dirty="0">
                <a:latin typeface="Maiandra GD" panose="020E0502030308020204" pitchFamily="34" charset="0"/>
              </a:rPr>
              <a:t>Hence it is a Thermally Symmetry allowed Process by Dis Rotation.</a:t>
            </a:r>
          </a:p>
          <a:p>
            <a:pPr marL="285750" indent="-285750" algn="just">
              <a:buFont typeface="Wingdings" panose="05000000000000000000" pitchFamily="2" charset="2"/>
              <a:buChar char="Ø"/>
            </a:pPr>
            <a:r>
              <a:rPr lang="en-US" sz="2000" b="1" dirty="0">
                <a:latin typeface="Maiandra GD" panose="020E0502030308020204" pitchFamily="34" charset="0"/>
              </a:rPr>
              <a:t>This Generalization holds good for all systems with </a:t>
            </a:r>
            <a:r>
              <a:rPr lang="en-US" sz="2000" b="1" dirty="0">
                <a:latin typeface="Maiandra GD" panose="020E0502030308020204" pitchFamily="34" charset="0"/>
                <a:ea typeface="Microsoft Sans Serif" panose="020B0604020202020204" pitchFamily="34" charset="0"/>
                <a:cs typeface="Microsoft Sans Serif" panose="020B0604020202020204" pitchFamily="34" charset="0"/>
              </a:rPr>
              <a:t>4n+2 </a:t>
            </a:r>
            <a:r>
              <a:rPr lang="el-GR" sz="2000" b="1" dirty="0">
                <a:latin typeface="Bahnschrift SemiBold SemiConden" panose="020B0502040204020203" pitchFamily="34" charset="0"/>
                <a:ea typeface="Microsoft Sans Serif" panose="020B0604020202020204" pitchFamily="34" charset="0"/>
                <a:cs typeface="Microsoft Sans Serif" panose="020B0604020202020204" pitchFamily="34" charset="0"/>
              </a:rPr>
              <a:t>π</a:t>
            </a:r>
            <a:r>
              <a:rPr lang="en-US" sz="2000" b="1" dirty="0">
                <a:latin typeface="Maiandra GD" panose="020E0502030308020204" pitchFamily="34" charset="0"/>
                <a:ea typeface="Microsoft Sans Serif" panose="020B0604020202020204" pitchFamily="34" charset="0"/>
                <a:cs typeface="Microsoft Sans Serif" panose="020B0604020202020204" pitchFamily="34" charset="0"/>
              </a:rPr>
              <a:t> Electrons</a:t>
            </a:r>
            <a:r>
              <a:rPr lang="en-US" sz="2000" b="1" dirty="0">
                <a:latin typeface="Maiandra GD" panose="020E0502030308020204" pitchFamily="34" charset="0"/>
              </a:rPr>
              <a:t> .</a:t>
            </a:r>
          </a:p>
          <a:p>
            <a:pPr algn="just"/>
            <a:r>
              <a:rPr lang="en-US" sz="2000" b="1" dirty="0">
                <a:latin typeface="Maiandra GD" panose="020E0502030308020204" pitchFamily="34" charset="0"/>
              </a:rPr>
              <a:t>	Where n= 1,2,3……..</a:t>
            </a:r>
            <a:endParaRPr lang="en-IN" sz="2000" b="1" dirty="0">
              <a:latin typeface="Maiandra GD" panose="020E0502030308020204" pitchFamily="34" charset="0"/>
            </a:endParaRPr>
          </a:p>
        </p:txBody>
      </p:sp>
      <p:sp>
        <p:nvSpPr>
          <p:cNvPr id="26" name="Rectangle 25">
            <a:extLst>
              <a:ext uri="{FF2B5EF4-FFF2-40B4-BE49-F238E27FC236}">
                <a16:creationId xmlns:a16="http://schemas.microsoft.com/office/drawing/2014/main" id="{92FA9C59-E555-4EAE-9300-90D38B16E0E8}"/>
              </a:ext>
            </a:extLst>
          </p:cNvPr>
          <p:cNvSpPr/>
          <p:nvPr/>
        </p:nvSpPr>
        <p:spPr>
          <a:xfrm>
            <a:off x="2814386" y="4094973"/>
            <a:ext cx="1702710" cy="400110"/>
          </a:xfrm>
          <a:prstGeom prst="rect">
            <a:avLst/>
          </a:prstGeom>
        </p:spPr>
        <p:txBody>
          <a:bodyPr wrap="none">
            <a:spAutoFit/>
          </a:bodyPr>
          <a:lstStyle/>
          <a:p>
            <a:r>
              <a:rPr lang="en-US" sz="2000" b="1" dirty="0">
                <a:solidFill>
                  <a:srgbClr val="00B050"/>
                </a:solidFill>
                <a:latin typeface="Maiandra GD" panose="020E0502030308020204" pitchFamily="34" charset="0"/>
              </a:rPr>
              <a:t>Correlations: </a:t>
            </a:r>
            <a:endParaRPr lang="en-IN" sz="2000" b="1" dirty="0">
              <a:solidFill>
                <a:srgbClr val="00B050"/>
              </a:solidFill>
              <a:latin typeface="Maiandra GD" panose="020E0502030308020204" pitchFamily="34" charset="0"/>
            </a:endParaRPr>
          </a:p>
        </p:txBody>
      </p:sp>
      <p:sp>
        <p:nvSpPr>
          <p:cNvPr id="27" name="Rectangle 26">
            <a:extLst>
              <a:ext uri="{FF2B5EF4-FFF2-40B4-BE49-F238E27FC236}">
                <a16:creationId xmlns:a16="http://schemas.microsoft.com/office/drawing/2014/main" id="{9E0703F9-CC66-45E7-B36D-B5890B620981}"/>
              </a:ext>
            </a:extLst>
          </p:cNvPr>
          <p:cNvSpPr/>
          <p:nvPr/>
        </p:nvSpPr>
        <p:spPr>
          <a:xfrm>
            <a:off x="3709019" y="4374026"/>
            <a:ext cx="482824" cy="400110"/>
          </a:xfrm>
          <a:prstGeom prst="rect">
            <a:avLst/>
          </a:prstGeom>
        </p:spPr>
        <p:txBody>
          <a:bodyPr wrap="none">
            <a:spAutoFit/>
          </a:bodyPr>
          <a:lstStyle/>
          <a:p>
            <a:r>
              <a:rPr lang="el-GR" sz="2000" b="1" dirty="0"/>
              <a:t>ψ</a:t>
            </a:r>
            <a:r>
              <a:rPr lang="en-US" sz="2000" b="1" dirty="0">
                <a:latin typeface="Maiandra GD" panose="020E0502030308020204" pitchFamily="34" charset="0"/>
              </a:rPr>
              <a:t>1</a:t>
            </a:r>
            <a:endParaRPr lang="en-IN" sz="2000" b="1" dirty="0">
              <a:latin typeface="Maiandra GD" panose="020E0502030308020204" pitchFamily="34" charset="0"/>
            </a:endParaRPr>
          </a:p>
        </p:txBody>
      </p:sp>
      <p:graphicFrame>
        <p:nvGraphicFramePr>
          <p:cNvPr id="28" name="Object 27">
            <a:extLst>
              <a:ext uri="{FF2B5EF4-FFF2-40B4-BE49-F238E27FC236}">
                <a16:creationId xmlns:a16="http://schemas.microsoft.com/office/drawing/2014/main" id="{0DFF1AB3-BCB3-4329-9217-B90F4DEDBBD1}"/>
              </a:ext>
            </a:extLst>
          </p:cNvPr>
          <p:cNvGraphicFramePr>
            <a:graphicFrameLocks noChangeAspect="1"/>
          </p:cNvGraphicFramePr>
          <p:nvPr>
            <p:extLst>
              <p:ext uri="{D42A27DB-BD31-4B8C-83A1-F6EECF244321}">
                <p14:modId xmlns:p14="http://schemas.microsoft.com/office/powerpoint/2010/main" val="4262712482"/>
              </p:ext>
            </p:extLst>
          </p:nvPr>
        </p:nvGraphicFramePr>
        <p:xfrm>
          <a:off x="4174211" y="4529028"/>
          <a:ext cx="701675" cy="115887"/>
        </p:xfrm>
        <a:graphic>
          <a:graphicData uri="http://schemas.openxmlformats.org/presentationml/2006/ole">
            <mc:AlternateContent xmlns:mc="http://schemas.openxmlformats.org/markup-compatibility/2006">
              <mc:Choice xmlns:v="urn:schemas-microsoft-com:vml" Requires="v">
                <p:oleObj spid="_x0000_s23104" name="CS ChemDraw Drawing" r:id="rId3" imgW="700920" imgH="116280" progId="ChemDraw.Document.6.0">
                  <p:embed/>
                </p:oleObj>
              </mc:Choice>
              <mc:Fallback>
                <p:oleObj name="CS ChemDraw Drawing" r:id="rId3" imgW="700920" imgH="116280" progId="ChemDraw.Document.6.0">
                  <p:embed/>
                  <p:pic>
                    <p:nvPicPr>
                      <p:cNvPr id="32" name="Object 31">
                        <a:extLst>
                          <a:ext uri="{FF2B5EF4-FFF2-40B4-BE49-F238E27FC236}">
                            <a16:creationId xmlns:a16="http://schemas.microsoft.com/office/drawing/2014/main" id="{D891005A-A226-4E7F-8F12-C0CF5F7728BB}"/>
                          </a:ext>
                        </a:extLst>
                      </p:cNvPr>
                      <p:cNvPicPr/>
                      <p:nvPr/>
                    </p:nvPicPr>
                    <p:blipFill>
                      <a:blip r:embed="rId4"/>
                      <a:stretch>
                        <a:fillRect/>
                      </a:stretch>
                    </p:blipFill>
                    <p:spPr>
                      <a:xfrm>
                        <a:off x="4174211" y="4529028"/>
                        <a:ext cx="701675" cy="115887"/>
                      </a:xfrm>
                      <a:prstGeom prst="rect">
                        <a:avLst/>
                      </a:prstGeom>
                    </p:spPr>
                  </p:pic>
                </p:oleObj>
              </mc:Fallback>
            </mc:AlternateContent>
          </a:graphicData>
        </a:graphic>
      </p:graphicFrame>
      <p:sp>
        <p:nvSpPr>
          <p:cNvPr id="29" name="Rectangle 28">
            <a:extLst>
              <a:ext uri="{FF2B5EF4-FFF2-40B4-BE49-F238E27FC236}">
                <a16:creationId xmlns:a16="http://schemas.microsoft.com/office/drawing/2014/main" id="{F8C30713-3374-4F58-B5CE-6041F01E2437}"/>
              </a:ext>
            </a:extLst>
          </p:cNvPr>
          <p:cNvSpPr/>
          <p:nvPr/>
        </p:nvSpPr>
        <p:spPr>
          <a:xfrm>
            <a:off x="4869115" y="4343497"/>
            <a:ext cx="369012" cy="400110"/>
          </a:xfrm>
          <a:prstGeom prst="rect">
            <a:avLst/>
          </a:prstGeom>
        </p:spPr>
        <p:txBody>
          <a:bodyPr wrap="none">
            <a:spAutoFit/>
          </a:bodyPr>
          <a:lstStyle/>
          <a:p>
            <a:r>
              <a:rPr lang="el-GR" sz="2000" b="1" dirty="0"/>
              <a:t>σ</a:t>
            </a:r>
            <a:endParaRPr lang="en-IN" sz="2000" b="1" dirty="0">
              <a:latin typeface="Maiandra GD" panose="020E0502030308020204" pitchFamily="34" charset="0"/>
            </a:endParaRPr>
          </a:p>
        </p:txBody>
      </p:sp>
      <p:sp>
        <p:nvSpPr>
          <p:cNvPr id="30" name="Rectangle 29">
            <a:extLst>
              <a:ext uri="{FF2B5EF4-FFF2-40B4-BE49-F238E27FC236}">
                <a16:creationId xmlns:a16="http://schemas.microsoft.com/office/drawing/2014/main" id="{465B9C39-9126-4E87-AC09-8EB06F360374}"/>
              </a:ext>
            </a:extLst>
          </p:cNvPr>
          <p:cNvSpPr/>
          <p:nvPr/>
        </p:nvSpPr>
        <p:spPr>
          <a:xfrm>
            <a:off x="3709019" y="4776230"/>
            <a:ext cx="526106" cy="400110"/>
          </a:xfrm>
          <a:prstGeom prst="rect">
            <a:avLst/>
          </a:prstGeom>
        </p:spPr>
        <p:txBody>
          <a:bodyPr wrap="none">
            <a:spAutoFit/>
          </a:bodyPr>
          <a:lstStyle/>
          <a:p>
            <a:r>
              <a:rPr lang="el-GR" sz="2000" b="1" dirty="0"/>
              <a:t>ψ</a:t>
            </a:r>
            <a:r>
              <a:rPr lang="en-US" sz="2000" b="1" dirty="0">
                <a:latin typeface="Maiandra GD" panose="020E0502030308020204" pitchFamily="34" charset="0"/>
              </a:rPr>
              <a:t>2</a:t>
            </a:r>
            <a:endParaRPr lang="en-IN" sz="2000" b="1" dirty="0">
              <a:latin typeface="Maiandra GD" panose="020E0502030308020204" pitchFamily="34" charset="0"/>
            </a:endParaRPr>
          </a:p>
        </p:txBody>
      </p:sp>
      <p:graphicFrame>
        <p:nvGraphicFramePr>
          <p:cNvPr id="31" name="Object 30">
            <a:extLst>
              <a:ext uri="{FF2B5EF4-FFF2-40B4-BE49-F238E27FC236}">
                <a16:creationId xmlns:a16="http://schemas.microsoft.com/office/drawing/2014/main" id="{B6437819-C7D2-452F-BC04-944587668013}"/>
              </a:ext>
            </a:extLst>
          </p:cNvPr>
          <p:cNvGraphicFramePr>
            <a:graphicFrameLocks noChangeAspect="1"/>
          </p:cNvGraphicFramePr>
          <p:nvPr>
            <p:extLst>
              <p:ext uri="{D42A27DB-BD31-4B8C-83A1-F6EECF244321}">
                <p14:modId xmlns:p14="http://schemas.microsoft.com/office/powerpoint/2010/main" val="3115987891"/>
              </p:ext>
            </p:extLst>
          </p:nvPr>
        </p:nvGraphicFramePr>
        <p:xfrm>
          <a:off x="4108606" y="4956304"/>
          <a:ext cx="701675" cy="115887"/>
        </p:xfrm>
        <a:graphic>
          <a:graphicData uri="http://schemas.openxmlformats.org/presentationml/2006/ole">
            <mc:AlternateContent xmlns:mc="http://schemas.openxmlformats.org/markup-compatibility/2006">
              <mc:Choice xmlns:v="urn:schemas-microsoft-com:vml" Requires="v">
                <p:oleObj spid="_x0000_s23105" name="CS ChemDraw Drawing" r:id="rId5" imgW="700920" imgH="116280" progId="ChemDraw.Document.6.0">
                  <p:embed/>
                </p:oleObj>
              </mc:Choice>
              <mc:Fallback>
                <p:oleObj name="CS ChemDraw Drawing" r:id="rId5" imgW="700920" imgH="116280" progId="ChemDraw.Document.6.0">
                  <p:embed/>
                  <p:pic>
                    <p:nvPicPr>
                      <p:cNvPr id="35" name="Object 34">
                        <a:extLst>
                          <a:ext uri="{FF2B5EF4-FFF2-40B4-BE49-F238E27FC236}">
                            <a16:creationId xmlns:a16="http://schemas.microsoft.com/office/drawing/2014/main" id="{052202B9-6F1F-44B6-A4F6-F5F7D3A4E458}"/>
                          </a:ext>
                        </a:extLst>
                      </p:cNvPr>
                      <p:cNvPicPr/>
                      <p:nvPr/>
                    </p:nvPicPr>
                    <p:blipFill>
                      <a:blip r:embed="rId4"/>
                      <a:stretch>
                        <a:fillRect/>
                      </a:stretch>
                    </p:blipFill>
                    <p:spPr>
                      <a:xfrm>
                        <a:off x="4108606" y="4956304"/>
                        <a:ext cx="701675" cy="115887"/>
                      </a:xfrm>
                      <a:prstGeom prst="rect">
                        <a:avLst/>
                      </a:prstGeom>
                    </p:spPr>
                  </p:pic>
                </p:oleObj>
              </mc:Fallback>
            </mc:AlternateContent>
          </a:graphicData>
        </a:graphic>
      </p:graphicFrame>
      <p:sp>
        <p:nvSpPr>
          <p:cNvPr id="32" name="Rectangle 31">
            <a:extLst>
              <a:ext uri="{FF2B5EF4-FFF2-40B4-BE49-F238E27FC236}">
                <a16:creationId xmlns:a16="http://schemas.microsoft.com/office/drawing/2014/main" id="{2004CC04-3B7A-4511-ABAE-955E094C9459}"/>
              </a:ext>
            </a:extLst>
          </p:cNvPr>
          <p:cNvSpPr/>
          <p:nvPr/>
        </p:nvSpPr>
        <p:spPr>
          <a:xfrm>
            <a:off x="4885752" y="4776230"/>
            <a:ext cx="503664" cy="400110"/>
          </a:xfrm>
          <a:prstGeom prst="rect">
            <a:avLst/>
          </a:prstGeom>
        </p:spPr>
        <p:txBody>
          <a:bodyPr wrap="none">
            <a:spAutoFit/>
          </a:bodyPr>
          <a:lstStyle/>
          <a:p>
            <a:r>
              <a:rPr lang="el-GR" sz="2000" b="1" dirty="0"/>
              <a:t>π</a:t>
            </a:r>
            <a:r>
              <a:rPr lang="en-US" sz="2000" b="1" dirty="0">
                <a:latin typeface="Maiandra GD" panose="020E0502030308020204" pitchFamily="34" charset="0"/>
              </a:rPr>
              <a:t>2</a:t>
            </a:r>
            <a:endParaRPr lang="en-IN" sz="2000" b="1" dirty="0">
              <a:latin typeface="Maiandra GD" panose="020E0502030308020204" pitchFamily="34" charset="0"/>
            </a:endParaRPr>
          </a:p>
        </p:txBody>
      </p:sp>
      <p:sp>
        <p:nvSpPr>
          <p:cNvPr id="33" name="Rectangle 32">
            <a:extLst>
              <a:ext uri="{FF2B5EF4-FFF2-40B4-BE49-F238E27FC236}">
                <a16:creationId xmlns:a16="http://schemas.microsoft.com/office/drawing/2014/main" id="{DC292B0D-E7E7-4F34-B7F8-F0779C74EF4A}"/>
              </a:ext>
            </a:extLst>
          </p:cNvPr>
          <p:cNvSpPr/>
          <p:nvPr/>
        </p:nvSpPr>
        <p:spPr>
          <a:xfrm>
            <a:off x="3696247" y="5175806"/>
            <a:ext cx="526106" cy="400110"/>
          </a:xfrm>
          <a:prstGeom prst="rect">
            <a:avLst/>
          </a:prstGeom>
        </p:spPr>
        <p:txBody>
          <a:bodyPr wrap="none">
            <a:spAutoFit/>
          </a:bodyPr>
          <a:lstStyle/>
          <a:p>
            <a:r>
              <a:rPr lang="el-GR" sz="2000" b="1" dirty="0"/>
              <a:t>ψ</a:t>
            </a:r>
            <a:r>
              <a:rPr lang="en-US" sz="2000" b="1" dirty="0">
                <a:latin typeface="Maiandra GD" panose="020E0502030308020204" pitchFamily="34" charset="0"/>
              </a:rPr>
              <a:t>3</a:t>
            </a:r>
            <a:endParaRPr lang="en-IN" sz="2000" b="1" dirty="0">
              <a:latin typeface="Maiandra GD" panose="020E0502030308020204" pitchFamily="34" charset="0"/>
            </a:endParaRPr>
          </a:p>
        </p:txBody>
      </p:sp>
      <p:graphicFrame>
        <p:nvGraphicFramePr>
          <p:cNvPr id="34" name="Object 33">
            <a:extLst>
              <a:ext uri="{FF2B5EF4-FFF2-40B4-BE49-F238E27FC236}">
                <a16:creationId xmlns:a16="http://schemas.microsoft.com/office/drawing/2014/main" id="{E393F598-32AF-4474-A73C-FD7516230483}"/>
              </a:ext>
            </a:extLst>
          </p:cNvPr>
          <p:cNvGraphicFramePr>
            <a:graphicFrameLocks noChangeAspect="1"/>
          </p:cNvGraphicFramePr>
          <p:nvPr>
            <p:extLst>
              <p:ext uri="{D42A27DB-BD31-4B8C-83A1-F6EECF244321}">
                <p14:modId xmlns:p14="http://schemas.microsoft.com/office/powerpoint/2010/main" val="3320214186"/>
              </p:ext>
            </p:extLst>
          </p:nvPr>
        </p:nvGraphicFramePr>
        <p:xfrm>
          <a:off x="4108605" y="5325636"/>
          <a:ext cx="701675" cy="115887"/>
        </p:xfrm>
        <a:graphic>
          <a:graphicData uri="http://schemas.openxmlformats.org/presentationml/2006/ole">
            <mc:AlternateContent xmlns:mc="http://schemas.openxmlformats.org/markup-compatibility/2006">
              <mc:Choice xmlns:v="urn:schemas-microsoft-com:vml" Requires="v">
                <p:oleObj spid="_x0000_s23106" name="CS ChemDraw Drawing" r:id="rId6" imgW="700920" imgH="116280" progId="ChemDraw.Document.6.0">
                  <p:embed/>
                </p:oleObj>
              </mc:Choice>
              <mc:Fallback>
                <p:oleObj name="CS ChemDraw Drawing" r:id="rId6" imgW="700920" imgH="116280" progId="ChemDraw.Document.6.0">
                  <p:embed/>
                  <p:pic>
                    <p:nvPicPr>
                      <p:cNvPr id="40" name="Object 39">
                        <a:extLst>
                          <a:ext uri="{FF2B5EF4-FFF2-40B4-BE49-F238E27FC236}">
                            <a16:creationId xmlns:a16="http://schemas.microsoft.com/office/drawing/2014/main" id="{64D5E77A-1290-44EF-B3CE-A564B3CD6B58}"/>
                          </a:ext>
                        </a:extLst>
                      </p:cNvPr>
                      <p:cNvPicPr/>
                      <p:nvPr/>
                    </p:nvPicPr>
                    <p:blipFill>
                      <a:blip r:embed="rId4"/>
                      <a:stretch>
                        <a:fillRect/>
                      </a:stretch>
                    </p:blipFill>
                    <p:spPr>
                      <a:xfrm>
                        <a:off x="4108605" y="5325636"/>
                        <a:ext cx="701675" cy="115887"/>
                      </a:xfrm>
                      <a:prstGeom prst="rect">
                        <a:avLst/>
                      </a:prstGeom>
                    </p:spPr>
                  </p:pic>
                </p:oleObj>
              </mc:Fallback>
            </mc:AlternateContent>
          </a:graphicData>
        </a:graphic>
      </p:graphicFrame>
      <p:sp>
        <p:nvSpPr>
          <p:cNvPr id="35" name="Rectangle 34">
            <a:extLst>
              <a:ext uri="{FF2B5EF4-FFF2-40B4-BE49-F238E27FC236}">
                <a16:creationId xmlns:a16="http://schemas.microsoft.com/office/drawing/2014/main" id="{17892E6E-F962-46FA-9550-80E1FDA3F237}"/>
              </a:ext>
            </a:extLst>
          </p:cNvPr>
          <p:cNvSpPr/>
          <p:nvPr/>
        </p:nvSpPr>
        <p:spPr>
          <a:xfrm>
            <a:off x="4793672" y="5145562"/>
            <a:ext cx="675252" cy="400110"/>
          </a:xfrm>
          <a:prstGeom prst="rect">
            <a:avLst/>
          </a:prstGeom>
        </p:spPr>
        <p:txBody>
          <a:bodyPr wrap="square">
            <a:spAutoFit/>
          </a:bodyPr>
          <a:lstStyle/>
          <a:p>
            <a:r>
              <a:rPr lang="el-GR" sz="2000" b="1" dirty="0"/>
              <a:t>π</a:t>
            </a:r>
            <a:r>
              <a:rPr lang="en-US" sz="2000" b="1" dirty="0">
                <a:latin typeface="Maiandra GD" panose="020E0502030308020204" pitchFamily="34" charset="0"/>
              </a:rPr>
              <a:t>1</a:t>
            </a:r>
            <a:endParaRPr lang="en-IN" sz="2000" b="1" dirty="0">
              <a:latin typeface="Maiandra GD" panose="020E0502030308020204" pitchFamily="34" charset="0"/>
            </a:endParaRPr>
          </a:p>
        </p:txBody>
      </p:sp>
      <p:sp>
        <p:nvSpPr>
          <p:cNvPr id="36" name="Rectangle 35">
            <a:extLst>
              <a:ext uri="{FF2B5EF4-FFF2-40B4-BE49-F238E27FC236}">
                <a16:creationId xmlns:a16="http://schemas.microsoft.com/office/drawing/2014/main" id="{03858CD3-D463-46B9-A88A-758E059E27B7}"/>
              </a:ext>
            </a:extLst>
          </p:cNvPr>
          <p:cNvSpPr/>
          <p:nvPr/>
        </p:nvSpPr>
        <p:spPr>
          <a:xfrm>
            <a:off x="5813562" y="4379803"/>
            <a:ext cx="526106" cy="400110"/>
          </a:xfrm>
          <a:prstGeom prst="rect">
            <a:avLst/>
          </a:prstGeom>
        </p:spPr>
        <p:txBody>
          <a:bodyPr wrap="none">
            <a:spAutoFit/>
          </a:bodyPr>
          <a:lstStyle/>
          <a:p>
            <a:r>
              <a:rPr lang="el-GR" sz="2000" b="1" dirty="0"/>
              <a:t>ψ</a:t>
            </a:r>
            <a:r>
              <a:rPr lang="en-US" sz="2000" b="1" dirty="0">
                <a:latin typeface="Maiandra GD" panose="020E0502030308020204" pitchFamily="34" charset="0"/>
              </a:rPr>
              <a:t>4</a:t>
            </a:r>
            <a:endParaRPr lang="en-IN" sz="2000" b="1" dirty="0">
              <a:latin typeface="Maiandra GD" panose="020E0502030308020204" pitchFamily="34" charset="0"/>
            </a:endParaRPr>
          </a:p>
        </p:txBody>
      </p:sp>
      <p:graphicFrame>
        <p:nvGraphicFramePr>
          <p:cNvPr id="37" name="Object 36">
            <a:extLst>
              <a:ext uri="{FF2B5EF4-FFF2-40B4-BE49-F238E27FC236}">
                <a16:creationId xmlns:a16="http://schemas.microsoft.com/office/drawing/2014/main" id="{02578348-BE63-4591-B42F-0AB8A0EFE4BF}"/>
              </a:ext>
            </a:extLst>
          </p:cNvPr>
          <p:cNvGraphicFramePr>
            <a:graphicFrameLocks noChangeAspect="1"/>
          </p:cNvGraphicFramePr>
          <p:nvPr>
            <p:extLst>
              <p:ext uri="{D42A27DB-BD31-4B8C-83A1-F6EECF244321}">
                <p14:modId xmlns:p14="http://schemas.microsoft.com/office/powerpoint/2010/main" val="263285059"/>
              </p:ext>
            </p:extLst>
          </p:nvPr>
        </p:nvGraphicFramePr>
        <p:xfrm>
          <a:off x="6259090" y="4536674"/>
          <a:ext cx="701675" cy="115887"/>
        </p:xfrm>
        <a:graphic>
          <a:graphicData uri="http://schemas.openxmlformats.org/presentationml/2006/ole">
            <mc:AlternateContent xmlns:mc="http://schemas.openxmlformats.org/markup-compatibility/2006">
              <mc:Choice xmlns:v="urn:schemas-microsoft-com:vml" Requires="v">
                <p:oleObj spid="_x0000_s23107" name="CS ChemDraw Drawing" r:id="rId7" imgW="700920" imgH="116280" progId="ChemDraw.Document.6.0">
                  <p:embed/>
                </p:oleObj>
              </mc:Choice>
              <mc:Fallback>
                <p:oleObj name="CS ChemDraw Drawing" r:id="rId7" imgW="700920" imgH="116280" progId="ChemDraw.Document.6.0">
                  <p:embed/>
                  <p:pic>
                    <p:nvPicPr>
                      <p:cNvPr id="43" name="Object 42">
                        <a:extLst>
                          <a:ext uri="{FF2B5EF4-FFF2-40B4-BE49-F238E27FC236}">
                            <a16:creationId xmlns:a16="http://schemas.microsoft.com/office/drawing/2014/main" id="{5B3F16BF-7693-46C8-8AF3-786F925CAD5E}"/>
                          </a:ext>
                        </a:extLst>
                      </p:cNvPr>
                      <p:cNvPicPr/>
                      <p:nvPr/>
                    </p:nvPicPr>
                    <p:blipFill>
                      <a:blip r:embed="rId4"/>
                      <a:stretch>
                        <a:fillRect/>
                      </a:stretch>
                    </p:blipFill>
                    <p:spPr>
                      <a:xfrm>
                        <a:off x="6259090" y="4536674"/>
                        <a:ext cx="701675" cy="115887"/>
                      </a:xfrm>
                      <a:prstGeom prst="rect">
                        <a:avLst/>
                      </a:prstGeom>
                    </p:spPr>
                  </p:pic>
                </p:oleObj>
              </mc:Fallback>
            </mc:AlternateContent>
          </a:graphicData>
        </a:graphic>
      </p:graphicFrame>
      <p:sp>
        <p:nvSpPr>
          <p:cNvPr id="38" name="Rectangle 37">
            <a:extLst>
              <a:ext uri="{FF2B5EF4-FFF2-40B4-BE49-F238E27FC236}">
                <a16:creationId xmlns:a16="http://schemas.microsoft.com/office/drawing/2014/main" id="{7A97286B-6865-4B4D-8341-5ED4726F69CB}"/>
              </a:ext>
            </a:extLst>
          </p:cNvPr>
          <p:cNvSpPr/>
          <p:nvPr/>
        </p:nvSpPr>
        <p:spPr>
          <a:xfrm>
            <a:off x="6976367" y="4352008"/>
            <a:ext cx="631904" cy="400110"/>
          </a:xfrm>
          <a:prstGeom prst="rect">
            <a:avLst/>
          </a:prstGeom>
        </p:spPr>
        <p:txBody>
          <a:bodyPr wrap="none">
            <a:spAutoFit/>
          </a:bodyPr>
          <a:lstStyle/>
          <a:p>
            <a:r>
              <a:rPr lang="el-GR" sz="2000" b="1" dirty="0"/>
              <a:t>π</a:t>
            </a:r>
            <a:r>
              <a:rPr lang="en-US" sz="2000" b="1" dirty="0">
                <a:latin typeface="Maiandra GD" panose="020E0502030308020204" pitchFamily="34" charset="0"/>
              </a:rPr>
              <a:t>2*</a:t>
            </a:r>
            <a:endParaRPr lang="en-IN" sz="2000" b="1" dirty="0">
              <a:latin typeface="Maiandra GD" panose="020E0502030308020204" pitchFamily="34" charset="0"/>
            </a:endParaRPr>
          </a:p>
        </p:txBody>
      </p:sp>
      <p:sp>
        <p:nvSpPr>
          <p:cNvPr id="39" name="Rectangle 38">
            <a:extLst>
              <a:ext uri="{FF2B5EF4-FFF2-40B4-BE49-F238E27FC236}">
                <a16:creationId xmlns:a16="http://schemas.microsoft.com/office/drawing/2014/main" id="{06E9A286-C59D-41A0-AFB6-354D3A0F3E83}"/>
              </a:ext>
            </a:extLst>
          </p:cNvPr>
          <p:cNvSpPr/>
          <p:nvPr/>
        </p:nvSpPr>
        <p:spPr>
          <a:xfrm>
            <a:off x="5824486" y="4817297"/>
            <a:ext cx="544700" cy="400110"/>
          </a:xfrm>
          <a:prstGeom prst="rect">
            <a:avLst/>
          </a:prstGeom>
        </p:spPr>
        <p:txBody>
          <a:bodyPr wrap="square">
            <a:spAutoFit/>
          </a:bodyPr>
          <a:lstStyle/>
          <a:p>
            <a:r>
              <a:rPr lang="el-GR" sz="2000" b="1" dirty="0"/>
              <a:t>ψ</a:t>
            </a:r>
            <a:r>
              <a:rPr lang="en-US" sz="2000" b="1" dirty="0">
                <a:latin typeface="Maiandra GD" panose="020E0502030308020204" pitchFamily="34" charset="0"/>
              </a:rPr>
              <a:t>5</a:t>
            </a:r>
            <a:endParaRPr lang="en-IN" sz="2000" b="1" dirty="0">
              <a:latin typeface="Maiandra GD" panose="020E0502030308020204" pitchFamily="34" charset="0"/>
            </a:endParaRPr>
          </a:p>
        </p:txBody>
      </p:sp>
      <p:graphicFrame>
        <p:nvGraphicFramePr>
          <p:cNvPr id="40" name="Object 39">
            <a:extLst>
              <a:ext uri="{FF2B5EF4-FFF2-40B4-BE49-F238E27FC236}">
                <a16:creationId xmlns:a16="http://schemas.microsoft.com/office/drawing/2014/main" id="{A1727297-5330-44FA-A28C-1BB01E24F611}"/>
              </a:ext>
            </a:extLst>
          </p:cNvPr>
          <p:cNvGraphicFramePr>
            <a:graphicFrameLocks noChangeAspect="1"/>
          </p:cNvGraphicFramePr>
          <p:nvPr>
            <p:extLst>
              <p:ext uri="{D42A27DB-BD31-4B8C-83A1-F6EECF244321}">
                <p14:modId xmlns:p14="http://schemas.microsoft.com/office/powerpoint/2010/main" val="1959478077"/>
              </p:ext>
            </p:extLst>
          </p:nvPr>
        </p:nvGraphicFramePr>
        <p:xfrm>
          <a:off x="6224091" y="4956303"/>
          <a:ext cx="701675" cy="115887"/>
        </p:xfrm>
        <a:graphic>
          <a:graphicData uri="http://schemas.openxmlformats.org/presentationml/2006/ole">
            <mc:AlternateContent xmlns:mc="http://schemas.openxmlformats.org/markup-compatibility/2006">
              <mc:Choice xmlns:v="urn:schemas-microsoft-com:vml" Requires="v">
                <p:oleObj spid="_x0000_s23108" name="CS ChemDraw Drawing" r:id="rId8" imgW="700920" imgH="116280" progId="ChemDraw.Document.6.0">
                  <p:embed/>
                </p:oleObj>
              </mc:Choice>
              <mc:Fallback>
                <p:oleObj name="CS ChemDraw Drawing" r:id="rId8" imgW="700920" imgH="116280" progId="ChemDraw.Document.6.0">
                  <p:embed/>
                  <p:pic>
                    <p:nvPicPr>
                      <p:cNvPr id="46" name="Object 45">
                        <a:extLst>
                          <a:ext uri="{FF2B5EF4-FFF2-40B4-BE49-F238E27FC236}">
                            <a16:creationId xmlns:a16="http://schemas.microsoft.com/office/drawing/2014/main" id="{41CA4FD4-64C8-4100-96DF-826985194696}"/>
                          </a:ext>
                        </a:extLst>
                      </p:cNvPr>
                      <p:cNvPicPr/>
                      <p:nvPr/>
                    </p:nvPicPr>
                    <p:blipFill>
                      <a:blip r:embed="rId4"/>
                      <a:stretch>
                        <a:fillRect/>
                      </a:stretch>
                    </p:blipFill>
                    <p:spPr>
                      <a:xfrm>
                        <a:off x="6224091" y="4956303"/>
                        <a:ext cx="701675" cy="115887"/>
                      </a:xfrm>
                      <a:prstGeom prst="rect">
                        <a:avLst/>
                      </a:prstGeom>
                    </p:spPr>
                  </p:pic>
                </p:oleObj>
              </mc:Fallback>
            </mc:AlternateContent>
          </a:graphicData>
        </a:graphic>
      </p:graphicFrame>
      <p:sp>
        <p:nvSpPr>
          <p:cNvPr id="41" name="Rectangle 40">
            <a:extLst>
              <a:ext uri="{FF2B5EF4-FFF2-40B4-BE49-F238E27FC236}">
                <a16:creationId xmlns:a16="http://schemas.microsoft.com/office/drawing/2014/main" id="{68B982BA-867B-42B2-80B8-123A53342791}"/>
              </a:ext>
            </a:extLst>
          </p:cNvPr>
          <p:cNvSpPr/>
          <p:nvPr/>
        </p:nvSpPr>
        <p:spPr>
          <a:xfrm>
            <a:off x="6927202" y="4782007"/>
            <a:ext cx="588623" cy="400110"/>
          </a:xfrm>
          <a:prstGeom prst="rect">
            <a:avLst/>
          </a:prstGeom>
        </p:spPr>
        <p:txBody>
          <a:bodyPr wrap="none">
            <a:spAutoFit/>
          </a:bodyPr>
          <a:lstStyle/>
          <a:p>
            <a:r>
              <a:rPr lang="el-GR" sz="2000" b="1" dirty="0"/>
              <a:t>π</a:t>
            </a:r>
            <a:r>
              <a:rPr lang="en-US" sz="2000" b="1" dirty="0">
                <a:latin typeface="Maiandra GD" panose="020E0502030308020204" pitchFamily="34" charset="0"/>
              </a:rPr>
              <a:t>1*</a:t>
            </a:r>
            <a:endParaRPr lang="en-IN" sz="2000" b="1" dirty="0">
              <a:latin typeface="Maiandra GD" panose="020E0502030308020204" pitchFamily="34" charset="0"/>
            </a:endParaRPr>
          </a:p>
        </p:txBody>
      </p:sp>
      <p:sp>
        <p:nvSpPr>
          <p:cNvPr id="42" name="Rectangle 41">
            <a:extLst>
              <a:ext uri="{FF2B5EF4-FFF2-40B4-BE49-F238E27FC236}">
                <a16:creationId xmlns:a16="http://schemas.microsoft.com/office/drawing/2014/main" id="{0DDEF6B3-1C3D-4203-899B-363EF4979587}"/>
              </a:ext>
            </a:extLst>
          </p:cNvPr>
          <p:cNvSpPr/>
          <p:nvPr/>
        </p:nvSpPr>
        <p:spPr>
          <a:xfrm>
            <a:off x="5813562" y="5198913"/>
            <a:ext cx="526106" cy="400110"/>
          </a:xfrm>
          <a:prstGeom prst="rect">
            <a:avLst/>
          </a:prstGeom>
        </p:spPr>
        <p:txBody>
          <a:bodyPr wrap="none">
            <a:spAutoFit/>
          </a:bodyPr>
          <a:lstStyle/>
          <a:p>
            <a:r>
              <a:rPr lang="el-GR" sz="2000" b="1" dirty="0"/>
              <a:t>ψ</a:t>
            </a:r>
            <a:r>
              <a:rPr lang="en-US" sz="2000" b="1" dirty="0">
                <a:latin typeface="Maiandra GD" panose="020E0502030308020204" pitchFamily="34" charset="0"/>
              </a:rPr>
              <a:t>6</a:t>
            </a:r>
            <a:endParaRPr lang="en-IN" sz="2000" b="1" dirty="0">
              <a:latin typeface="Maiandra GD" panose="020E0502030308020204" pitchFamily="34" charset="0"/>
            </a:endParaRPr>
          </a:p>
        </p:txBody>
      </p:sp>
      <p:graphicFrame>
        <p:nvGraphicFramePr>
          <p:cNvPr id="43" name="Object 42">
            <a:extLst>
              <a:ext uri="{FF2B5EF4-FFF2-40B4-BE49-F238E27FC236}">
                <a16:creationId xmlns:a16="http://schemas.microsoft.com/office/drawing/2014/main" id="{43509A13-A0A7-43F2-9889-B4460AAC621E}"/>
              </a:ext>
            </a:extLst>
          </p:cNvPr>
          <p:cNvGraphicFramePr>
            <a:graphicFrameLocks noChangeAspect="1"/>
          </p:cNvGraphicFramePr>
          <p:nvPr>
            <p:extLst>
              <p:ext uri="{D42A27DB-BD31-4B8C-83A1-F6EECF244321}">
                <p14:modId xmlns:p14="http://schemas.microsoft.com/office/powerpoint/2010/main" val="595835"/>
              </p:ext>
            </p:extLst>
          </p:nvPr>
        </p:nvGraphicFramePr>
        <p:xfrm>
          <a:off x="6228529" y="5325635"/>
          <a:ext cx="701675" cy="115887"/>
        </p:xfrm>
        <a:graphic>
          <a:graphicData uri="http://schemas.openxmlformats.org/presentationml/2006/ole">
            <mc:AlternateContent xmlns:mc="http://schemas.openxmlformats.org/markup-compatibility/2006">
              <mc:Choice xmlns:v="urn:schemas-microsoft-com:vml" Requires="v">
                <p:oleObj spid="_x0000_s23109" name="CS ChemDraw Drawing" r:id="rId9" imgW="700920" imgH="116280" progId="ChemDraw.Document.6.0">
                  <p:embed/>
                </p:oleObj>
              </mc:Choice>
              <mc:Fallback>
                <p:oleObj name="CS ChemDraw Drawing" r:id="rId9" imgW="700920" imgH="116280" progId="ChemDraw.Document.6.0">
                  <p:embed/>
                  <p:pic>
                    <p:nvPicPr>
                      <p:cNvPr id="49" name="Object 48">
                        <a:extLst>
                          <a:ext uri="{FF2B5EF4-FFF2-40B4-BE49-F238E27FC236}">
                            <a16:creationId xmlns:a16="http://schemas.microsoft.com/office/drawing/2014/main" id="{DFECE0ED-2EC3-4214-ACA1-B1A3A3B75425}"/>
                          </a:ext>
                        </a:extLst>
                      </p:cNvPr>
                      <p:cNvPicPr/>
                      <p:nvPr/>
                    </p:nvPicPr>
                    <p:blipFill>
                      <a:blip r:embed="rId4"/>
                      <a:stretch>
                        <a:fillRect/>
                      </a:stretch>
                    </p:blipFill>
                    <p:spPr>
                      <a:xfrm>
                        <a:off x="6228529" y="5325635"/>
                        <a:ext cx="701675" cy="115887"/>
                      </a:xfrm>
                      <a:prstGeom prst="rect">
                        <a:avLst/>
                      </a:prstGeom>
                    </p:spPr>
                  </p:pic>
                </p:oleObj>
              </mc:Fallback>
            </mc:AlternateContent>
          </a:graphicData>
        </a:graphic>
      </p:graphicFrame>
      <p:sp>
        <p:nvSpPr>
          <p:cNvPr id="44" name="Rectangle 43">
            <a:extLst>
              <a:ext uri="{FF2B5EF4-FFF2-40B4-BE49-F238E27FC236}">
                <a16:creationId xmlns:a16="http://schemas.microsoft.com/office/drawing/2014/main" id="{058A73BC-6184-47CC-9B8A-DCA88B5A3EF5}"/>
              </a:ext>
            </a:extLst>
          </p:cNvPr>
          <p:cNvSpPr/>
          <p:nvPr/>
        </p:nvSpPr>
        <p:spPr>
          <a:xfrm>
            <a:off x="6913342" y="5161919"/>
            <a:ext cx="497252" cy="400110"/>
          </a:xfrm>
          <a:prstGeom prst="rect">
            <a:avLst/>
          </a:prstGeom>
        </p:spPr>
        <p:txBody>
          <a:bodyPr wrap="none">
            <a:spAutoFit/>
          </a:bodyPr>
          <a:lstStyle/>
          <a:p>
            <a:r>
              <a:rPr lang="el-GR" sz="2000" b="1" dirty="0"/>
              <a:t>σ</a:t>
            </a:r>
            <a:r>
              <a:rPr lang="en-US" sz="2000" b="1" dirty="0">
                <a:latin typeface="Maiandra GD" panose="020E0502030308020204" pitchFamily="34" charset="0"/>
              </a:rPr>
              <a:t>*</a:t>
            </a:r>
            <a:endParaRPr lang="en-IN" sz="2000" b="1" dirty="0">
              <a:latin typeface="Maiandra GD" panose="020E0502030308020204" pitchFamily="34" charset="0"/>
            </a:endParaRPr>
          </a:p>
        </p:txBody>
      </p:sp>
      <p:sp>
        <p:nvSpPr>
          <p:cNvPr id="45" name="TextBox 44">
            <a:extLst>
              <a:ext uri="{FF2B5EF4-FFF2-40B4-BE49-F238E27FC236}">
                <a16:creationId xmlns:a16="http://schemas.microsoft.com/office/drawing/2014/main" id="{34F8C012-2E72-4EDB-98CE-93DE7549B88D}"/>
              </a:ext>
            </a:extLst>
          </p:cNvPr>
          <p:cNvSpPr txBox="1"/>
          <p:nvPr/>
        </p:nvSpPr>
        <p:spPr>
          <a:xfrm>
            <a:off x="2324084" y="5506333"/>
            <a:ext cx="5509916" cy="1323439"/>
          </a:xfrm>
          <a:prstGeom prst="rect">
            <a:avLst/>
          </a:prstGeom>
          <a:noFill/>
        </p:spPr>
        <p:txBody>
          <a:bodyPr wrap="square" rtlCol="0">
            <a:spAutoFit/>
          </a:bodyPr>
          <a:lstStyle/>
          <a:p>
            <a:pPr marL="285750" indent="-285750">
              <a:buFont typeface="Arial" panose="020B0604020202020204" pitchFamily="34" charset="0"/>
              <a:buChar char="•"/>
            </a:pPr>
            <a:r>
              <a:rPr lang="en-US" sz="2000" b="1" dirty="0">
                <a:latin typeface="Maiandra GD" panose="020E0502030308020204" pitchFamily="34" charset="0"/>
              </a:rPr>
              <a:t>On irradiation with light Electron promoted from </a:t>
            </a:r>
            <a:r>
              <a:rPr lang="el-GR" sz="2000" b="1" dirty="0"/>
              <a:t>ψ</a:t>
            </a:r>
            <a:r>
              <a:rPr lang="en-US" sz="2000" b="1" dirty="0">
                <a:latin typeface="Maiandra GD" panose="020E0502030308020204" pitchFamily="34" charset="0"/>
              </a:rPr>
              <a:t>3</a:t>
            </a:r>
            <a:endParaRPr lang="en-IN" sz="2000" b="1" dirty="0">
              <a:latin typeface="Maiandra GD" panose="020E0502030308020204" pitchFamily="34" charset="0"/>
            </a:endParaRPr>
          </a:p>
          <a:p>
            <a:r>
              <a:rPr lang="en-US" sz="2000" b="1" dirty="0">
                <a:latin typeface="Maiandra GD" panose="020E0502030308020204" pitchFamily="34" charset="0"/>
              </a:rPr>
              <a:t>to </a:t>
            </a:r>
            <a:r>
              <a:rPr lang="el-GR" sz="2000" b="1" dirty="0"/>
              <a:t>ψ</a:t>
            </a:r>
            <a:r>
              <a:rPr lang="en-US" sz="2000" b="1" dirty="0">
                <a:latin typeface="Maiandra GD" panose="020E0502030308020204" pitchFamily="34" charset="0"/>
              </a:rPr>
              <a:t>4</a:t>
            </a:r>
            <a:r>
              <a:rPr lang="en-IN" sz="2000" b="1" dirty="0">
                <a:latin typeface="Maiandra GD" panose="020E0502030308020204" pitchFamily="34" charset="0"/>
              </a:rPr>
              <a:t> hence </a:t>
            </a:r>
            <a:r>
              <a:rPr lang="en-US" sz="2000" b="1" dirty="0">
                <a:latin typeface="Maiandra GD" panose="020E0502030308020204" pitchFamily="34" charset="0"/>
              </a:rPr>
              <a:t> HOMO = </a:t>
            </a:r>
            <a:r>
              <a:rPr lang="el-GR" sz="2000" b="1" dirty="0"/>
              <a:t>ψ</a:t>
            </a:r>
            <a:r>
              <a:rPr lang="en-US" sz="2000" b="1" dirty="0">
                <a:latin typeface="Maiandra GD" panose="020E0502030308020204" pitchFamily="34" charset="0"/>
              </a:rPr>
              <a:t>4</a:t>
            </a:r>
            <a:endParaRPr lang="en-IN" sz="2000" b="1" dirty="0">
              <a:latin typeface="Maiandra GD" panose="020E0502030308020204" pitchFamily="34" charset="0"/>
            </a:endParaRPr>
          </a:p>
          <a:p>
            <a:r>
              <a:rPr lang="en-IN" sz="2000" b="1" dirty="0">
                <a:latin typeface="Maiandra GD" panose="020E0502030308020204" pitchFamily="34" charset="0"/>
              </a:rPr>
              <a:t>                        LUMO = </a:t>
            </a:r>
            <a:r>
              <a:rPr lang="el-GR" sz="2000" b="1" dirty="0"/>
              <a:t>ψ</a:t>
            </a:r>
            <a:r>
              <a:rPr lang="en-US" sz="2000" b="1" dirty="0">
                <a:latin typeface="Maiandra GD" panose="020E0502030308020204" pitchFamily="34" charset="0"/>
              </a:rPr>
              <a:t>5</a:t>
            </a:r>
            <a:endParaRPr lang="en-IN" sz="2000" b="1" dirty="0">
              <a:latin typeface="Maiandra GD" panose="020E0502030308020204" pitchFamily="34" charset="0"/>
            </a:endParaRPr>
          </a:p>
        </p:txBody>
      </p:sp>
      <p:graphicFrame>
        <p:nvGraphicFramePr>
          <p:cNvPr id="47" name="Object 46">
            <a:extLst>
              <a:ext uri="{FF2B5EF4-FFF2-40B4-BE49-F238E27FC236}">
                <a16:creationId xmlns:a16="http://schemas.microsoft.com/office/drawing/2014/main" id="{1EB8F5A7-FE11-4ACD-A390-BA2E9C359F13}"/>
              </a:ext>
            </a:extLst>
          </p:cNvPr>
          <p:cNvGraphicFramePr>
            <a:graphicFrameLocks noChangeAspect="1"/>
          </p:cNvGraphicFramePr>
          <p:nvPr>
            <p:extLst>
              <p:ext uri="{D42A27DB-BD31-4B8C-83A1-F6EECF244321}">
                <p14:modId xmlns:p14="http://schemas.microsoft.com/office/powerpoint/2010/main" val="3318627530"/>
              </p:ext>
            </p:extLst>
          </p:nvPr>
        </p:nvGraphicFramePr>
        <p:xfrm>
          <a:off x="7796151" y="711164"/>
          <a:ext cx="3804192" cy="5314950"/>
        </p:xfrm>
        <a:graphic>
          <a:graphicData uri="http://schemas.openxmlformats.org/presentationml/2006/ole">
            <mc:AlternateContent xmlns:mc="http://schemas.openxmlformats.org/markup-compatibility/2006">
              <mc:Choice xmlns:v="urn:schemas-microsoft-com:vml" Requires="v">
                <p:oleObj spid="_x0000_s23110" name="CS ChemDraw Drawing" r:id="rId10" imgW="2837160" imgH="3973320" progId="ChemDraw.Document.6.0">
                  <p:embed/>
                </p:oleObj>
              </mc:Choice>
              <mc:Fallback>
                <p:oleObj name="CS ChemDraw Drawing" r:id="rId10" imgW="2837160" imgH="3973320" progId="ChemDraw.Document.6.0">
                  <p:embed/>
                  <p:pic>
                    <p:nvPicPr>
                      <p:cNvPr id="46" name="Object 45">
                        <a:extLst>
                          <a:ext uri="{FF2B5EF4-FFF2-40B4-BE49-F238E27FC236}">
                            <a16:creationId xmlns:a16="http://schemas.microsoft.com/office/drawing/2014/main" id="{E4EAD7DA-53C0-4AFA-BC0C-541B66A436E9}"/>
                          </a:ext>
                        </a:extLst>
                      </p:cNvPr>
                      <p:cNvPicPr/>
                      <p:nvPr/>
                    </p:nvPicPr>
                    <p:blipFill>
                      <a:blip r:embed="rId11"/>
                      <a:stretch>
                        <a:fillRect/>
                      </a:stretch>
                    </p:blipFill>
                    <p:spPr>
                      <a:xfrm>
                        <a:off x="7796151" y="711164"/>
                        <a:ext cx="3804192" cy="5314950"/>
                      </a:xfrm>
                      <a:prstGeom prst="rect">
                        <a:avLst/>
                      </a:prstGeom>
                    </p:spPr>
                  </p:pic>
                </p:oleObj>
              </mc:Fallback>
            </mc:AlternateContent>
          </a:graphicData>
        </a:graphic>
      </p:graphicFrame>
      <p:cxnSp>
        <p:nvCxnSpPr>
          <p:cNvPr id="49" name="Straight Connector 48">
            <a:extLst>
              <a:ext uri="{FF2B5EF4-FFF2-40B4-BE49-F238E27FC236}">
                <a16:creationId xmlns:a16="http://schemas.microsoft.com/office/drawing/2014/main" id="{2342DD47-A498-47AC-9846-C7C58EDFA12C}"/>
              </a:ext>
            </a:extLst>
          </p:cNvPr>
          <p:cNvCxnSpPr/>
          <p:nvPr/>
        </p:nvCxnSpPr>
        <p:spPr>
          <a:xfrm>
            <a:off x="9516207" y="5831126"/>
            <a:ext cx="1288026" cy="0"/>
          </a:xfrm>
          <a:prstGeom prst="line">
            <a:avLst/>
          </a:prstGeom>
        </p:spPr>
        <p:style>
          <a:lnRef idx="3">
            <a:schemeClr val="dk1"/>
          </a:lnRef>
          <a:fillRef idx="0">
            <a:schemeClr val="dk1"/>
          </a:fillRef>
          <a:effectRef idx="2">
            <a:schemeClr val="dk1"/>
          </a:effectRef>
          <a:fontRef idx="minor">
            <a:schemeClr val="tx1"/>
          </a:fontRef>
        </p:style>
      </p:cxnSp>
      <p:cxnSp>
        <p:nvCxnSpPr>
          <p:cNvPr id="50" name="Straight Connector 49">
            <a:extLst>
              <a:ext uri="{FF2B5EF4-FFF2-40B4-BE49-F238E27FC236}">
                <a16:creationId xmlns:a16="http://schemas.microsoft.com/office/drawing/2014/main" id="{7D3B8BC7-2E74-4776-BC72-EB78A23AE99D}"/>
              </a:ext>
            </a:extLst>
          </p:cNvPr>
          <p:cNvCxnSpPr>
            <a:cxnSpLocks/>
          </p:cNvCxnSpPr>
          <p:nvPr/>
        </p:nvCxnSpPr>
        <p:spPr>
          <a:xfrm flipV="1">
            <a:off x="9432633" y="1594307"/>
            <a:ext cx="1371600" cy="25178"/>
          </a:xfrm>
          <a:prstGeom prst="line">
            <a:avLst/>
          </a:prstGeom>
        </p:spPr>
        <p:style>
          <a:lnRef idx="3">
            <a:schemeClr val="dk1"/>
          </a:lnRef>
          <a:fillRef idx="0">
            <a:schemeClr val="dk1"/>
          </a:fillRef>
          <a:effectRef idx="2">
            <a:schemeClr val="dk1"/>
          </a:effectRef>
          <a:fontRef idx="minor">
            <a:schemeClr val="tx1"/>
          </a:fontRef>
        </p:style>
      </p:cxnSp>
      <p:cxnSp>
        <p:nvCxnSpPr>
          <p:cNvPr id="52" name="Straight Connector 51">
            <a:extLst>
              <a:ext uri="{FF2B5EF4-FFF2-40B4-BE49-F238E27FC236}">
                <a16:creationId xmlns:a16="http://schemas.microsoft.com/office/drawing/2014/main" id="{F6400C1E-945D-4ECC-9ADE-66DAE18AF501}"/>
              </a:ext>
            </a:extLst>
          </p:cNvPr>
          <p:cNvCxnSpPr>
            <a:cxnSpLocks/>
          </p:cNvCxnSpPr>
          <p:nvPr/>
        </p:nvCxnSpPr>
        <p:spPr>
          <a:xfrm flipV="1">
            <a:off x="9474420" y="4093162"/>
            <a:ext cx="1329813" cy="903652"/>
          </a:xfrm>
          <a:prstGeom prst="line">
            <a:avLst/>
          </a:prstGeom>
        </p:spPr>
        <p:style>
          <a:lnRef idx="3">
            <a:schemeClr val="dk1"/>
          </a:lnRef>
          <a:fillRef idx="0">
            <a:schemeClr val="dk1"/>
          </a:fillRef>
          <a:effectRef idx="2">
            <a:schemeClr val="dk1"/>
          </a:effectRef>
          <a:fontRef idx="minor">
            <a:schemeClr val="tx1"/>
          </a:fontRef>
        </p:style>
      </p:cxnSp>
      <p:cxnSp>
        <p:nvCxnSpPr>
          <p:cNvPr id="54" name="Straight Connector 53">
            <a:extLst>
              <a:ext uri="{FF2B5EF4-FFF2-40B4-BE49-F238E27FC236}">
                <a16:creationId xmlns:a16="http://schemas.microsoft.com/office/drawing/2014/main" id="{5F76ED28-2D9E-424F-B5FA-225BA493C29B}"/>
              </a:ext>
            </a:extLst>
          </p:cNvPr>
          <p:cNvCxnSpPr>
            <a:cxnSpLocks/>
          </p:cNvCxnSpPr>
          <p:nvPr/>
        </p:nvCxnSpPr>
        <p:spPr>
          <a:xfrm flipV="1">
            <a:off x="9417631" y="2406332"/>
            <a:ext cx="1386602" cy="728251"/>
          </a:xfrm>
          <a:prstGeom prst="line">
            <a:avLst/>
          </a:prstGeom>
        </p:spPr>
        <p:style>
          <a:lnRef idx="3">
            <a:schemeClr val="dk1"/>
          </a:lnRef>
          <a:fillRef idx="0">
            <a:schemeClr val="dk1"/>
          </a:fillRef>
          <a:effectRef idx="2">
            <a:schemeClr val="dk1"/>
          </a:effectRef>
          <a:fontRef idx="minor">
            <a:schemeClr val="tx1"/>
          </a:fontRef>
        </p:style>
      </p:cxnSp>
      <p:cxnSp>
        <p:nvCxnSpPr>
          <p:cNvPr id="56" name="Straight Connector 55">
            <a:extLst>
              <a:ext uri="{FF2B5EF4-FFF2-40B4-BE49-F238E27FC236}">
                <a16:creationId xmlns:a16="http://schemas.microsoft.com/office/drawing/2014/main" id="{E3CB491D-AF08-4525-88E9-1FD3C0002942}"/>
              </a:ext>
            </a:extLst>
          </p:cNvPr>
          <p:cNvCxnSpPr>
            <a:cxnSpLocks/>
          </p:cNvCxnSpPr>
          <p:nvPr/>
        </p:nvCxnSpPr>
        <p:spPr>
          <a:xfrm>
            <a:off x="9469065" y="4093162"/>
            <a:ext cx="1396180" cy="869896"/>
          </a:xfrm>
          <a:prstGeom prst="line">
            <a:avLst/>
          </a:prstGeom>
        </p:spPr>
        <p:style>
          <a:lnRef idx="3">
            <a:schemeClr val="dk1"/>
          </a:lnRef>
          <a:fillRef idx="0">
            <a:schemeClr val="dk1"/>
          </a:fillRef>
          <a:effectRef idx="2">
            <a:schemeClr val="dk1"/>
          </a:effectRef>
          <a:fontRef idx="minor">
            <a:schemeClr val="tx1"/>
          </a:fontRef>
        </p:style>
      </p:cxnSp>
      <p:cxnSp>
        <p:nvCxnSpPr>
          <p:cNvPr id="58" name="Straight Connector 57">
            <a:extLst>
              <a:ext uri="{FF2B5EF4-FFF2-40B4-BE49-F238E27FC236}">
                <a16:creationId xmlns:a16="http://schemas.microsoft.com/office/drawing/2014/main" id="{C9343FB3-D452-4F60-A753-FF25470E1613}"/>
              </a:ext>
            </a:extLst>
          </p:cNvPr>
          <p:cNvCxnSpPr>
            <a:cxnSpLocks/>
          </p:cNvCxnSpPr>
          <p:nvPr/>
        </p:nvCxnSpPr>
        <p:spPr>
          <a:xfrm>
            <a:off x="9454596" y="2478719"/>
            <a:ext cx="1399387" cy="638072"/>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8528771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7824138B-F748-4C3D-AE6F-6E5892A00AEA}"/>
              </a:ext>
            </a:extLst>
          </p:cNvPr>
          <p:cNvSpPr txBox="1"/>
          <p:nvPr/>
        </p:nvSpPr>
        <p:spPr>
          <a:xfrm>
            <a:off x="3264310" y="621579"/>
            <a:ext cx="6096000" cy="369332"/>
          </a:xfrm>
          <a:prstGeom prst="rect">
            <a:avLst/>
          </a:prstGeom>
          <a:noFill/>
        </p:spPr>
        <p:txBody>
          <a:bodyPr wrap="square">
            <a:spAutoFit/>
          </a:bodyPr>
          <a:lstStyle/>
          <a:p>
            <a:r>
              <a:rPr lang="en-IN" sz="1800" b="1" dirty="0">
                <a:solidFill>
                  <a:srgbClr val="C00000"/>
                </a:solidFill>
                <a:effectLst/>
                <a:latin typeface="Maiandra GD" panose="020E0502030308020204" pitchFamily="34" charset="0"/>
                <a:ea typeface="Calibri" panose="020F0502020204030204" pitchFamily="34" charset="0"/>
              </a:rPr>
              <a:t>σ</a:t>
            </a:r>
            <a:r>
              <a:rPr lang="en-IN" sz="1800" b="1" baseline="30000" dirty="0">
                <a:solidFill>
                  <a:srgbClr val="C00000"/>
                </a:solidFill>
                <a:effectLst/>
                <a:latin typeface="Maiandra GD" panose="020E0502030308020204" pitchFamily="34" charset="0"/>
                <a:ea typeface="Calibri" panose="020F0502020204030204" pitchFamily="34" charset="0"/>
              </a:rPr>
              <a:t>2</a:t>
            </a:r>
            <a:r>
              <a:rPr lang="en-IN" sz="1800" b="1" dirty="0">
                <a:solidFill>
                  <a:srgbClr val="C00000"/>
                </a:solidFill>
                <a:effectLst/>
                <a:latin typeface="Maiandra GD" panose="020E0502030308020204" pitchFamily="34" charset="0"/>
                <a:ea typeface="Calibri" panose="020F0502020204030204" pitchFamily="34" charset="0"/>
              </a:rPr>
              <a:t>π</a:t>
            </a:r>
            <a:r>
              <a:rPr lang="en-IN" sz="1800" b="1" baseline="30000" dirty="0">
                <a:solidFill>
                  <a:srgbClr val="C00000"/>
                </a:solidFill>
                <a:effectLst/>
                <a:latin typeface="Maiandra GD" panose="020E0502030308020204" pitchFamily="34" charset="0"/>
                <a:ea typeface="Calibri" panose="020F0502020204030204" pitchFamily="34" charset="0"/>
              </a:rPr>
              <a:t>2</a:t>
            </a:r>
            <a:r>
              <a:rPr lang="en-IN" sz="1800" b="1" baseline="-25000" dirty="0">
                <a:solidFill>
                  <a:srgbClr val="C00000"/>
                </a:solidFill>
                <a:effectLst/>
                <a:latin typeface="Maiandra GD" panose="020E0502030308020204" pitchFamily="34" charset="0"/>
                <a:ea typeface="Calibri" panose="020F0502020204030204" pitchFamily="34" charset="0"/>
              </a:rPr>
              <a:t>1</a:t>
            </a:r>
            <a:r>
              <a:rPr lang="en-IN" sz="1800" b="1" dirty="0">
                <a:solidFill>
                  <a:srgbClr val="C00000"/>
                </a:solidFill>
                <a:effectLst/>
                <a:latin typeface="Maiandra GD" panose="020E0502030308020204" pitchFamily="34" charset="0"/>
                <a:ea typeface="Calibri" panose="020F0502020204030204" pitchFamily="34" charset="0"/>
              </a:rPr>
              <a:t>π</a:t>
            </a:r>
            <a:r>
              <a:rPr lang="en-IN" sz="1800" b="1" baseline="-25000" dirty="0">
                <a:solidFill>
                  <a:srgbClr val="C00000"/>
                </a:solidFill>
                <a:effectLst/>
                <a:latin typeface="Maiandra GD" panose="020E0502030308020204" pitchFamily="34" charset="0"/>
                <a:ea typeface="Calibri" panose="020F0502020204030204" pitchFamily="34" charset="0"/>
              </a:rPr>
              <a:t>2</a:t>
            </a:r>
            <a:r>
              <a:rPr lang="en-IN" sz="1800" b="1" baseline="30000" dirty="0">
                <a:solidFill>
                  <a:srgbClr val="C00000"/>
                </a:solidFill>
                <a:effectLst/>
                <a:latin typeface="Maiandra GD" panose="020E0502030308020204" pitchFamily="34" charset="0"/>
                <a:ea typeface="Calibri" panose="020F0502020204030204" pitchFamily="34" charset="0"/>
              </a:rPr>
              <a:t>2</a:t>
            </a:r>
            <a:endParaRPr lang="en-IN" b="1" dirty="0">
              <a:solidFill>
                <a:srgbClr val="C00000"/>
              </a:solidFill>
              <a:latin typeface="Maiandra GD" panose="020E0502030308020204" pitchFamily="34" charset="0"/>
            </a:endParaRPr>
          </a:p>
        </p:txBody>
      </p:sp>
      <p:sp>
        <p:nvSpPr>
          <p:cNvPr id="16" name="TextBox 15">
            <a:extLst>
              <a:ext uri="{FF2B5EF4-FFF2-40B4-BE49-F238E27FC236}">
                <a16:creationId xmlns:a16="http://schemas.microsoft.com/office/drawing/2014/main" id="{F99BA5CD-56CF-4146-AEDE-EB22088F7B5B}"/>
              </a:ext>
            </a:extLst>
          </p:cNvPr>
          <p:cNvSpPr txBox="1"/>
          <p:nvPr/>
        </p:nvSpPr>
        <p:spPr>
          <a:xfrm>
            <a:off x="5112774" y="660908"/>
            <a:ext cx="6096000" cy="375552"/>
          </a:xfrm>
          <a:prstGeom prst="rect">
            <a:avLst/>
          </a:prstGeom>
          <a:noFill/>
        </p:spPr>
        <p:txBody>
          <a:bodyPr wrap="square">
            <a:spAutoFit/>
          </a:bodyPr>
          <a:lstStyle/>
          <a:p>
            <a:pPr>
              <a:lnSpc>
                <a:spcPct val="107000"/>
              </a:lnSpc>
              <a:spcAft>
                <a:spcPts val="800"/>
              </a:spcAft>
            </a:pPr>
            <a:r>
              <a:rPr lang="en-IN" sz="1800" b="1" dirty="0">
                <a:solidFill>
                  <a:srgbClr val="C00000"/>
                </a:solidFill>
                <a:effectLst/>
                <a:latin typeface="Maiandra GD" panose="020E0502030308020204" pitchFamily="34" charset="0"/>
                <a:ea typeface="Calibri" panose="020F0502020204030204" pitchFamily="34" charset="0"/>
                <a:cs typeface="Calibri" panose="020F0502020204030204" pitchFamily="34" charset="0"/>
              </a:rPr>
              <a:t>ψ</a:t>
            </a:r>
            <a:r>
              <a:rPr lang="en-IN" sz="1800" b="1" baseline="-25000" dirty="0">
                <a:solidFill>
                  <a:srgbClr val="C00000"/>
                </a:solidFill>
                <a:effectLst/>
                <a:latin typeface="Maiandra GD" panose="020E0502030308020204" pitchFamily="34" charset="0"/>
                <a:ea typeface="Calibri" panose="020F0502020204030204" pitchFamily="34" charset="0"/>
                <a:cs typeface="Calibri" panose="020F0502020204030204" pitchFamily="34" charset="0"/>
              </a:rPr>
              <a:t>1</a:t>
            </a:r>
            <a:r>
              <a:rPr lang="en-IN" sz="1800" b="1" baseline="30000" dirty="0">
                <a:solidFill>
                  <a:srgbClr val="C00000"/>
                </a:solidFill>
                <a:effectLst/>
                <a:latin typeface="Maiandra GD" panose="020E0502030308020204" pitchFamily="34" charset="0"/>
                <a:ea typeface="Calibri" panose="020F0502020204030204" pitchFamily="34" charset="0"/>
                <a:cs typeface="Calibri" panose="020F0502020204030204" pitchFamily="34" charset="0"/>
              </a:rPr>
              <a:t>2 </a:t>
            </a:r>
            <a:r>
              <a:rPr lang="en-IN" sz="1800" b="1" dirty="0">
                <a:solidFill>
                  <a:srgbClr val="C00000"/>
                </a:solidFill>
                <a:effectLst/>
                <a:latin typeface="Maiandra GD" panose="020E0502030308020204" pitchFamily="34" charset="0"/>
                <a:ea typeface="Calibri" panose="020F0502020204030204" pitchFamily="34" charset="0"/>
                <a:cs typeface="Calibri" panose="020F0502020204030204" pitchFamily="34" charset="0"/>
              </a:rPr>
              <a:t>ψ</a:t>
            </a:r>
            <a:r>
              <a:rPr lang="en-IN" sz="1800" b="1" baseline="-25000" dirty="0">
                <a:solidFill>
                  <a:srgbClr val="C00000"/>
                </a:solidFill>
                <a:effectLst/>
                <a:latin typeface="Maiandra GD" panose="020E0502030308020204" pitchFamily="34" charset="0"/>
                <a:ea typeface="Calibri" panose="020F0502020204030204" pitchFamily="34" charset="0"/>
                <a:cs typeface="Calibri" panose="020F0502020204030204" pitchFamily="34" charset="0"/>
              </a:rPr>
              <a:t>2</a:t>
            </a:r>
            <a:r>
              <a:rPr lang="en-IN" sz="1800" b="1" baseline="30000" dirty="0">
                <a:solidFill>
                  <a:srgbClr val="C00000"/>
                </a:solidFill>
                <a:effectLst/>
                <a:latin typeface="Maiandra GD" panose="020E0502030308020204" pitchFamily="34" charset="0"/>
                <a:ea typeface="Calibri" panose="020F0502020204030204" pitchFamily="34" charset="0"/>
                <a:cs typeface="Calibri" panose="020F0502020204030204" pitchFamily="34" charset="0"/>
              </a:rPr>
              <a:t>2</a:t>
            </a:r>
            <a:r>
              <a:rPr lang="en-IN" sz="1800" b="1" dirty="0">
                <a:solidFill>
                  <a:srgbClr val="C00000"/>
                </a:solidFill>
                <a:effectLst/>
                <a:latin typeface="Maiandra GD" panose="020E0502030308020204" pitchFamily="34" charset="0"/>
                <a:ea typeface="Calibri" panose="020F0502020204030204" pitchFamily="34" charset="0"/>
                <a:cs typeface="Calibri" panose="020F0502020204030204" pitchFamily="34" charset="0"/>
              </a:rPr>
              <a:t>ψ</a:t>
            </a:r>
            <a:r>
              <a:rPr lang="en-IN" sz="1800" b="1" baseline="-25000" dirty="0">
                <a:solidFill>
                  <a:srgbClr val="C00000"/>
                </a:solidFill>
                <a:effectLst/>
                <a:latin typeface="Maiandra GD" panose="020E0502030308020204" pitchFamily="34" charset="0"/>
                <a:ea typeface="Calibri" panose="020F0502020204030204" pitchFamily="34" charset="0"/>
                <a:cs typeface="Calibri" panose="020F0502020204030204" pitchFamily="34" charset="0"/>
              </a:rPr>
              <a:t>3</a:t>
            </a:r>
            <a:r>
              <a:rPr lang="en-IN" sz="1800" b="1" baseline="30000" dirty="0">
                <a:solidFill>
                  <a:srgbClr val="C00000"/>
                </a:solidFill>
                <a:effectLst/>
                <a:latin typeface="Maiandra GD" panose="020E0502030308020204" pitchFamily="34" charset="0"/>
                <a:ea typeface="Calibri" panose="020F0502020204030204" pitchFamily="34" charset="0"/>
                <a:cs typeface="Calibri" panose="020F0502020204030204" pitchFamily="34" charset="0"/>
              </a:rPr>
              <a:t>2</a:t>
            </a:r>
            <a:endParaRPr lang="en-IN" sz="1000" b="1" dirty="0">
              <a:solidFill>
                <a:srgbClr val="C00000"/>
              </a:solidFill>
              <a:effectLst/>
              <a:latin typeface="Maiandra GD" panose="020E0502030308020204" pitchFamily="34" charset="0"/>
              <a:ea typeface="Calibri" panose="020F0502020204030204" pitchFamily="34" charset="0"/>
              <a:cs typeface="Gautami" panose="020B0502040204020203" pitchFamily="34" charset="0"/>
            </a:endParaRPr>
          </a:p>
        </p:txBody>
      </p:sp>
      <p:graphicFrame>
        <p:nvGraphicFramePr>
          <p:cNvPr id="9" name="Object 8">
            <a:extLst>
              <a:ext uri="{FF2B5EF4-FFF2-40B4-BE49-F238E27FC236}">
                <a16:creationId xmlns:a16="http://schemas.microsoft.com/office/drawing/2014/main" id="{B822815B-FFDE-48EC-8E6C-08AD973545EC}"/>
              </a:ext>
            </a:extLst>
          </p:cNvPr>
          <p:cNvGraphicFramePr>
            <a:graphicFrameLocks noChangeAspect="1"/>
          </p:cNvGraphicFramePr>
          <p:nvPr>
            <p:extLst>
              <p:ext uri="{D42A27DB-BD31-4B8C-83A1-F6EECF244321}">
                <p14:modId xmlns:p14="http://schemas.microsoft.com/office/powerpoint/2010/main" val="7370732"/>
              </p:ext>
            </p:extLst>
          </p:nvPr>
        </p:nvGraphicFramePr>
        <p:xfrm>
          <a:off x="4222546" y="806245"/>
          <a:ext cx="890228" cy="159155"/>
        </p:xfrm>
        <a:graphic>
          <a:graphicData uri="http://schemas.openxmlformats.org/presentationml/2006/ole">
            <mc:AlternateContent xmlns:mc="http://schemas.openxmlformats.org/markup-compatibility/2006">
              <mc:Choice xmlns:v="urn:schemas-microsoft-com:vml" Requires="v">
                <p:oleObj spid="_x0000_s32083" name="CS ChemDraw Drawing" r:id="rId3" imgW="1091520" imgH="195480" progId="ChemDraw.Document.6.0">
                  <p:embed/>
                </p:oleObj>
              </mc:Choice>
              <mc:Fallback>
                <p:oleObj name="CS ChemDraw Drawing" r:id="rId3" imgW="1091520" imgH="195480" progId="ChemDraw.Document.6.0">
                  <p:embed/>
                  <p:pic>
                    <p:nvPicPr>
                      <p:cNvPr id="0" name=""/>
                      <p:cNvPicPr/>
                      <p:nvPr/>
                    </p:nvPicPr>
                    <p:blipFill>
                      <a:blip r:embed="rId4"/>
                      <a:stretch>
                        <a:fillRect/>
                      </a:stretch>
                    </p:blipFill>
                    <p:spPr>
                      <a:xfrm>
                        <a:off x="4222546" y="806245"/>
                        <a:ext cx="890228" cy="159155"/>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EE73393C-63AE-4F8B-B0E5-0073C9BB7696}"/>
              </a:ext>
            </a:extLst>
          </p:cNvPr>
          <p:cNvGraphicFramePr>
            <a:graphicFrameLocks noChangeAspect="1"/>
          </p:cNvGraphicFramePr>
          <p:nvPr>
            <p:extLst>
              <p:ext uri="{D42A27DB-BD31-4B8C-83A1-F6EECF244321}">
                <p14:modId xmlns:p14="http://schemas.microsoft.com/office/powerpoint/2010/main" val="1062755676"/>
              </p:ext>
            </p:extLst>
          </p:nvPr>
        </p:nvGraphicFramePr>
        <p:xfrm>
          <a:off x="4515260" y="733422"/>
          <a:ext cx="304800" cy="304800"/>
        </p:xfrm>
        <a:graphic>
          <a:graphicData uri="http://schemas.openxmlformats.org/presentationml/2006/ole">
            <mc:AlternateContent xmlns:mc="http://schemas.openxmlformats.org/markup-compatibility/2006">
              <mc:Choice xmlns:v="urn:schemas-microsoft-com:vml" Requires="v">
                <p:oleObj spid="_x0000_s32084" name="CS ChemDraw Drawing" r:id="rId5" imgW="304920" imgH="304920" progId="ChemDraw.Document.6.0">
                  <p:embed/>
                </p:oleObj>
              </mc:Choice>
              <mc:Fallback>
                <p:oleObj name="CS ChemDraw Drawing" r:id="rId5" imgW="304920" imgH="304920" progId="ChemDraw.Document.6.0">
                  <p:embed/>
                  <p:pic>
                    <p:nvPicPr>
                      <p:cNvPr id="0" name=""/>
                      <p:cNvPicPr/>
                      <p:nvPr/>
                    </p:nvPicPr>
                    <p:blipFill>
                      <a:blip r:embed="rId6"/>
                      <a:stretch>
                        <a:fillRect/>
                      </a:stretch>
                    </p:blipFill>
                    <p:spPr>
                      <a:xfrm>
                        <a:off x="4515260" y="733422"/>
                        <a:ext cx="304800" cy="304800"/>
                      </a:xfrm>
                      <a:prstGeom prst="rect">
                        <a:avLst/>
                      </a:prstGeom>
                    </p:spPr>
                  </p:pic>
                </p:oleObj>
              </mc:Fallback>
            </mc:AlternateContent>
          </a:graphicData>
        </a:graphic>
      </p:graphicFrame>
      <p:graphicFrame>
        <p:nvGraphicFramePr>
          <p:cNvPr id="18" name="Object 17">
            <a:extLst>
              <a:ext uri="{FF2B5EF4-FFF2-40B4-BE49-F238E27FC236}">
                <a16:creationId xmlns:a16="http://schemas.microsoft.com/office/drawing/2014/main" id="{B0AD6ED8-A471-4C95-BE0E-8784A51421DC}"/>
              </a:ext>
            </a:extLst>
          </p:cNvPr>
          <p:cNvGraphicFramePr>
            <a:graphicFrameLocks noChangeAspect="1"/>
          </p:cNvGraphicFramePr>
          <p:nvPr>
            <p:extLst>
              <p:ext uri="{D42A27DB-BD31-4B8C-83A1-F6EECF244321}">
                <p14:modId xmlns:p14="http://schemas.microsoft.com/office/powerpoint/2010/main" val="2775437496"/>
              </p:ext>
            </p:extLst>
          </p:nvPr>
        </p:nvGraphicFramePr>
        <p:xfrm>
          <a:off x="4486685" y="785967"/>
          <a:ext cx="361950" cy="228600"/>
        </p:xfrm>
        <a:graphic>
          <a:graphicData uri="http://schemas.openxmlformats.org/presentationml/2006/ole">
            <mc:AlternateContent xmlns:mc="http://schemas.openxmlformats.org/markup-compatibility/2006">
              <mc:Choice xmlns:v="urn:schemas-microsoft-com:vml" Requires="v">
                <p:oleObj spid="_x0000_s32085" name="CS ChemDraw Drawing" r:id="rId7" imgW="362520" imgH="227880" progId="ChemDraw.Document.6.0">
                  <p:embed/>
                </p:oleObj>
              </mc:Choice>
              <mc:Fallback>
                <p:oleObj name="CS ChemDraw Drawing" r:id="rId7" imgW="362520" imgH="227880" progId="ChemDraw.Document.6.0">
                  <p:embed/>
                  <p:pic>
                    <p:nvPicPr>
                      <p:cNvPr id="0" name=""/>
                      <p:cNvPicPr/>
                      <p:nvPr/>
                    </p:nvPicPr>
                    <p:blipFill>
                      <a:blip r:embed="rId8"/>
                      <a:stretch>
                        <a:fillRect/>
                      </a:stretch>
                    </p:blipFill>
                    <p:spPr>
                      <a:xfrm>
                        <a:off x="4486685" y="785967"/>
                        <a:ext cx="361950" cy="228600"/>
                      </a:xfrm>
                      <a:prstGeom prst="rect">
                        <a:avLst/>
                      </a:prstGeom>
                    </p:spPr>
                  </p:pic>
                </p:oleObj>
              </mc:Fallback>
            </mc:AlternateContent>
          </a:graphicData>
        </a:graphic>
      </p:graphicFrame>
      <p:graphicFrame>
        <p:nvGraphicFramePr>
          <p:cNvPr id="20" name="Object 19">
            <a:extLst>
              <a:ext uri="{FF2B5EF4-FFF2-40B4-BE49-F238E27FC236}">
                <a16:creationId xmlns:a16="http://schemas.microsoft.com/office/drawing/2014/main" id="{5CC290D6-2AC2-4943-ABB0-60DF102C4E4F}"/>
              </a:ext>
            </a:extLst>
          </p:cNvPr>
          <p:cNvGraphicFramePr>
            <a:graphicFrameLocks noChangeAspect="1"/>
          </p:cNvGraphicFramePr>
          <p:nvPr>
            <p:extLst>
              <p:ext uri="{D42A27DB-BD31-4B8C-83A1-F6EECF244321}">
                <p14:modId xmlns:p14="http://schemas.microsoft.com/office/powerpoint/2010/main" val="3342963318"/>
              </p:ext>
            </p:extLst>
          </p:nvPr>
        </p:nvGraphicFramePr>
        <p:xfrm>
          <a:off x="4537325" y="521404"/>
          <a:ext cx="187325" cy="168275"/>
        </p:xfrm>
        <a:graphic>
          <a:graphicData uri="http://schemas.openxmlformats.org/presentationml/2006/ole">
            <mc:AlternateContent xmlns:mc="http://schemas.openxmlformats.org/markup-compatibility/2006">
              <mc:Choice xmlns:v="urn:schemas-microsoft-com:vml" Requires="v">
                <p:oleObj spid="_x0000_s32086" name="CS ChemDraw Drawing" r:id="rId9" imgW="187200" imgH="168120" progId="ChemDraw.Document.6.0">
                  <p:embed/>
                </p:oleObj>
              </mc:Choice>
              <mc:Fallback>
                <p:oleObj name="CS ChemDraw Drawing" r:id="rId9" imgW="187200" imgH="168120" progId="ChemDraw.Document.6.0">
                  <p:embed/>
                  <p:pic>
                    <p:nvPicPr>
                      <p:cNvPr id="18" name="Object 17">
                        <a:extLst>
                          <a:ext uri="{FF2B5EF4-FFF2-40B4-BE49-F238E27FC236}">
                            <a16:creationId xmlns:a16="http://schemas.microsoft.com/office/drawing/2014/main" id="{2142D0C2-2BE9-4889-A313-66EA095CD018}"/>
                          </a:ext>
                        </a:extLst>
                      </p:cNvPr>
                      <p:cNvPicPr/>
                      <p:nvPr/>
                    </p:nvPicPr>
                    <p:blipFill>
                      <a:blip r:embed="rId10"/>
                      <a:stretch>
                        <a:fillRect/>
                      </a:stretch>
                    </p:blipFill>
                    <p:spPr>
                      <a:xfrm>
                        <a:off x="4537325" y="521404"/>
                        <a:ext cx="187325" cy="168275"/>
                      </a:xfrm>
                      <a:prstGeom prst="rect">
                        <a:avLst/>
                      </a:prstGeom>
                    </p:spPr>
                  </p:pic>
                </p:oleObj>
              </mc:Fallback>
            </mc:AlternateContent>
          </a:graphicData>
        </a:graphic>
      </p:graphicFrame>
      <p:sp>
        <p:nvSpPr>
          <p:cNvPr id="22" name="TextBox 21">
            <a:extLst>
              <a:ext uri="{FF2B5EF4-FFF2-40B4-BE49-F238E27FC236}">
                <a16:creationId xmlns:a16="http://schemas.microsoft.com/office/drawing/2014/main" id="{20CF325C-83FD-44A6-B4D1-1776BFA79F45}"/>
              </a:ext>
            </a:extLst>
          </p:cNvPr>
          <p:cNvSpPr txBox="1"/>
          <p:nvPr/>
        </p:nvSpPr>
        <p:spPr>
          <a:xfrm>
            <a:off x="3264310" y="1296296"/>
            <a:ext cx="6096000" cy="369332"/>
          </a:xfrm>
          <a:prstGeom prst="rect">
            <a:avLst/>
          </a:prstGeom>
          <a:noFill/>
        </p:spPr>
        <p:txBody>
          <a:bodyPr wrap="square">
            <a:spAutoFit/>
          </a:bodyPr>
          <a:lstStyle/>
          <a:p>
            <a:r>
              <a:rPr lang="en-IN" sz="1800" b="1" dirty="0">
                <a:solidFill>
                  <a:srgbClr val="C00000"/>
                </a:solidFill>
                <a:effectLst/>
                <a:latin typeface="Maiandra GD" panose="020E0502030308020204" pitchFamily="34" charset="0"/>
                <a:ea typeface="Calibri" panose="020F0502020204030204" pitchFamily="34" charset="0"/>
              </a:rPr>
              <a:t>σ</a:t>
            </a:r>
            <a:r>
              <a:rPr lang="en-IN" sz="1800" b="1" baseline="30000" dirty="0">
                <a:solidFill>
                  <a:srgbClr val="C00000"/>
                </a:solidFill>
                <a:effectLst/>
                <a:latin typeface="Maiandra GD" panose="020E0502030308020204" pitchFamily="34" charset="0"/>
                <a:ea typeface="Calibri" panose="020F0502020204030204" pitchFamily="34" charset="0"/>
              </a:rPr>
              <a:t>2</a:t>
            </a:r>
            <a:r>
              <a:rPr lang="en-IN" sz="1800" b="1" dirty="0">
                <a:solidFill>
                  <a:srgbClr val="C00000"/>
                </a:solidFill>
                <a:effectLst/>
                <a:latin typeface="Maiandra GD" panose="020E0502030308020204" pitchFamily="34" charset="0"/>
                <a:ea typeface="Calibri" panose="020F0502020204030204" pitchFamily="34" charset="0"/>
              </a:rPr>
              <a:t>π</a:t>
            </a:r>
            <a:r>
              <a:rPr lang="en-IN" sz="1800" b="1" baseline="30000" dirty="0">
                <a:solidFill>
                  <a:srgbClr val="C00000"/>
                </a:solidFill>
                <a:effectLst/>
                <a:latin typeface="Maiandra GD" panose="020E0502030308020204" pitchFamily="34" charset="0"/>
                <a:ea typeface="Calibri" panose="020F0502020204030204" pitchFamily="34" charset="0"/>
              </a:rPr>
              <a:t>2</a:t>
            </a:r>
            <a:r>
              <a:rPr lang="en-IN" sz="1800" b="1" baseline="-25000" dirty="0">
                <a:solidFill>
                  <a:srgbClr val="C00000"/>
                </a:solidFill>
                <a:effectLst/>
                <a:latin typeface="Maiandra GD" panose="020E0502030308020204" pitchFamily="34" charset="0"/>
                <a:ea typeface="Calibri" panose="020F0502020204030204" pitchFamily="34" charset="0"/>
              </a:rPr>
              <a:t>1</a:t>
            </a:r>
            <a:r>
              <a:rPr lang="en-IN" sz="1800" b="1" dirty="0">
                <a:solidFill>
                  <a:srgbClr val="C00000"/>
                </a:solidFill>
                <a:effectLst/>
                <a:latin typeface="Maiandra GD" panose="020E0502030308020204" pitchFamily="34" charset="0"/>
                <a:ea typeface="Calibri" panose="020F0502020204030204" pitchFamily="34" charset="0"/>
              </a:rPr>
              <a:t>π</a:t>
            </a:r>
            <a:r>
              <a:rPr lang="en-IN" sz="1800" b="1" baseline="-25000" dirty="0">
                <a:solidFill>
                  <a:srgbClr val="C00000"/>
                </a:solidFill>
                <a:effectLst/>
                <a:latin typeface="Maiandra GD" panose="020E0502030308020204" pitchFamily="34" charset="0"/>
                <a:ea typeface="Calibri" panose="020F0502020204030204" pitchFamily="34" charset="0"/>
              </a:rPr>
              <a:t>2</a:t>
            </a:r>
            <a:r>
              <a:rPr lang="en-IN" sz="1800" b="1" baseline="30000" dirty="0">
                <a:solidFill>
                  <a:srgbClr val="C00000"/>
                </a:solidFill>
                <a:effectLst/>
                <a:latin typeface="Maiandra GD" panose="020E0502030308020204" pitchFamily="34" charset="0"/>
                <a:ea typeface="Calibri" panose="020F0502020204030204" pitchFamily="34" charset="0"/>
              </a:rPr>
              <a:t>2			</a:t>
            </a:r>
            <a:r>
              <a:rPr lang="en-IN" sz="1800" b="1" dirty="0">
                <a:solidFill>
                  <a:srgbClr val="C00000"/>
                </a:solidFill>
                <a:effectLst/>
                <a:latin typeface="Maiandra GD" panose="020E0502030308020204" pitchFamily="34" charset="0"/>
                <a:ea typeface="Calibri" panose="020F0502020204030204" pitchFamily="34" charset="0"/>
              </a:rPr>
              <a:t>σ</a:t>
            </a:r>
            <a:r>
              <a:rPr lang="en-IN" sz="1800" b="1" baseline="30000" dirty="0">
                <a:solidFill>
                  <a:srgbClr val="C00000"/>
                </a:solidFill>
                <a:effectLst/>
                <a:latin typeface="Maiandra GD" panose="020E0502030308020204" pitchFamily="34" charset="0"/>
                <a:ea typeface="Calibri" panose="020F0502020204030204" pitchFamily="34" charset="0"/>
              </a:rPr>
              <a:t>2</a:t>
            </a:r>
            <a:r>
              <a:rPr lang="en-IN" sz="1800" b="1" dirty="0">
                <a:solidFill>
                  <a:srgbClr val="C00000"/>
                </a:solidFill>
                <a:effectLst/>
                <a:latin typeface="Maiandra GD" panose="020E0502030308020204" pitchFamily="34" charset="0"/>
                <a:ea typeface="Calibri" panose="020F0502020204030204" pitchFamily="34" charset="0"/>
              </a:rPr>
              <a:t>π</a:t>
            </a:r>
            <a:r>
              <a:rPr lang="en-IN" sz="1800" b="1" baseline="-25000" dirty="0">
                <a:solidFill>
                  <a:srgbClr val="C00000"/>
                </a:solidFill>
                <a:effectLst/>
                <a:latin typeface="Maiandra GD" panose="020E0502030308020204" pitchFamily="34" charset="0"/>
                <a:ea typeface="Calibri" panose="020F0502020204030204" pitchFamily="34" charset="0"/>
              </a:rPr>
              <a:t>1</a:t>
            </a:r>
            <a:r>
              <a:rPr lang="en-IN" sz="1800" b="1" baseline="30000" dirty="0">
                <a:solidFill>
                  <a:srgbClr val="C00000"/>
                </a:solidFill>
                <a:effectLst/>
                <a:latin typeface="Maiandra GD" panose="020E0502030308020204" pitchFamily="34" charset="0"/>
                <a:ea typeface="Calibri" panose="020F0502020204030204" pitchFamily="34" charset="0"/>
              </a:rPr>
              <a:t>2</a:t>
            </a:r>
            <a:r>
              <a:rPr lang="en-IN" sz="1800" b="1" dirty="0">
                <a:solidFill>
                  <a:srgbClr val="C00000"/>
                </a:solidFill>
                <a:effectLst/>
                <a:latin typeface="Maiandra GD" panose="020E0502030308020204" pitchFamily="34" charset="0"/>
                <a:ea typeface="Calibri" panose="020F0502020204030204" pitchFamily="34" charset="0"/>
              </a:rPr>
              <a:t> π</a:t>
            </a:r>
            <a:r>
              <a:rPr lang="en-IN" sz="1800" b="1" baseline="-25000" dirty="0">
                <a:solidFill>
                  <a:srgbClr val="C00000"/>
                </a:solidFill>
                <a:effectLst/>
                <a:latin typeface="Maiandra GD" panose="020E0502030308020204" pitchFamily="34" charset="0"/>
                <a:ea typeface="Calibri" panose="020F0502020204030204" pitchFamily="34" charset="0"/>
              </a:rPr>
              <a:t>2</a:t>
            </a:r>
            <a:r>
              <a:rPr lang="en-IN" sz="1800" b="1" baseline="30000" dirty="0">
                <a:solidFill>
                  <a:srgbClr val="C00000"/>
                </a:solidFill>
                <a:effectLst/>
                <a:latin typeface="Maiandra GD" panose="020E0502030308020204" pitchFamily="34" charset="0"/>
                <a:ea typeface="Calibri" panose="020F0502020204030204" pitchFamily="34" charset="0"/>
              </a:rPr>
              <a:t>2</a:t>
            </a:r>
            <a:r>
              <a:rPr lang="en-IN" sz="1800" b="1" dirty="0">
                <a:solidFill>
                  <a:srgbClr val="C00000"/>
                </a:solidFill>
                <a:effectLst/>
                <a:latin typeface="Maiandra GD" panose="020E0502030308020204" pitchFamily="34" charset="0"/>
                <a:ea typeface="Calibri" panose="020F0502020204030204" pitchFamily="34" charset="0"/>
              </a:rPr>
              <a:t> π</a:t>
            </a:r>
            <a:r>
              <a:rPr lang="en-IN" sz="1800" b="1" baseline="-25000" dirty="0">
                <a:solidFill>
                  <a:srgbClr val="C00000"/>
                </a:solidFill>
                <a:effectLst/>
                <a:latin typeface="Maiandra GD" panose="020E0502030308020204" pitchFamily="34" charset="0"/>
                <a:ea typeface="Calibri" panose="020F0502020204030204" pitchFamily="34" charset="0"/>
              </a:rPr>
              <a:t>3</a:t>
            </a:r>
            <a:endParaRPr lang="en-IN" b="1" dirty="0">
              <a:solidFill>
                <a:srgbClr val="C00000"/>
              </a:solidFill>
              <a:latin typeface="Maiandra GD" panose="020E0502030308020204" pitchFamily="34" charset="0"/>
            </a:endParaRPr>
          </a:p>
        </p:txBody>
      </p:sp>
      <p:graphicFrame>
        <p:nvGraphicFramePr>
          <p:cNvPr id="24" name="Object 23">
            <a:extLst>
              <a:ext uri="{FF2B5EF4-FFF2-40B4-BE49-F238E27FC236}">
                <a16:creationId xmlns:a16="http://schemas.microsoft.com/office/drawing/2014/main" id="{FF4B78AC-1EA7-4A13-9F75-16D411D285F8}"/>
              </a:ext>
            </a:extLst>
          </p:cNvPr>
          <p:cNvGraphicFramePr>
            <a:graphicFrameLocks noChangeAspect="1"/>
          </p:cNvGraphicFramePr>
          <p:nvPr>
            <p:extLst>
              <p:ext uri="{D42A27DB-BD31-4B8C-83A1-F6EECF244321}">
                <p14:modId xmlns:p14="http://schemas.microsoft.com/office/powerpoint/2010/main" val="317119260"/>
              </p:ext>
            </p:extLst>
          </p:nvPr>
        </p:nvGraphicFramePr>
        <p:xfrm>
          <a:off x="4161983" y="1285980"/>
          <a:ext cx="1054083" cy="306822"/>
        </p:xfrm>
        <a:graphic>
          <a:graphicData uri="http://schemas.openxmlformats.org/presentationml/2006/ole">
            <mc:AlternateContent xmlns:mc="http://schemas.openxmlformats.org/markup-compatibility/2006">
              <mc:Choice xmlns:v="urn:schemas-microsoft-com:vml" Requires="v">
                <p:oleObj spid="_x0000_s32087" name="CS ChemDraw Drawing" r:id="rId11" imgW="1015200" imgH="295920" progId="ChemDraw.Document.6.0">
                  <p:embed/>
                </p:oleObj>
              </mc:Choice>
              <mc:Fallback>
                <p:oleObj name="CS ChemDraw Drawing" r:id="rId11" imgW="1015200" imgH="295920" progId="ChemDraw.Document.6.0">
                  <p:embed/>
                  <p:pic>
                    <p:nvPicPr>
                      <p:cNvPr id="21" name="Object 20">
                        <a:extLst>
                          <a:ext uri="{FF2B5EF4-FFF2-40B4-BE49-F238E27FC236}">
                            <a16:creationId xmlns:a16="http://schemas.microsoft.com/office/drawing/2014/main" id="{997EFFC9-AEA3-4133-8E27-AC9F33CEC7E6}"/>
                          </a:ext>
                        </a:extLst>
                      </p:cNvPr>
                      <p:cNvPicPr/>
                      <p:nvPr/>
                    </p:nvPicPr>
                    <p:blipFill>
                      <a:blip r:embed="rId12"/>
                      <a:stretch>
                        <a:fillRect/>
                      </a:stretch>
                    </p:blipFill>
                    <p:spPr>
                      <a:xfrm>
                        <a:off x="4161983" y="1285980"/>
                        <a:ext cx="1054083" cy="306822"/>
                      </a:xfrm>
                      <a:prstGeom prst="rect">
                        <a:avLst/>
                      </a:prstGeom>
                    </p:spPr>
                  </p:pic>
                </p:oleObj>
              </mc:Fallback>
            </mc:AlternateContent>
          </a:graphicData>
        </a:graphic>
      </p:graphicFrame>
      <p:sp>
        <p:nvSpPr>
          <p:cNvPr id="26" name="TextBox 25">
            <a:extLst>
              <a:ext uri="{FF2B5EF4-FFF2-40B4-BE49-F238E27FC236}">
                <a16:creationId xmlns:a16="http://schemas.microsoft.com/office/drawing/2014/main" id="{75BB3535-2677-41D6-86DD-1F7EE58D2303}"/>
              </a:ext>
            </a:extLst>
          </p:cNvPr>
          <p:cNvSpPr txBox="1"/>
          <p:nvPr/>
        </p:nvSpPr>
        <p:spPr>
          <a:xfrm>
            <a:off x="7470897" y="1285980"/>
            <a:ext cx="2066394" cy="369332"/>
          </a:xfrm>
          <a:prstGeom prst="rect">
            <a:avLst/>
          </a:prstGeom>
          <a:noFill/>
        </p:spPr>
        <p:txBody>
          <a:bodyPr wrap="square">
            <a:spAutoFit/>
          </a:bodyPr>
          <a:lstStyle/>
          <a:p>
            <a:r>
              <a:rPr lang="en-IN" b="1" dirty="0">
                <a:solidFill>
                  <a:srgbClr val="C00000"/>
                </a:solidFill>
                <a:latin typeface="Maiandra GD" panose="020E0502030308020204" pitchFamily="34" charset="0"/>
                <a:ea typeface="Calibri" panose="020F0502020204030204" pitchFamily="34" charset="0"/>
              </a:rPr>
              <a:t>     </a:t>
            </a:r>
            <a:r>
              <a:rPr lang="en-IN" sz="1800" b="1" dirty="0">
                <a:solidFill>
                  <a:srgbClr val="C00000"/>
                </a:solidFill>
                <a:effectLst/>
                <a:latin typeface="Maiandra GD" panose="020E0502030308020204" pitchFamily="34" charset="0"/>
                <a:ea typeface="Calibri" panose="020F0502020204030204" pitchFamily="34" charset="0"/>
              </a:rPr>
              <a:t>ψ</a:t>
            </a:r>
            <a:r>
              <a:rPr lang="en-IN" sz="1800" b="1" baseline="-25000" dirty="0">
                <a:solidFill>
                  <a:srgbClr val="C00000"/>
                </a:solidFill>
                <a:effectLst/>
                <a:latin typeface="Maiandra GD" panose="020E0502030308020204" pitchFamily="34" charset="0"/>
                <a:ea typeface="Calibri" panose="020F0502020204030204" pitchFamily="34" charset="0"/>
              </a:rPr>
              <a:t>1</a:t>
            </a:r>
            <a:r>
              <a:rPr lang="en-IN" sz="1800" b="1" baseline="30000" dirty="0">
                <a:solidFill>
                  <a:srgbClr val="C00000"/>
                </a:solidFill>
                <a:effectLst/>
                <a:latin typeface="Maiandra GD" panose="020E0502030308020204" pitchFamily="34" charset="0"/>
                <a:ea typeface="Calibri" panose="020F0502020204030204" pitchFamily="34" charset="0"/>
              </a:rPr>
              <a:t>2 </a:t>
            </a:r>
            <a:r>
              <a:rPr lang="en-IN" sz="1800" b="1" dirty="0">
                <a:solidFill>
                  <a:srgbClr val="C00000"/>
                </a:solidFill>
                <a:effectLst/>
                <a:latin typeface="Maiandra GD" panose="020E0502030308020204" pitchFamily="34" charset="0"/>
                <a:ea typeface="Calibri" panose="020F0502020204030204" pitchFamily="34" charset="0"/>
              </a:rPr>
              <a:t>ψ</a:t>
            </a:r>
            <a:r>
              <a:rPr lang="en-IN" sz="1800" b="1" baseline="-25000" dirty="0">
                <a:solidFill>
                  <a:srgbClr val="C00000"/>
                </a:solidFill>
                <a:effectLst/>
                <a:latin typeface="Maiandra GD" panose="020E0502030308020204" pitchFamily="34" charset="0"/>
                <a:ea typeface="Calibri" panose="020F0502020204030204" pitchFamily="34" charset="0"/>
              </a:rPr>
              <a:t>2</a:t>
            </a:r>
            <a:r>
              <a:rPr lang="en-IN" sz="1800" b="1" baseline="30000" dirty="0">
                <a:solidFill>
                  <a:srgbClr val="C00000"/>
                </a:solidFill>
                <a:effectLst/>
                <a:latin typeface="Maiandra GD" panose="020E0502030308020204" pitchFamily="34" charset="0"/>
                <a:ea typeface="Calibri" panose="020F0502020204030204" pitchFamily="34" charset="0"/>
              </a:rPr>
              <a:t>2</a:t>
            </a:r>
            <a:r>
              <a:rPr lang="en-IN" sz="1800" b="1" dirty="0">
                <a:solidFill>
                  <a:srgbClr val="C00000"/>
                </a:solidFill>
                <a:effectLst/>
                <a:latin typeface="Maiandra GD" panose="020E0502030308020204" pitchFamily="34" charset="0"/>
                <a:ea typeface="Calibri" panose="020F0502020204030204" pitchFamily="34" charset="0"/>
              </a:rPr>
              <a:t>ψ</a:t>
            </a:r>
            <a:r>
              <a:rPr lang="en-IN" sz="1800" b="1" baseline="-25000" dirty="0">
                <a:solidFill>
                  <a:srgbClr val="C00000"/>
                </a:solidFill>
                <a:effectLst/>
                <a:latin typeface="Maiandra GD" panose="020E0502030308020204" pitchFamily="34" charset="0"/>
                <a:ea typeface="Calibri" panose="020F0502020204030204" pitchFamily="34" charset="0"/>
              </a:rPr>
              <a:t>3</a:t>
            </a:r>
            <a:r>
              <a:rPr lang="en-IN" sz="1800" b="1" dirty="0">
                <a:solidFill>
                  <a:srgbClr val="C00000"/>
                </a:solidFill>
                <a:effectLst/>
                <a:latin typeface="Maiandra GD" panose="020E0502030308020204" pitchFamily="34" charset="0"/>
                <a:ea typeface="Calibri" panose="020F0502020204030204" pitchFamily="34" charset="0"/>
              </a:rPr>
              <a:t>ψ</a:t>
            </a:r>
            <a:r>
              <a:rPr lang="en-IN" sz="1800" b="1" baseline="-25000" dirty="0">
                <a:solidFill>
                  <a:srgbClr val="C00000"/>
                </a:solidFill>
                <a:effectLst/>
                <a:latin typeface="Maiandra GD" panose="020E0502030308020204" pitchFamily="34" charset="0"/>
                <a:ea typeface="Calibri" panose="020F0502020204030204" pitchFamily="34" charset="0"/>
              </a:rPr>
              <a:t>4</a:t>
            </a:r>
            <a:r>
              <a:rPr lang="en-IN" sz="1800" b="1" baseline="30000" dirty="0">
                <a:solidFill>
                  <a:srgbClr val="C00000"/>
                </a:solidFill>
                <a:effectLst/>
                <a:latin typeface="Maiandra GD" panose="020E0502030308020204" pitchFamily="34" charset="0"/>
                <a:ea typeface="Calibri" panose="020F0502020204030204" pitchFamily="34" charset="0"/>
              </a:rPr>
              <a:t>*</a:t>
            </a:r>
            <a:r>
              <a:rPr lang="en-IN" sz="1800" b="1" dirty="0">
                <a:solidFill>
                  <a:srgbClr val="C00000"/>
                </a:solidFill>
                <a:effectLst/>
                <a:latin typeface="Maiandra GD" panose="020E0502030308020204" pitchFamily="34" charset="0"/>
                <a:ea typeface="Calibri" panose="020F0502020204030204" pitchFamily="34" charset="0"/>
              </a:rPr>
              <a:t> </a:t>
            </a:r>
            <a:endParaRPr lang="en-IN" b="1" dirty="0">
              <a:solidFill>
                <a:srgbClr val="C00000"/>
              </a:solidFill>
              <a:latin typeface="Maiandra GD" panose="020E0502030308020204" pitchFamily="34" charset="0"/>
            </a:endParaRPr>
          </a:p>
        </p:txBody>
      </p:sp>
      <p:sp>
        <p:nvSpPr>
          <p:cNvPr id="28" name="TextBox 27">
            <a:extLst>
              <a:ext uri="{FF2B5EF4-FFF2-40B4-BE49-F238E27FC236}">
                <a16:creationId xmlns:a16="http://schemas.microsoft.com/office/drawing/2014/main" id="{38D3B365-ABE0-4D38-9A6D-5BDD4F6E62BB}"/>
              </a:ext>
            </a:extLst>
          </p:cNvPr>
          <p:cNvSpPr txBox="1"/>
          <p:nvPr/>
        </p:nvSpPr>
        <p:spPr>
          <a:xfrm>
            <a:off x="10798038" y="1290076"/>
            <a:ext cx="1634205" cy="375552"/>
          </a:xfrm>
          <a:prstGeom prst="rect">
            <a:avLst/>
          </a:prstGeom>
          <a:noFill/>
        </p:spPr>
        <p:txBody>
          <a:bodyPr wrap="square">
            <a:spAutoFit/>
          </a:bodyPr>
          <a:lstStyle/>
          <a:p>
            <a:pPr>
              <a:lnSpc>
                <a:spcPct val="107000"/>
              </a:lnSpc>
              <a:spcAft>
                <a:spcPts val="800"/>
              </a:spcAft>
            </a:pPr>
            <a:r>
              <a:rPr lang="en-IN" sz="1800" b="1" dirty="0">
                <a:solidFill>
                  <a:srgbClr val="C00000"/>
                </a:solidFill>
                <a:effectLst/>
                <a:latin typeface="Maiandra GD" panose="020E0502030308020204" pitchFamily="34" charset="0"/>
                <a:ea typeface="Calibri" panose="020F0502020204030204" pitchFamily="34" charset="0"/>
                <a:cs typeface="Calibri" panose="020F0502020204030204" pitchFamily="34" charset="0"/>
              </a:rPr>
              <a:t>ψ</a:t>
            </a:r>
            <a:r>
              <a:rPr lang="en-IN" sz="1800" b="1" baseline="-25000" dirty="0">
                <a:solidFill>
                  <a:srgbClr val="C00000"/>
                </a:solidFill>
                <a:effectLst/>
                <a:latin typeface="Maiandra GD" panose="020E0502030308020204" pitchFamily="34" charset="0"/>
                <a:ea typeface="Calibri" panose="020F0502020204030204" pitchFamily="34" charset="0"/>
                <a:cs typeface="Calibri" panose="020F0502020204030204" pitchFamily="34" charset="0"/>
              </a:rPr>
              <a:t>1</a:t>
            </a:r>
            <a:r>
              <a:rPr lang="en-IN" sz="1800" b="1" baseline="30000" dirty="0">
                <a:solidFill>
                  <a:srgbClr val="C00000"/>
                </a:solidFill>
                <a:effectLst/>
                <a:latin typeface="Maiandra GD" panose="020E0502030308020204" pitchFamily="34" charset="0"/>
                <a:ea typeface="Calibri" panose="020F0502020204030204" pitchFamily="34" charset="0"/>
                <a:cs typeface="Calibri" panose="020F0502020204030204" pitchFamily="34" charset="0"/>
              </a:rPr>
              <a:t>2 </a:t>
            </a:r>
            <a:r>
              <a:rPr lang="en-IN" sz="1800" b="1" dirty="0">
                <a:solidFill>
                  <a:srgbClr val="C00000"/>
                </a:solidFill>
                <a:effectLst/>
                <a:latin typeface="Maiandra GD" panose="020E0502030308020204" pitchFamily="34" charset="0"/>
                <a:ea typeface="Calibri" panose="020F0502020204030204" pitchFamily="34" charset="0"/>
                <a:cs typeface="Calibri" panose="020F0502020204030204" pitchFamily="34" charset="0"/>
              </a:rPr>
              <a:t>ψ</a:t>
            </a:r>
            <a:r>
              <a:rPr lang="en-IN" sz="1800" b="1" baseline="-25000" dirty="0">
                <a:solidFill>
                  <a:srgbClr val="C00000"/>
                </a:solidFill>
                <a:effectLst/>
                <a:latin typeface="Maiandra GD" panose="020E0502030308020204" pitchFamily="34" charset="0"/>
                <a:ea typeface="Calibri" panose="020F0502020204030204" pitchFamily="34" charset="0"/>
                <a:cs typeface="Calibri" panose="020F0502020204030204" pitchFamily="34" charset="0"/>
              </a:rPr>
              <a:t>2</a:t>
            </a:r>
            <a:r>
              <a:rPr lang="en-IN" sz="1800" b="1" baseline="30000" dirty="0">
                <a:solidFill>
                  <a:srgbClr val="C00000"/>
                </a:solidFill>
                <a:effectLst/>
                <a:latin typeface="Maiandra GD" panose="020E0502030308020204" pitchFamily="34" charset="0"/>
                <a:ea typeface="Calibri" panose="020F0502020204030204" pitchFamily="34" charset="0"/>
                <a:cs typeface="Calibri" panose="020F0502020204030204" pitchFamily="34" charset="0"/>
              </a:rPr>
              <a:t>2</a:t>
            </a:r>
            <a:r>
              <a:rPr lang="en-IN" sz="1400" b="1" kern="1200" dirty="0">
                <a:solidFill>
                  <a:srgbClr val="C00000"/>
                </a:solidFill>
                <a:effectLst/>
                <a:latin typeface="Maiandra GD" panose="020E0502030308020204" pitchFamily="34" charset="0"/>
                <a:ea typeface="Calibri" panose="020F0502020204030204" pitchFamily="34" charset="0"/>
                <a:cs typeface="Calibri" panose="020F0502020204030204" pitchFamily="34" charset="0"/>
              </a:rPr>
              <a:t> </a:t>
            </a:r>
            <a:r>
              <a:rPr lang="en-IN" sz="1800" b="1" dirty="0">
                <a:solidFill>
                  <a:srgbClr val="C00000"/>
                </a:solidFill>
                <a:effectLst/>
                <a:latin typeface="Maiandra GD" panose="020E0502030308020204" pitchFamily="34" charset="0"/>
                <a:ea typeface="Calibri" panose="020F0502020204030204" pitchFamily="34" charset="0"/>
                <a:cs typeface="Calibri" panose="020F0502020204030204" pitchFamily="34" charset="0"/>
              </a:rPr>
              <a:t>ψ</a:t>
            </a:r>
            <a:r>
              <a:rPr lang="en-IN" sz="1800" b="1" baseline="-25000" dirty="0">
                <a:solidFill>
                  <a:srgbClr val="C00000"/>
                </a:solidFill>
                <a:effectLst/>
                <a:latin typeface="Maiandra GD" panose="020E0502030308020204" pitchFamily="34" charset="0"/>
                <a:ea typeface="Calibri" panose="020F0502020204030204" pitchFamily="34" charset="0"/>
                <a:cs typeface="Calibri" panose="020F0502020204030204" pitchFamily="34" charset="0"/>
              </a:rPr>
              <a:t>3</a:t>
            </a:r>
            <a:r>
              <a:rPr lang="en-IN" sz="1800" b="1" baseline="30000" dirty="0">
                <a:solidFill>
                  <a:srgbClr val="C00000"/>
                </a:solidFill>
                <a:effectLst/>
                <a:latin typeface="Maiandra GD" panose="020E0502030308020204" pitchFamily="34" charset="0"/>
                <a:ea typeface="Calibri" panose="020F0502020204030204" pitchFamily="34" charset="0"/>
                <a:cs typeface="Calibri" panose="020F0502020204030204" pitchFamily="34" charset="0"/>
              </a:rPr>
              <a:t>2</a:t>
            </a:r>
            <a:endParaRPr lang="en-IN" sz="1000" b="1" dirty="0">
              <a:solidFill>
                <a:srgbClr val="C00000"/>
              </a:solidFill>
              <a:effectLst/>
              <a:latin typeface="Maiandra GD" panose="020E0502030308020204" pitchFamily="34" charset="0"/>
              <a:ea typeface="Calibri" panose="020F0502020204030204" pitchFamily="34" charset="0"/>
              <a:cs typeface="Gautami" panose="020B0502040204020203" pitchFamily="34" charset="0"/>
            </a:endParaRPr>
          </a:p>
        </p:txBody>
      </p:sp>
      <p:graphicFrame>
        <p:nvGraphicFramePr>
          <p:cNvPr id="30" name="Object 29">
            <a:extLst>
              <a:ext uri="{FF2B5EF4-FFF2-40B4-BE49-F238E27FC236}">
                <a16:creationId xmlns:a16="http://schemas.microsoft.com/office/drawing/2014/main" id="{9FFAEB8E-A69A-41A7-ADB9-C1DA2F7624E1}"/>
              </a:ext>
            </a:extLst>
          </p:cNvPr>
          <p:cNvGraphicFramePr>
            <a:graphicFrameLocks noChangeAspect="1"/>
          </p:cNvGraphicFramePr>
          <p:nvPr>
            <p:extLst>
              <p:ext uri="{D42A27DB-BD31-4B8C-83A1-F6EECF244321}">
                <p14:modId xmlns:p14="http://schemas.microsoft.com/office/powerpoint/2010/main" val="482248151"/>
              </p:ext>
            </p:extLst>
          </p:nvPr>
        </p:nvGraphicFramePr>
        <p:xfrm>
          <a:off x="6431459" y="1454217"/>
          <a:ext cx="1385187" cy="115887"/>
        </p:xfrm>
        <a:graphic>
          <a:graphicData uri="http://schemas.openxmlformats.org/presentationml/2006/ole">
            <mc:AlternateContent xmlns:mc="http://schemas.openxmlformats.org/markup-compatibility/2006">
              <mc:Choice xmlns:v="urn:schemas-microsoft-com:vml" Requires="v">
                <p:oleObj spid="_x0000_s32088" name="CS ChemDraw Drawing" r:id="rId13" imgW="951120" imgH="116280" progId="ChemDraw.Document.6.0">
                  <p:embed/>
                </p:oleObj>
              </mc:Choice>
              <mc:Fallback>
                <p:oleObj name="CS ChemDraw Drawing" r:id="rId13" imgW="951120" imgH="116280" progId="ChemDraw.Document.6.0">
                  <p:embed/>
                  <p:pic>
                    <p:nvPicPr>
                      <p:cNvPr id="22" name="Object 21">
                        <a:extLst>
                          <a:ext uri="{FF2B5EF4-FFF2-40B4-BE49-F238E27FC236}">
                            <a16:creationId xmlns:a16="http://schemas.microsoft.com/office/drawing/2014/main" id="{BBF1C076-A6C7-4ADC-914D-6FD13D16B5A1}"/>
                          </a:ext>
                        </a:extLst>
                      </p:cNvPr>
                      <p:cNvPicPr/>
                      <p:nvPr/>
                    </p:nvPicPr>
                    <p:blipFill>
                      <a:blip r:embed="rId14"/>
                      <a:stretch>
                        <a:fillRect/>
                      </a:stretch>
                    </p:blipFill>
                    <p:spPr>
                      <a:xfrm>
                        <a:off x="6431459" y="1454217"/>
                        <a:ext cx="1385187" cy="115887"/>
                      </a:xfrm>
                      <a:prstGeom prst="rect">
                        <a:avLst/>
                      </a:prstGeom>
                    </p:spPr>
                  </p:pic>
                </p:oleObj>
              </mc:Fallback>
            </mc:AlternateContent>
          </a:graphicData>
        </a:graphic>
      </p:graphicFrame>
      <p:graphicFrame>
        <p:nvGraphicFramePr>
          <p:cNvPr id="32" name="Object 31">
            <a:extLst>
              <a:ext uri="{FF2B5EF4-FFF2-40B4-BE49-F238E27FC236}">
                <a16:creationId xmlns:a16="http://schemas.microsoft.com/office/drawing/2014/main" id="{B79F09E7-0892-4CCC-A5D9-EDF9CFE8E320}"/>
              </a:ext>
            </a:extLst>
          </p:cNvPr>
          <p:cNvGraphicFramePr>
            <a:graphicFrameLocks noChangeAspect="1"/>
          </p:cNvGraphicFramePr>
          <p:nvPr>
            <p:extLst>
              <p:ext uri="{D42A27DB-BD31-4B8C-83A1-F6EECF244321}">
                <p14:modId xmlns:p14="http://schemas.microsoft.com/office/powerpoint/2010/main" val="728562569"/>
              </p:ext>
            </p:extLst>
          </p:nvPr>
        </p:nvGraphicFramePr>
        <p:xfrm>
          <a:off x="9307839" y="1366727"/>
          <a:ext cx="1490199" cy="222250"/>
        </p:xfrm>
        <a:graphic>
          <a:graphicData uri="http://schemas.openxmlformats.org/presentationml/2006/ole">
            <mc:AlternateContent xmlns:mc="http://schemas.openxmlformats.org/markup-compatibility/2006">
              <mc:Choice xmlns:v="urn:schemas-microsoft-com:vml" Requires="v">
                <p:oleObj spid="_x0000_s32089" name="CS ChemDraw Drawing" r:id="rId15" imgW="1015200" imgH="221760" progId="ChemDraw.Document.6.0">
                  <p:embed/>
                </p:oleObj>
              </mc:Choice>
              <mc:Fallback>
                <p:oleObj name="CS ChemDraw Drawing" r:id="rId15" imgW="1015200" imgH="221760" progId="ChemDraw.Document.6.0">
                  <p:embed/>
                  <p:pic>
                    <p:nvPicPr>
                      <p:cNvPr id="25" name="Object 24">
                        <a:extLst>
                          <a:ext uri="{FF2B5EF4-FFF2-40B4-BE49-F238E27FC236}">
                            <a16:creationId xmlns:a16="http://schemas.microsoft.com/office/drawing/2014/main" id="{FDA8DD8C-2565-491F-82AD-6C6F9D6D5A37}"/>
                          </a:ext>
                        </a:extLst>
                      </p:cNvPr>
                      <p:cNvPicPr/>
                      <p:nvPr/>
                    </p:nvPicPr>
                    <p:blipFill>
                      <a:blip r:embed="rId16"/>
                      <a:stretch>
                        <a:fillRect/>
                      </a:stretch>
                    </p:blipFill>
                    <p:spPr>
                      <a:xfrm>
                        <a:off x="9307839" y="1366727"/>
                        <a:ext cx="1490199" cy="222250"/>
                      </a:xfrm>
                      <a:prstGeom prst="rect">
                        <a:avLst/>
                      </a:prstGeom>
                    </p:spPr>
                  </p:pic>
                </p:oleObj>
              </mc:Fallback>
            </mc:AlternateContent>
          </a:graphicData>
        </a:graphic>
      </p:graphicFrame>
      <p:sp>
        <p:nvSpPr>
          <p:cNvPr id="34" name="TextBox 33">
            <a:extLst>
              <a:ext uri="{FF2B5EF4-FFF2-40B4-BE49-F238E27FC236}">
                <a16:creationId xmlns:a16="http://schemas.microsoft.com/office/drawing/2014/main" id="{12E1DE6B-FCFE-4F1F-A3C2-289688322C48}"/>
              </a:ext>
            </a:extLst>
          </p:cNvPr>
          <p:cNvSpPr txBox="1"/>
          <p:nvPr/>
        </p:nvSpPr>
        <p:spPr>
          <a:xfrm>
            <a:off x="3178440" y="1704632"/>
            <a:ext cx="1044106" cy="646331"/>
          </a:xfrm>
          <a:prstGeom prst="rect">
            <a:avLst/>
          </a:prstGeom>
          <a:noFill/>
        </p:spPr>
        <p:txBody>
          <a:bodyPr wrap="square" rtlCol="0">
            <a:spAutoFit/>
          </a:bodyPr>
          <a:lstStyle/>
          <a:p>
            <a:pPr algn="ctr"/>
            <a:r>
              <a:rPr lang="en-US" b="1" dirty="0">
                <a:solidFill>
                  <a:srgbClr val="002060"/>
                </a:solidFill>
                <a:latin typeface="Maiandra GD" panose="020E0502030308020204" pitchFamily="34" charset="0"/>
              </a:rPr>
              <a:t>Ground State</a:t>
            </a:r>
            <a:endParaRPr lang="en-IN" b="1" dirty="0">
              <a:solidFill>
                <a:srgbClr val="002060"/>
              </a:solidFill>
              <a:latin typeface="Maiandra GD" panose="020E0502030308020204" pitchFamily="34" charset="0"/>
            </a:endParaRPr>
          </a:p>
        </p:txBody>
      </p:sp>
      <p:sp>
        <p:nvSpPr>
          <p:cNvPr id="36" name="TextBox 35">
            <a:extLst>
              <a:ext uri="{FF2B5EF4-FFF2-40B4-BE49-F238E27FC236}">
                <a16:creationId xmlns:a16="http://schemas.microsoft.com/office/drawing/2014/main" id="{5362C07A-7A7D-49B2-8E71-2FE7535E34E8}"/>
              </a:ext>
            </a:extLst>
          </p:cNvPr>
          <p:cNvSpPr txBox="1"/>
          <p:nvPr/>
        </p:nvSpPr>
        <p:spPr>
          <a:xfrm>
            <a:off x="10902089" y="1698909"/>
            <a:ext cx="1044106" cy="646331"/>
          </a:xfrm>
          <a:prstGeom prst="rect">
            <a:avLst/>
          </a:prstGeom>
          <a:noFill/>
        </p:spPr>
        <p:txBody>
          <a:bodyPr wrap="square" rtlCol="0">
            <a:spAutoFit/>
          </a:bodyPr>
          <a:lstStyle/>
          <a:p>
            <a:pPr algn="ctr"/>
            <a:r>
              <a:rPr lang="en-US" b="1" dirty="0">
                <a:solidFill>
                  <a:srgbClr val="002060"/>
                </a:solidFill>
                <a:latin typeface="Maiandra GD" panose="020E0502030308020204" pitchFamily="34" charset="0"/>
              </a:rPr>
              <a:t>Ground State</a:t>
            </a:r>
            <a:endParaRPr lang="en-IN" b="1" dirty="0">
              <a:solidFill>
                <a:srgbClr val="002060"/>
              </a:solidFill>
              <a:latin typeface="Maiandra GD" panose="020E0502030308020204" pitchFamily="34" charset="0"/>
            </a:endParaRPr>
          </a:p>
        </p:txBody>
      </p:sp>
      <p:sp>
        <p:nvSpPr>
          <p:cNvPr id="38" name="TextBox 37">
            <a:extLst>
              <a:ext uri="{FF2B5EF4-FFF2-40B4-BE49-F238E27FC236}">
                <a16:creationId xmlns:a16="http://schemas.microsoft.com/office/drawing/2014/main" id="{B12ADB53-7958-496B-8062-7AC7A8811F49}"/>
              </a:ext>
            </a:extLst>
          </p:cNvPr>
          <p:cNvSpPr txBox="1"/>
          <p:nvPr/>
        </p:nvSpPr>
        <p:spPr>
          <a:xfrm>
            <a:off x="5112774" y="1698908"/>
            <a:ext cx="1376513" cy="646331"/>
          </a:xfrm>
          <a:prstGeom prst="rect">
            <a:avLst/>
          </a:prstGeom>
          <a:noFill/>
        </p:spPr>
        <p:txBody>
          <a:bodyPr wrap="square" rtlCol="0">
            <a:spAutoFit/>
          </a:bodyPr>
          <a:lstStyle/>
          <a:p>
            <a:pPr algn="ctr"/>
            <a:r>
              <a:rPr lang="en-US" b="1" dirty="0">
                <a:solidFill>
                  <a:srgbClr val="002060"/>
                </a:solidFill>
                <a:latin typeface="Maiandra GD" panose="020E0502030308020204" pitchFamily="34" charset="0"/>
              </a:rPr>
              <a:t>First Excited State</a:t>
            </a:r>
            <a:endParaRPr lang="en-IN" b="1" dirty="0">
              <a:solidFill>
                <a:srgbClr val="002060"/>
              </a:solidFill>
              <a:latin typeface="Maiandra GD" panose="020E0502030308020204" pitchFamily="34" charset="0"/>
            </a:endParaRPr>
          </a:p>
        </p:txBody>
      </p:sp>
      <p:sp>
        <p:nvSpPr>
          <p:cNvPr id="40" name="TextBox 39">
            <a:extLst>
              <a:ext uri="{FF2B5EF4-FFF2-40B4-BE49-F238E27FC236}">
                <a16:creationId xmlns:a16="http://schemas.microsoft.com/office/drawing/2014/main" id="{89503C2C-6BD4-4273-AC19-0893DF224020}"/>
              </a:ext>
            </a:extLst>
          </p:cNvPr>
          <p:cNvSpPr txBox="1"/>
          <p:nvPr/>
        </p:nvSpPr>
        <p:spPr>
          <a:xfrm>
            <a:off x="7911661" y="1693343"/>
            <a:ext cx="1376513" cy="646331"/>
          </a:xfrm>
          <a:prstGeom prst="rect">
            <a:avLst/>
          </a:prstGeom>
          <a:noFill/>
        </p:spPr>
        <p:txBody>
          <a:bodyPr wrap="square" rtlCol="0">
            <a:spAutoFit/>
          </a:bodyPr>
          <a:lstStyle/>
          <a:p>
            <a:pPr algn="ctr"/>
            <a:r>
              <a:rPr lang="en-US" b="1" dirty="0">
                <a:solidFill>
                  <a:srgbClr val="002060"/>
                </a:solidFill>
                <a:latin typeface="Maiandra GD" panose="020E0502030308020204" pitchFamily="34" charset="0"/>
              </a:rPr>
              <a:t>First Excited State</a:t>
            </a:r>
            <a:endParaRPr lang="en-IN" b="1" dirty="0">
              <a:solidFill>
                <a:srgbClr val="002060"/>
              </a:solidFill>
              <a:latin typeface="Maiandra GD" panose="020E0502030308020204" pitchFamily="34" charset="0"/>
            </a:endParaRPr>
          </a:p>
        </p:txBody>
      </p:sp>
      <p:sp>
        <p:nvSpPr>
          <p:cNvPr id="42" name="TextBox 41">
            <a:extLst>
              <a:ext uri="{FF2B5EF4-FFF2-40B4-BE49-F238E27FC236}">
                <a16:creationId xmlns:a16="http://schemas.microsoft.com/office/drawing/2014/main" id="{71FE48F1-4DA2-4B9D-A201-73A327480F86}"/>
              </a:ext>
            </a:extLst>
          </p:cNvPr>
          <p:cNvSpPr txBox="1"/>
          <p:nvPr/>
        </p:nvSpPr>
        <p:spPr>
          <a:xfrm>
            <a:off x="3205317" y="3817"/>
            <a:ext cx="6213986" cy="461665"/>
          </a:xfrm>
          <a:prstGeom prst="rect">
            <a:avLst/>
          </a:prstGeom>
          <a:noFill/>
        </p:spPr>
        <p:txBody>
          <a:bodyPr wrap="square">
            <a:spAutoFit/>
          </a:bodyPr>
          <a:lstStyle/>
          <a:p>
            <a:r>
              <a:rPr lang="en-US" sz="2400" b="1" dirty="0">
                <a:solidFill>
                  <a:srgbClr val="7030A0"/>
                </a:solidFill>
                <a:latin typeface="Maiandra GD" panose="020E0502030308020204" pitchFamily="34" charset="0"/>
              </a:rPr>
              <a:t>Correlations for Con Rotation</a:t>
            </a:r>
            <a:endParaRPr lang="en-IN" sz="2400" b="1" dirty="0">
              <a:solidFill>
                <a:srgbClr val="7030A0"/>
              </a:solidFill>
              <a:latin typeface="Maiandra GD" panose="020E0502030308020204" pitchFamily="34" charset="0"/>
            </a:endParaRPr>
          </a:p>
        </p:txBody>
      </p:sp>
      <p:sp>
        <p:nvSpPr>
          <p:cNvPr id="44" name="TextBox 43">
            <a:extLst>
              <a:ext uri="{FF2B5EF4-FFF2-40B4-BE49-F238E27FC236}">
                <a16:creationId xmlns:a16="http://schemas.microsoft.com/office/drawing/2014/main" id="{D975FCB8-E1AF-467F-88EC-4245E9074857}"/>
              </a:ext>
            </a:extLst>
          </p:cNvPr>
          <p:cNvSpPr txBox="1"/>
          <p:nvPr/>
        </p:nvSpPr>
        <p:spPr>
          <a:xfrm>
            <a:off x="3206482" y="3512224"/>
            <a:ext cx="6096000" cy="369332"/>
          </a:xfrm>
          <a:prstGeom prst="rect">
            <a:avLst/>
          </a:prstGeom>
          <a:noFill/>
        </p:spPr>
        <p:txBody>
          <a:bodyPr wrap="square">
            <a:spAutoFit/>
          </a:bodyPr>
          <a:lstStyle/>
          <a:p>
            <a:r>
              <a:rPr lang="en-IN" sz="1800" b="1" dirty="0">
                <a:solidFill>
                  <a:srgbClr val="C00000"/>
                </a:solidFill>
                <a:effectLst/>
                <a:latin typeface="Maiandra GD" panose="020E0502030308020204" pitchFamily="34" charset="0"/>
                <a:ea typeface="Calibri" panose="020F0502020204030204" pitchFamily="34" charset="0"/>
              </a:rPr>
              <a:t>σ</a:t>
            </a:r>
            <a:r>
              <a:rPr lang="en-IN" sz="1800" b="1" baseline="30000" dirty="0">
                <a:solidFill>
                  <a:srgbClr val="C00000"/>
                </a:solidFill>
                <a:effectLst/>
                <a:latin typeface="Maiandra GD" panose="020E0502030308020204" pitchFamily="34" charset="0"/>
                <a:ea typeface="Calibri" panose="020F0502020204030204" pitchFamily="34" charset="0"/>
              </a:rPr>
              <a:t>2</a:t>
            </a:r>
            <a:r>
              <a:rPr lang="en-IN" sz="1800" b="1" dirty="0">
                <a:solidFill>
                  <a:srgbClr val="C00000"/>
                </a:solidFill>
                <a:effectLst/>
                <a:latin typeface="Maiandra GD" panose="020E0502030308020204" pitchFamily="34" charset="0"/>
                <a:ea typeface="Calibri" panose="020F0502020204030204" pitchFamily="34" charset="0"/>
              </a:rPr>
              <a:t>π</a:t>
            </a:r>
            <a:r>
              <a:rPr lang="en-IN" sz="1800" b="1" baseline="30000" dirty="0">
                <a:solidFill>
                  <a:srgbClr val="C00000"/>
                </a:solidFill>
                <a:effectLst/>
                <a:latin typeface="Maiandra GD" panose="020E0502030308020204" pitchFamily="34" charset="0"/>
                <a:ea typeface="Calibri" panose="020F0502020204030204" pitchFamily="34" charset="0"/>
              </a:rPr>
              <a:t>2</a:t>
            </a:r>
            <a:r>
              <a:rPr lang="en-IN" sz="1800" b="1" baseline="-25000" dirty="0">
                <a:solidFill>
                  <a:srgbClr val="C00000"/>
                </a:solidFill>
                <a:effectLst/>
                <a:latin typeface="Maiandra GD" panose="020E0502030308020204" pitchFamily="34" charset="0"/>
                <a:ea typeface="Calibri" panose="020F0502020204030204" pitchFamily="34" charset="0"/>
              </a:rPr>
              <a:t>1</a:t>
            </a:r>
            <a:r>
              <a:rPr lang="en-IN" sz="1800" b="1" dirty="0">
                <a:solidFill>
                  <a:srgbClr val="C00000"/>
                </a:solidFill>
                <a:effectLst/>
                <a:latin typeface="Maiandra GD" panose="020E0502030308020204" pitchFamily="34" charset="0"/>
                <a:ea typeface="Calibri" panose="020F0502020204030204" pitchFamily="34" charset="0"/>
              </a:rPr>
              <a:t>π</a:t>
            </a:r>
            <a:r>
              <a:rPr lang="en-IN" sz="1800" b="1" baseline="-25000" dirty="0">
                <a:solidFill>
                  <a:srgbClr val="C00000"/>
                </a:solidFill>
                <a:effectLst/>
                <a:latin typeface="Maiandra GD" panose="020E0502030308020204" pitchFamily="34" charset="0"/>
                <a:ea typeface="Calibri" panose="020F0502020204030204" pitchFamily="34" charset="0"/>
              </a:rPr>
              <a:t>2</a:t>
            </a:r>
            <a:r>
              <a:rPr lang="en-IN" sz="1800" b="1" baseline="30000" dirty="0">
                <a:solidFill>
                  <a:srgbClr val="C00000"/>
                </a:solidFill>
                <a:effectLst/>
                <a:latin typeface="Maiandra GD" panose="020E0502030308020204" pitchFamily="34" charset="0"/>
                <a:ea typeface="Calibri" panose="020F0502020204030204" pitchFamily="34" charset="0"/>
              </a:rPr>
              <a:t>2</a:t>
            </a:r>
            <a:endParaRPr lang="en-IN" b="1" dirty="0">
              <a:solidFill>
                <a:srgbClr val="C00000"/>
              </a:solidFill>
              <a:latin typeface="Maiandra GD" panose="020E0502030308020204" pitchFamily="34" charset="0"/>
            </a:endParaRPr>
          </a:p>
        </p:txBody>
      </p:sp>
      <p:sp>
        <p:nvSpPr>
          <p:cNvPr id="46" name="TextBox 45">
            <a:extLst>
              <a:ext uri="{FF2B5EF4-FFF2-40B4-BE49-F238E27FC236}">
                <a16:creationId xmlns:a16="http://schemas.microsoft.com/office/drawing/2014/main" id="{37535DFC-145F-4199-AB79-B44F80E4E293}"/>
              </a:ext>
            </a:extLst>
          </p:cNvPr>
          <p:cNvSpPr txBox="1"/>
          <p:nvPr/>
        </p:nvSpPr>
        <p:spPr>
          <a:xfrm>
            <a:off x="5054946" y="3551553"/>
            <a:ext cx="6096000" cy="375552"/>
          </a:xfrm>
          <a:prstGeom prst="rect">
            <a:avLst/>
          </a:prstGeom>
          <a:noFill/>
        </p:spPr>
        <p:txBody>
          <a:bodyPr wrap="square">
            <a:spAutoFit/>
          </a:bodyPr>
          <a:lstStyle/>
          <a:p>
            <a:pPr>
              <a:lnSpc>
                <a:spcPct val="107000"/>
              </a:lnSpc>
              <a:spcAft>
                <a:spcPts val="800"/>
              </a:spcAft>
            </a:pPr>
            <a:r>
              <a:rPr lang="en-IN" sz="1800" b="1" dirty="0">
                <a:solidFill>
                  <a:srgbClr val="C00000"/>
                </a:solidFill>
                <a:effectLst/>
                <a:latin typeface="Maiandra GD" panose="020E0502030308020204" pitchFamily="34" charset="0"/>
                <a:ea typeface="Calibri" panose="020F0502020204030204" pitchFamily="34" charset="0"/>
                <a:cs typeface="Calibri" panose="020F0502020204030204" pitchFamily="34" charset="0"/>
              </a:rPr>
              <a:t>ψ</a:t>
            </a:r>
            <a:r>
              <a:rPr lang="en-IN" sz="1800" b="1" baseline="-25000" dirty="0">
                <a:solidFill>
                  <a:srgbClr val="C00000"/>
                </a:solidFill>
                <a:effectLst/>
                <a:latin typeface="Maiandra GD" panose="020E0502030308020204" pitchFamily="34" charset="0"/>
                <a:ea typeface="Calibri" panose="020F0502020204030204" pitchFamily="34" charset="0"/>
                <a:cs typeface="Calibri" panose="020F0502020204030204" pitchFamily="34" charset="0"/>
              </a:rPr>
              <a:t>1</a:t>
            </a:r>
            <a:r>
              <a:rPr lang="en-IN" sz="1800" b="1" baseline="30000" dirty="0">
                <a:solidFill>
                  <a:srgbClr val="C00000"/>
                </a:solidFill>
                <a:effectLst/>
                <a:latin typeface="Maiandra GD" panose="020E0502030308020204" pitchFamily="34" charset="0"/>
                <a:ea typeface="Calibri" panose="020F0502020204030204" pitchFamily="34" charset="0"/>
                <a:cs typeface="Calibri" panose="020F0502020204030204" pitchFamily="34" charset="0"/>
              </a:rPr>
              <a:t>2 </a:t>
            </a:r>
            <a:r>
              <a:rPr lang="en-IN" sz="1800" b="1" dirty="0">
                <a:solidFill>
                  <a:srgbClr val="C00000"/>
                </a:solidFill>
                <a:effectLst/>
                <a:latin typeface="Maiandra GD" panose="020E0502030308020204" pitchFamily="34" charset="0"/>
                <a:ea typeface="Calibri" panose="020F0502020204030204" pitchFamily="34" charset="0"/>
                <a:cs typeface="Calibri" panose="020F0502020204030204" pitchFamily="34" charset="0"/>
              </a:rPr>
              <a:t>ψ</a:t>
            </a:r>
            <a:r>
              <a:rPr lang="en-IN" sz="1800" b="1" baseline="-25000" dirty="0">
                <a:solidFill>
                  <a:srgbClr val="C00000"/>
                </a:solidFill>
                <a:effectLst/>
                <a:latin typeface="Maiandra GD" panose="020E0502030308020204" pitchFamily="34" charset="0"/>
                <a:ea typeface="Calibri" panose="020F0502020204030204" pitchFamily="34" charset="0"/>
                <a:cs typeface="Calibri" panose="020F0502020204030204" pitchFamily="34" charset="0"/>
              </a:rPr>
              <a:t>2</a:t>
            </a:r>
            <a:r>
              <a:rPr lang="en-IN" sz="1800" b="1" baseline="30000" dirty="0">
                <a:solidFill>
                  <a:srgbClr val="C00000"/>
                </a:solidFill>
                <a:effectLst/>
                <a:latin typeface="Maiandra GD" panose="020E0502030308020204" pitchFamily="34" charset="0"/>
                <a:ea typeface="Calibri" panose="020F0502020204030204" pitchFamily="34" charset="0"/>
                <a:cs typeface="Calibri" panose="020F0502020204030204" pitchFamily="34" charset="0"/>
              </a:rPr>
              <a:t>2</a:t>
            </a:r>
            <a:r>
              <a:rPr lang="en-IN" sz="1800" b="1" dirty="0">
                <a:solidFill>
                  <a:srgbClr val="C00000"/>
                </a:solidFill>
                <a:effectLst/>
                <a:latin typeface="Maiandra GD" panose="020E0502030308020204" pitchFamily="34" charset="0"/>
                <a:ea typeface="Calibri" panose="020F0502020204030204" pitchFamily="34" charset="0"/>
                <a:cs typeface="Calibri" panose="020F0502020204030204" pitchFamily="34" charset="0"/>
              </a:rPr>
              <a:t>ψ</a:t>
            </a:r>
            <a:r>
              <a:rPr lang="en-IN" sz="1800" b="1" baseline="-25000" dirty="0">
                <a:solidFill>
                  <a:srgbClr val="C00000"/>
                </a:solidFill>
                <a:effectLst/>
                <a:latin typeface="Maiandra GD" panose="020E0502030308020204" pitchFamily="34" charset="0"/>
                <a:ea typeface="Calibri" panose="020F0502020204030204" pitchFamily="34" charset="0"/>
                <a:cs typeface="Calibri" panose="020F0502020204030204" pitchFamily="34" charset="0"/>
              </a:rPr>
              <a:t>3</a:t>
            </a:r>
            <a:r>
              <a:rPr lang="en-IN" sz="1800" b="1" baseline="30000" dirty="0">
                <a:solidFill>
                  <a:srgbClr val="C00000"/>
                </a:solidFill>
                <a:effectLst/>
                <a:latin typeface="Maiandra GD" panose="020E0502030308020204" pitchFamily="34" charset="0"/>
                <a:ea typeface="Calibri" panose="020F0502020204030204" pitchFamily="34" charset="0"/>
                <a:cs typeface="Calibri" panose="020F0502020204030204" pitchFamily="34" charset="0"/>
              </a:rPr>
              <a:t>2</a:t>
            </a:r>
            <a:endParaRPr lang="en-IN" sz="1000" b="1" dirty="0">
              <a:solidFill>
                <a:srgbClr val="C00000"/>
              </a:solidFill>
              <a:effectLst/>
              <a:latin typeface="Maiandra GD" panose="020E0502030308020204" pitchFamily="34" charset="0"/>
              <a:ea typeface="Calibri" panose="020F0502020204030204" pitchFamily="34" charset="0"/>
              <a:cs typeface="Gautami" panose="020B0502040204020203" pitchFamily="34" charset="0"/>
            </a:endParaRPr>
          </a:p>
        </p:txBody>
      </p:sp>
      <p:graphicFrame>
        <p:nvGraphicFramePr>
          <p:cNvPr id="48" name="Object 47">
            <a:extLst>
              <a:ext uri="{FF2B5EF4-FFF2-40B4-BE49-F238E27FC236}">
                <a16:creationId xmlns:a16="http://schemas.microsoft.com/office/drawing/2014/main" id="{47D8D32B-FE74-4FCA-B5E9-7A6B9C939B27}"/>
              </a:ext>
            </a:extLst>
          </p:cNvPr>
          <p:cNvGraphicFramePr>
            <a:graphicFrameLocks noChangeAspect="1"/>
          </p:cNvGraphicFramePr>
          <p:nvPr>
            <p:extLst>
              <p:ext uri="{D42A27DB-BD31-4B8C-83A1-F6EECF244321}">
                <p14:modId xmlns:p14="http://schemas.microsoft.com/office/powerpoint/2010/main" val="2781520842"/>
              </p:ext>
            </p:extLst>
          </p:nvPr>
        </p:nvGraphicFramePr>
        <p:xfrm>
          <a:off x="4164718" y="3696890"/>
          <a:ext cx="890228" cy="159155"/>
        </p:xfrm>
        <a:graphic>
          <a:graphicData uri="http://schemas.openxmlformats.org/presentationml/2006/ole">
            <mc:AlternateContent xmlns:mc="http://schemas.openxmlformats.org/markup-compatibility/2006">
              <mc:Choice xmlns:v="urn:schemas-microsoft-com:vml" Requires="v">
                <p:oleObj spid="_x0000_s32090" name="CS ChemDraw Drawing" r:id="rId17" imgW="1091520" imgH="195480" progId="ChemDraw.Document.6.0">
                  <p:embed/>
                </p:oleObj>
              </mc:Choice>
              <mc:Fallback>
                <p:oleObj name="CS ChemDraw Drawing" r:id="rId17" imgW="1091520" imgH="195480" progId="ChemDraw.Document.6.0">
                  <p:embed/>
                  <p:pic>
                    <p:nvPicPr>
                      <p:cNvPr id="9" name="Object 8">
                        <a:extLst>
                          <a:ext uri="{FF2B5EF4-FFF2-40B4-BE49-F238E27FC236}">
                            <a16:creationId xmlns:a16="http://schemas.microsoft.com/office/drawing/2014/main" id="{B822815B-FFDE-48EC-8E6C-08AD973545EC}"/>
                          </a:ext>
                        </a:extLst>
                      </p:cNvPr>
                      <p:cNvPicPr/>
                      <p:nvPr/>
                    </p:nvPicPr>
                    <p:blipFill>
                      <a:blip r:embed="rId4"/>
                      <a:stretch>
                        <a:fillRect/>
                      </a:stretch>
                    </p:blipFill>
                    <p:spPr>
                      <a:xfrm>
                        <a:off x="4164718" y="3696890"/>
                        <a:ext cx="890228" cy="159155"/>
                      </a:xfrm>
                      <a:prstGeom prst="rect">
                        <a:avLst/>
                      </a:prstGeom>
                    </p:spPr>
                  </p:pic>
                </p:oleObj>
              </mc:Fallback>
            </mc:AlternateContent>
          </a:graphicData>
        </a:graphic>
      </p:graphicFrame>
      <p:graphicFrame>
        <p:nvGraphicFramePr>
          <p:cNvPr id="54" name="Object 53">
            <a:extLst>
              <a:ext uri="{FF2B5EF4-FFF2-40B4-BE49-F238E27FC236}">
                <a16:creationId xmlns:a16="http://schemas.microsoft.com/office/drawing/2014/main" id="{6232E54F-2343-4A40-A98E-989CF0687843}"/>
              </a:ext>
            </a:extLst>
          </p:cNvPr>
          <p:cNvGraphicFramePr>
            <a:graphicFrameLocks noChangeAspect="1"/>
          </p:cNvGraphicFramePr>
          <p:nvPr>
            <p:extLst>
              <p:ext uri="{D42A27DB-BD31-4B8C-83A1-F6EECF244321}">
                <p14:modId xmlns:p14="http://schemas.microsoft.com/office/powerpoint/2010/main" val="4075851901"/>
              </p:ext>
            </p:extLst>
          </p:nvPr>
        </p:nvGraphicFramePr>
        <p:xfrm>
          <a:off x="4479497" y="3412049"/>
          <a:ext cx="187325" cy="168275"/>
        </p:xfrm>
        <a:graphic>
          <a:graphicData uri="http://schemas.openxmlformats.org/presentationml/2006/ole">
            <mc:AlternateContent xmlns:mc="http://schemas.openxmlformats.org/markup-compatibility/2006">
              <mc:Choice xmlns:v="urn:schemas-microsoft-com:vml" Requires="v">
                <p:oleObj spid="_x0000_s32091" name="CS ChemDraw Drawing" r:id="rId18" imgW="187200" imgH="168120" progId="ChemDraw.Document.6.0">
                  <p:embed/>
                </p:oleObj>
              </mc:Choice>
              <mc:Fallback>
                <p:oleObj name="CS ChemDraw Drawing" r:id="rId18" imgW="187200" imgH="168120" progId="ChemDraw.Document.6.0">
                  <p:embed/>
                  <p:pic>
                    <p:nvPicPr>
                      <p:cNvPr id="20" name="Object 19">
                        <a:extLst>
                          <a:ext uri="{FF2B5EF4-FFF2-40B4-BE49-F238E27FC236}">
                            <a16:creationId xmlns:a16="http://schemas.microsoft.com/office/drawing/2014/main" id="{5CC290D6-2AC2-4943-ABB0-60DF102C4E4F}"/>
                          </a:ext>
                        </a:extLst>
                      </p:cNvPr>
                      <p:cNvPicPr/>
                      <p:nvPr/>
                    </p:nvPicPr>
                    <p:blipFill>
                      <a:blip r:embed="rId10"/>
                      <a:stretch>
                        <a:fillRect/>
                      </a:stretch>
                    </p:blipFill>
                    <p:spPr>
                      <a:xfrm>
                        <a:off x="4479497" y="3412049"/>
                        <a:ext cx="187325" cy="168275"/>
                      </a:xfrm>
                      <a:prstGeom prst="rect">
                        <a:avLst/>
                      </a:prstGeom>
                    </p:spPr>
                  </p:pic>
                </p:oleObj>
              </mc:Fallback>
            </mc:AlternateContent>
          </a:graphicData>
        </a:graphic>
      </p:graphicFrame>
      <p:sp>
        <p:nvSpPr>
          <p:cNvPr id="56" name="TextBox 55">
            <a:extLst>
              <a:ext uri="{FF2B5EF4-FFF2-40B4-BE49-F238E27FC236}">
                <a16:creationId xmlns:a16="http://schemas.microsoft.com/office/drawing/2014/main" id="{9C4CC3C9-A2FE-4701-B654-C7F3F895C350}"/>
              </a:ext>
            </a:extLst>
          </p:cNvPr>
          <p:cNvSpPr txBox="1"/>
          <p:nvPr/>
        </p:nvSpPr>
        <p:spPr>
          <a:xfrm>
            <a:off x="3206482" y="4186941"/>
            <a:ext cx="6096000" cy="369332"/>
          </a:xfrm>
          <a:prstGeom prst="rect">
            <a:avLst/>
          </a:prstGeom>
          <a:noFill/>
        </p:spPr>
        <p:txBody>
          <a:bodyPr wrap="square">
            <a:spAutoFit/>
          </a:bodyPr>
          <a:lstStyle/>
          <a:p>
            <a:r>
              <a:rPr lang="en-IN" sz="1800" b="1" dirty="0">
                <a:solidFill>
                  <a:srgbClr val="C00000"/>
                </a:solidFill>
                <a:effectLst/>
                <a:latin typeface="Maiandra GD" panose="020E0502030308020204" pitchFamily="34" charset="0"/>
                <a:ea typeface="Calibri" panose="020F0502020204030204" pitchFamily="34" charset="0"/>
              </a:rPr>
              <a:t>σ</a:t>
            </a:r>
            <a:r>
              <a:rPr lang="en-IN" sz="1800" b="1" baseline="30000" dirty="0">
                <a:solidFill>
                  <a:srgbClr val="C00000"/>
                </a:solidFill>
                <a:effectLst/>
                <a:latin typeface="Maiandra GD" panose="020E0502030308020204" pitchFamily="34" charset="0"/>
                <a:ea typeface="Calibri" panose="020F0502020204030204" pitchFamily="34" charset="0"/>
              </a:rPr>
              <a:t>2</a:t>
            </a:r>
            <a:r>
              <a:rPr lang="en-IN" sz="1800" b="1" dirty="0">
                <a:solidFill>
                  <a:srgbClr val="C00000"/>
                </a:solidFill>
                <a:effectLst/>
                <a:latin typeface="Maiandra GD" panose="020E0502030308020204" pitchFamily="34" charset="0"/>
                <a:ea typeface="Calibri" panose="020F0502020204030204" pitchFamily="34" charset="0"/>
              </a:rPr>
              <a:t>π</a:t>
            </a:r>
            <a:r>
              <a:rPr lang="en-IN" sz="1800" b="1" baseline="30000" dirty="0">
                <a:solidFill>
                  <a:srgbClr val="C00000"/>
                </a:solidFill>
                <a:effectLst/>
                <a:latin typeface="Maiandra GD" panose="020E0502030308020204" pitchFamily="34" charset="0"/>
                <a:ea typeface="Calibri" panose="020F0502020204030204" pitchFamily="34" charset="0"/>
              </a:rPr>
              <a:t>2</a:t>
            </a:r>
            <a:r>
              <a:rPr lang="en-IN" sz="1800" b="1" baseline="-25000" dirty="0">
                <a:solidFill>
                  <a:srgbClr val="C00000"/>
                </a:solidFill>
                <a:effectLst/>
                <a:latin typeface="Maiandra GD" panose="020E0502030308020204" pitchFamily="34" charset="0"/>
                <a:ea typeface="Calibri" panose="020F0502020204030204" pitchFamily="34" charset="0"/>
              </a:rPr>
              <a:t>1</a:t>
            </a:r>
            <a:r>
              <a:rPr lang="en-IN" sz="1800" b="1" dirty="0">
                <a:solidFill>
                  <a:srgbClr val="C00000"/>
                </a:solidFill>
                <a:effectLst/>
                <a:latin typeface="Maiandra GD" panose="020E0502030308020204" pitchFamily="34" charset="0"/>
                <a:ea typeface="Calibri" panose="020F0502020204030204" pitchFamily="34" charset="0"/>
              </a:rPr>
              <a:t>π</a:t>
            </a:r>
            <a:r>
              <a:rPr lang="en-IN" sz="1800" b="1" baseline="-25000" dirty="0">
                <a:solidFill>
                  <a:srgbClr val="C00000"/>
                </a:solidFill>
                <a:effectLst/>
                <a:latin typeface="Maiandra GD" panose="020E0502030308020204" pitchFamily="34" charset="0"/>
                <a:ea typeface="Calibri" panose="020F0502020204030204" pitchFamily="34" charset="0"/>
              </a:rPr>
              <a:t>2</a:t>
            </a:r>
            <a:r>
              <a:rPr lang="en-IN" sz="1800" b="1" baseline="30000" dirty="0">
                <a:solidFill>
                  <a:srgbClr val="C00000"/>
                </a:solidFill>
                <a:effectLst/>
                <a:latin typeface="Maiandra GD" panose="020E0502030308020204" pitchFamily="34" charset="0"/>
                <a:ea typeface="Calibri" panose="020F0502020204030204" pitchFamily="34" charset="0"/>
              </a:rPr>
              <a:t>2			</a:t>
            </a:r>
            <a:r>
              <a:rPr lang="en-IN" sz="1800" b="1" dirty="0">
                <a:solidFill>
                  <a:srgbClr val="C00000"/>
                </a:solidFill>
                <a:effectLst/>
                <a:latin typeface="Maiandra GD" panose="020E0502030308020204" pitchFamily="34" charset="0"/>
                <a:ea typeface="Calibri" panose="020F0502020204030204" pitchFamily="34" charset="0"/>
              </a:rPr>
              <a:t>σ</a:t>
            </a:r>
            <a:r>
              <a:rPr lang="en-IN" sz="1800" b="1" baseline="30000" dirty="0">
                <a:solidFill>
                  <a:srgbClr val="C00000"/>
                </a:solidFill>
                <a:effectLst/>
                <a:latin typeface="Maiandra GD" panose="020E0502030308020204" pitchFamily="34" charset="0"/>
                <a:ea typeface="Calibri" panose="020F0502020204030204" pitchFamily="34" charset="0"/>
              </a:rPr>
              <a:t>2</a:t>
            </a:r>
            <a:r>
              <a:rPr lang="en-IN" sz="1800" b="1" dirty="0">
                <a:solidFill>
                  <a:srgbClr val="C00000"/>
                </a:solidFill>
                <a:effectLst/>
                <a:latin typeface="Maiandra GD" panose="020E0502030308020204" pitchFamily="34" charset="0"/>
                <a:ea typeface="Calibri" panose="020F0502020204030204" pitchFamily="34" charset="0"/>
              </a:rPr>
              <a:t>π</a:t>
            </a:r>
            <a:r>
              <a:rPr lang="en-IN" sz="1800" b="1" baseline="-25000" dirty="0">
                <a:solidFill>
                  <a:srgbClr val="C00000"/>
                </a:solidFill>
                <a:effectLst/>
                <a:latin typeface="Maiandra GD" panose="020E0502030308020204" pitchFamily="34" charset="0"/>
                <a:ea typeface="Calibri" panose="020F0502020204030204" pitchFamily="34" charset="0"/>
              </a:rPr>
              <a:t>1</a:t>
            </a:r>
            <a:r>
              <a:rPr lang="en-IN" sz="1800" b="1" baseline="30000" dirty="0">
                <a:solidFill>
                  <a:srgbClr val="C00000"/>
                </a:solidFill>
                <a:effectLst/>
                <a:latin typeface="Maiandra GD" panose="020E0502030308020204" pitchFamily="34" charset="0"/>
                <a:ea typeface="Calibri" panose="020F0502020204030204" pitchFamily="34" charset="0"/>
              </a:rPr>
              <a:t>2</a:t>
            </a:r>
            <a:r>
              <a:rPr lang="en-IN" sz="1800" b="1" dirty="0">
                <a:solidFill>
                  <a:srgbClr val="C00000"/>
                </a:solidFill>
                <a:effectLst/>
                <a:latin typeface="Maiandra GD" panose="020E0502030308020204" pitchFamily="34" charset="0"/>
                <a:ea typeface="Calibri" panose="020F0502020204030204" pitchFamily="34" charset="0"/>
              </a:rPr>
              <a:t> π</a:t>
            </a:r>
            <a:r>
              <a:rPr lang="en-IN" sz="1800" b="1" baseline="-25000" dirty="0">
                <a:solidFill>
                  <a:srgbClr val="C00000"/>
                </a:solidFill>
                <a:effectLst/>
                <a:latin typeface="Maiandra GD" panose="020E0502030308020204" pitchFamily="34" charset="0"/>
                <a:ea typeface="Calibri" panose="020F0502020204030204" pitchFamily="34" charset="0"/>
              </a:rPr>
              <a:t>2</a:t>
            </a:r>
            <a:r>
              <a:rPr lang="en-IN" sz="1800" b="1" baseline="30000" dirty="0">
                <a:solidFill>
                  <a:srgbClr val="C00000"/>
                </a:solidFill>
                <a:effectLst/>
                <a:latin typeface="Maiandra GD" panose="020E0502030308020204" pitchFamily="34" charset="0"/>
                <a:ea typeface="Calibri" panose="020F0502020204030204" pitchFamily="34" charset="0"/>
              </a:rPr>
              <a:t>2</a:t>
            </a:r>
            <a:r>
              <a:rPr lang="en-IN" sz="1800" b="1" dirty="0">
                <a:solidFill>
                  <a:srgbClr val="C00000"/>
                </a:solidFill>
                <a:effectLst/>
                <a:latin typeface="Maiandra GD" panose="020E0502030308020204" pitchFamily="34" charset="0"/>
                <a:ea typeface="Calibri" panose="020F0502020204030204" pitchFamily="34" charset="0"/>
              </a:rPr>
              <a:t> π</a:t>
            </a:r>
            <a:r>
              <a:rPr lang="en-IN" sz="1800" b="1" baseline="-25000" dirty="0">
                <a:solidFill>
                  <a:srgbClr val="C00000"/>
                </a:solidFill>
                <a:effectLst/>
                <a:latin typeface="Maiandra GD" panose="020E0502030308020204" pitchFamily="34" charset="0"/>
                <a:ea typeface="Calibri" panose="020F0502020204030204" pitchFamily="34" charset="0"/>
              </a:rPr>
              <a:t>3</a:t>
            </a:r>
            <a:endParaRPr lang="en-IN" b="1" dirty="0">
              <a:solidFill>
                <a:srgbClr val="C00000"/>
              </a:solidFill>
              <a:latin typeface="Maiandra GD" panose="020E0502030308020204" pitchFamily="34" charset="0"/>
            </a:endParaRPr>
          </a:p>
        </p:txBody>
      </p:sp>
      <p:graphicFrame>
        <p:nvGraphicFramePr>
          <p:cNvPr id="58" name="Object 57">
            <a:extLst>
              <a:ext uri="{FF2B5EF4-FFF2-40B4-BE49-F238E27FC236}">
                <a16:creationId xmlns:a16="http://schemas.microsoft.com/office/drawing/2014/main" id="{CE34CBB4-0E5E-43A0-B79D-7A0A7CB20650}"/>
              </a:ext>
            </a:extLst>
          </p:cNvPr>
          <p:cNvGraphicFramePr>
            <a:graphicFrameLocks noChangeAspect="1"/>
          </p:cNvGraphicFramePr>
          <p:nvPr>
            <p:extLst>
              <p:ext uri="{D42A27DB-BD31-4B8C-83A1-F6EECF244321}">
                <p14:modId xmlns:p14="http://schemas.microsoft.com/office/powerpoint/2010/main" val="3324553692"/>
              </p:ext>
            </p:extLst>
          </p:nvPr>
        </p:nvGraphicFramePr>
        <p:xfrm>
          <a:off x="4104155" y="4176625"/>
          <a:ext cx="1054083" cy="306822"/>
        </p:xfrm>
        <a:graphic>
          <a:graphicData uri="http://schemas.openxmlformats.org/presentationml/2006/ole">
            <mc:AlternateContent xmlns:mc="http://schemas.openxmlformats.org/markup-compatibility/2006">
              <mc:Choice xmlns:v="urn:schemas-microsoft-com:vml" Requires="v">
                <p:oleObj spid="_x0000_s32092" name="CS ChemDraw Drawing" r:id="rId19" imgW="1015200" imgH="295920" progId="ChemDraw.Document.6.0">
                  <p:embed/>
                </p:oleObj>
              </mc:Choice>
              <mc:Fallback>
                <p:oleObj name="CS ChemDraw Drawing" r:id="rId19" imgW="1015200" imgH="295920" progId="ChemDraw.Document.6.0">
                  <p:embed/>
                  <p:pic>
                    <p:nvPicPr>
                      <p:cNvPr id="24" name="Object 23">
                        <a:extLst>
                          <a:ext uri="{FF2B5EF4-FFF2-40B4-BE49-F238E27FC236}">
                            <a16:creationId xmlns:a16="http://schemas.microsoft.com/office/drawing/2014/main" id="{FF4B78AC-1EA7-4A13-9F75-16D411D285F8}"/>
                          </a:ext>
                        </a:extLst>
                      </p:cNvPr>
                      <p:cNvPicPr/>
                      <p:nvPr/>
                    </p:nvPicPr>
                    <p:blipFill>
                      <a:blip r:embed="rId12"/>
                      <a:stretch>
                        <a:fillRect/>
                      </a:stretch>
                    </p:blipFill>
                    <p:spPr>
                      <a:xfrm>
                        <a:off x="4104155" y="4176625"/>
                        <a:ext cx="1054083" cy="306822"/>
                      </a:xfrm>
                      <a:prstGeom prst="rect">
                        <a:avLst/>
                      </a:prstGeom>
                    </p:spPr>
                  </p:pic>
                </p:oleObj>
              </mc:Fallback>
            </mc:AlternateContent>
          </a:graphicData>
        </a:graphic>
      </p:graphicFrame>
      <p:sp>
        <p:nvSpPr>
          <p:cNvPr id="60" name="TextBox 59">
            <a:extLst>
              <a:ext uri="{FF2B5EF4-FFF2-40B4-BE49-F238E27FC236}">
                <a16:creationId xmlns:a16="http://schemas.microsoft.com/office/drawing/2014/main" id="{375564AD-F7DA-47E1-8A96-769B89927681}"/>
              </a:ext>
            </a:extLst>
          </p:cNvPr>
          <p:cNvSpPr txBox="1"/>
          <p:nvPr/>
        </p:nvSpPr>
        <p:spPr>
          <a:xfrm>
            <a:off x="7413069" y="4176625"/>
            <a:ext cx="2066394" cy="369332"/>
          </a:xfrm>
          <a:prstGeom prst="rect">
            <a:avLst/>
          </a:prstGeom>
          <a:noFill/>
        </p:spPr>
        <p:txBody>
          <a:bodyPr wrap="square">
            <a:spAutoFit/>
          </a:bodyPr>
          <a:lstStyle/>
          <a:p>
            <a:r>
              <a:rPr lang="en-IN" b="1" dirty="0">
                <a:solidFill>
                  <a:srgbClr val="C00000"/>
                </a:solidFill>
                <a:latin typeface="Maiandra GD" panose="020E0502030308020204" pitchFamily="34" charset="0"/>
                <a:ea typeface="Calibri" panose="020F0502020204030204" pitchFamily="34" charset="0"/>
              </a:rPr>
              <a:t>     </a:t>
            </a:r>
            <a:r>
              <a:rPr lang="en-IN" sz="1800" b="1" dirty="0">
                <a:solidFill>
                  <a:srgbClr val="C00000"/>
                </a:solidFill>
                <a:effectLst/>
                <a:latin typeface="Maiandra GD" panose="020E0502030308020204" pitchFamily="34" charset="0"/>
                <a:ea typeface="Calibri" panose="020F0502020204030204" pitchFamily="34" charset="0"/>
              </a:rPr>
              <a:t>ψ</a:t>
            </a:r>
            <a:r>
              <a:rPr lang="en-IN" sz="1800" b="1" baseline="-25000" dirty="0">
                <a:solidFill>
                  <a:srgbClr val="C00000"/>
                </a:solidFill>
                <a:effectLst/>
                <a:latin typeface="Maiandra GD" panose="020E0502030308020204" pitchFamily="34" charset="0"/>
                <a:ea typeface="Calibri" panose="020F0502020204030204" pitchFamily="34" charset="0"/>
              </a:rPr>
              <a:t>1</a:t>
            </a:r>
            <a:r>
              <a:rPr lang="en-IN" sz="1800" b="1" baseline="30000" dirty="0">
                <a:solidFill>
                  <a:srgbClr val="C00000"/>
                </a:solidFill>
                <a:effectLst/>
                <a:latin typeface="Maiandra GD" panose="020E0502030308020204" pitchFamily="34" charset="0"/>
                <a:ea typeface="Calibri" panose="020F0502020204030204" pitchFamily="34" charset="0"/>
              </a:rPr>
              <a:t>2 </a:t>
            </a:r>
            <a:r>
              <a:rPr lang="en-IN" sz="1800" b="1" dirty="0">
                <a:solidFill>
                  <a:srgbClr val="C00000"/>
                </a:solidFill>
                <a:effectLst/>
                <a:latin typeface="Maiandra GD" panose="020E0502030308020204" pitchFamily="34" charset="0"/>
                <a:ea typeface="Calibri" panose="020F0502020204030204" pitchFamily="34" charset="0"/>
              </a:rPr>
              <a:t>ψ</a:t>
            </a:r>
            <a:r>
              <a:rPr lang="en-IN" sz="1800" b="1" baseline="-25000" dirty="0">
                <a:solidFill>
                  <a:srgbClr val="C00000"/>
                </a:solidFill>
                <a:effectLst/>
                <a:latin typeface="Maiandra GD" panose="020E0502030308020204" pitchFamily="34" charset="0"/>
                <a:ea typeface="Calibri" panose="020F0502020204030204" pitchFamily="34" charset="0"/>
              </a:rPr>
              <a:t>2</a:t>
            </a:r>
            <a:r>
              <a:rPr lang="en-IN" sz="1800" b="1" baseline="30000" dirty="0">
                <a:solidFill>
                  <a:srgbClr val="C00000"/>
                </a:solidFill>
                <a:effectLst/>
                <a:latin typeface="Maiandra GD" panose="020E0502030308020204" pitchFamily="34" charset="0"/>
                <a:ea typeface="Calibri" panose="020F0502020204030204" pitchFamily="34" charset="0"/>
              </a:rPr>
              <a:t>2</a:t>
            </a:r>
            <a:r>
              <a:rPr lang="en-IN" sz="1800" b="1" dirty="0">
                <a:solidFill>
                  <a:srgbClr val="C00000"/>
                </a:solidFill>
                <a:effectLst/>
                <a:latin typeface="Maiandra GD" panose="020E0502030308020204" pitchFamily="34" charset="0"/>
                <a:ea typeface="Calibri" panose="020F0502020204030204" pitchFamily="34" charset="0"/>
              </a:rPr>
              <a:t>ψ</a:t>
            </a:r>
            <a:r>
              <a:rPr lang="en-IN" sz="1800" b="1" baseline="-25000" dirty="0">
                <a:solidFill>
                  <a:srgbClr val="C00000"/>
                </a:solidFill>
                <a:effectLst/>
                <a:latin typeface="Maiandra GD" panose="020E0502030308020204" pitchFamily="34" charset="0"/>
                <a:ea typeface="Calibri" panose="020F0502020204030204" pitchFamily="34" charset="0"/>
              </a:rPr>
              <a:t>3</a:t>
            </a:r>
            <a:r>
              <a:rPr lang="en-IN" sz="1800" b="1" dirty="0">
                <a:solidFill>
                  <a:srgbClr val="C00000"/>
                </a:solidFill>
                <a:effectLst/>
                <a:latin typeface="Maiandra GD" panose="020E0502030308020204" pitchFamily="34" charset="0"/>
                <a:ea typeface="Calibri" panose="020F0502020204030204" pitchFamily="34" charset="0"/>
              </a:rPr>
              <a:t>ψ</a:t>
            </a:r>
            <a:r>
              <a:rPr lang="en-IN" sz="1800" b="1" baseline="-25000" dirty="0">
                <a:solidFill>
                  <a:srgbClr val="C00000"/>
                </a:solidFill>
                <a:effectLst/>
                <a:latin typeface="Maiandra GD" panose="020E0502030308020204" pitchFamily="34" charset="0"/>
                <a:ea typeface="Calibri" panose="020F0502020204030204" pitchFamily="34" charset="0"/>
              </a:rPr>
              <a:t>4</a:t>
            </a:r>
            <a:r>
              <a:rPr lang="en-IN" sz="1800" b="1" baseline="30000" dirty="0">
                <a:solidFill>
                  <a:srgbClr val="C00000"/>
                </a:solidFill>
                <a:effectLst/>
                <a:latin typeface="Maiandra GD" panose="020E0502030308020204" pitchFamily="34" charset="0"/>
                <a:ea typeface="Calibri" panose="020F0502020204030204" pitchFamily="34" charset="0"/>
              </a:rPr>
              <a:t>*</a:t>
            </a:r>
            <a:r>
              <a:rPr lang="en-IN" sz="1800" b="1" dirty="0">
                <a:solidFill>
                  <a:srgbClr val="C00000"/>
                </a:solidFill>
                <a:effectLst/>
                <a:latin typeface="Maiandra GD" panose="020E0502030308020204" pitchFamily="34" charset="0"/>
                <a:ea typeface="Calibri" panose="020F0502020204030204" pitchFamily="34" charset="0"/>
              </a:rPr>
              <a:t> </a:t>
            </a:r>
            <a:endParaRPr lang="en-IN" b="1" dirty="0">
              <a:solidFill>
                <a:srgbClr val="C00000"/>
              </a:solidFill>
              <a:latin typeface="Maiandra GD" panose="020E0502030308020204" pitchFamily="34" charset="0"/>
            </a:endParaRPr>
          </a:p>
        </p:txBody>
      </p:sp>
      <p:sp>
        <p:nvSpPr>
          <p:cNvPr id="62" name="TextBox 61">
            <a:extLst>
              <a:ext uri="{FF2B5EF4-FFF2-40B4-BE49-F238E27FC236}">
                <a16:creationId xmlns:a16="http://schemas.microsoft.com/office/drawing/2014/main" id="{59AE031C-7A8D-4BDF-AD99-5965B514A3FE}"/>
              </a:ext>
            </a:extLst>
          </p:cNvPr>
          <p:cNvSpPr txBox="1"/>
          <p:nvPr/>
        </p:nvSpPr>
        <p:spPr>
          <a:xfrm>
            <a:off x="10740210" y="4180721"/>
            <a:ext cx="1634205" cy="375552"/>
          </a:xfrm>
          <a:prstGeom prst="rect">
            <a:avLst/>
          </a:prstGeom>
          <a:noFill/>
        </p:spPr>
        <p:txBody>
          <a:bodyPr wrap="square">
            <a:spAutoFit/>
          </a:bodyPr>
          <a:lstStyle/>
          <a:p>
            <a:pPr>
              <a:lnSpc>
                <a:spcPct val="107000"/>
              </a:lnSpc>
              <a:spcAft>
                <a:spcPts val="800"/>
              </a:spcAft>
            </a:pPr>
            <a:r>
              <a:rPr lang="en-IN" sz="1800" b="1" dirty="0">
                <a:solidFill>
                  <a:srgbClr val="C00000"/>
                </a:solidFill>
                <a:effectLst/>
                <a:latin typeface="Maiandra GD" panose="020E0502030308020204" pitchFamily="34" charset="0"/>
                <a:ea typeface="Calibri" panose="020F0502020204030204" pitchFamily="34" charset="0"/>
                <a:cs typeface="Calibri" panose="020F0502020204030204" pitchFamily="34" charset="0"/>
              </a:rPr>
              <a:t>ψ</a:t>
            </a:r>
            <a:r>
              <a:rPr lang="en-IN" sz="1800" b="1" baseline="-25000" dirty="0">
                <a:solidFill>
                  <a:srgbClr val="C00000"/>
                </a:solidFill>
                <a:effectLst/>
                <a:latin typeface="Maiandra GD" panose="020E0502030308020204" pitchFamily="34" charset="0"/>
                <a:ea typeface="Calibri" panose="020F0502020204030204" pitchFamily="34" charset="0"/>
                <a:cs typeface="Calibri" panose="020F0502020204030204" pitchFamily="34" charset="0"/>
              </a:rPr>
              <a:t>1</a:t>
            </a:r>
            <a:r>
              <a:rPr lang="en-IN" sz="1800" b="1" baseline="30000" dirty="0">
                <a:solidFill>
                  <a:srgbClr val="C00000"/>
                </a:solidFill>
                <a:effectLst/>
                <a:latin typeface="Maiandra GD" panose="020E0502030308020204" pitchFamily="34" charset="0"/>
                <a:ea typeface="Calibri" panose="020F0502020204030204" pitchFamily="34" charset="0"/>
                <a:cs typeface="Calibri" panose="020F0502020204030204" pitchFamily="34" charset="0"/>
              </a:rPr>
              <a:t>2 </a:t>
            </a:r>
            <a:r>
              <a:rPr lang="en-IN" sz="1800" b="1" dirty="0">
                <a:solidFill>
                  <a:srgbClr val="C00000"/>
                </a:solidFill>
                <a:effectLst/>
                <a:latin typeface="Maiandra GD" panose="020E0502030308020204" pitchFamily="34" charset="0"/>
                <a:ea typeface="Calibri" panose="020F0502020204030204" pitchFamily="34" charset="0"/>
                <a:cs typeface="Calibri" panose="020F0502020204030204" pitchFamily="34" charset="0"/>
              </a:rPr>
              <a:t>ψ</a:t>
            </a:r>
            <a:r>
              <a:rPr lang="en-IN" sz="1800" b="1" baseline="-25000" dirty="0">
                <a:solidFill>
                  <a:srgbClr val="C00000"/>
                </a:solidFill>
                <a:effectLst/>
                <a:latin typeface="Maiandra GD" panose="020E0502030308020204" pitchFamily="34" charset="0"/>
                <a:ea typeface="Calibri" panose="020F0502020204030204" pitchFamily="34" charset="0"/>
                <a:cs typeface="Calibri" panose="020F0502020204030204" pitchFamily="34" charset="0"/>
              </a:rPr>
              <a:t>2</a:t>
            </a:r>
            <a:r>
              <a:rPr lang="en-IN" sz="1800" b="1" baseline="30000" dirty="0">
                <a:solidFill>
                  <a:srgbClr val="C00000"/>
                </a:solidFill>
                <a:effectLst/>
                <a:latin typeface="Maiandra GD" panose="020E0502030308020204" pitchFamily="34" charset="0"/>
                <a:ea typeface="Calibri" panose="020F0502020204030204" pitchFamily="34" charset="0"/>
                <a:cs typeface="Calibri" panose="020F0502020204030204" pitchFamily="34" charset="0"/>
              </a:rPr>
              <a:t>2</a:t>
            </a:r>
            <a:r>
              <a:rPr lang="en-IN" sz="1400" b="1" kern="1200" dirty="0">
                <a:solidFill>
                  <a:srgbClr val="C00000"/>
                </a:solidFill>
                <a:effectLst/>
                <a:latin typeface="Maiandra GD" panose="020E0502030308020204" pitchFamily="34" charset="0"/>
                <a:ea typeface="Calibri" panose="020F0502020204030204" pitchFamily="34" charset="0"/>
                <a:cs typeface="Calibri" panose="020F0502020204030204" pitchFamily="34" charset="0"/>
              </a:rPr>
              <a:t> </a:t>
            </a:r>
            <a:r>
              <a:rPr lang="en-IN" sz="1800" b="1" dirty="0">
                <a:solidFill>
                  <a:srgbClr val="C00000"/>
                </a:solidFill>
                <a:effectLst/>
                <a:latin typeface="Maiandra GD" panose="020E0502030308020204" pitchFamily="34" charset="0"/>
                <a:ea typeface="Calibri" panose="020F0502020204030204" pitchFamily="34" charset="0"/>
                <a:cs typeface="Calibri" panose="020F0502020204030204" pitchFamily="34" charset="0"/>
              </a:rPr>
              <a:t>ψ</a:t>
            </a:r>
            <a:r>
              <a:rPr lang="en-IN" sz="1800" b="1" baseline="-25000" dirty="0">
                <a:solidFill>
                  <a:srgbClr val="C00000"/>
                </a:solidFill>
                <a:effectLst/>
                <a:latin typeface="Maiandra GD" panose="020E0502030308020204" pitchFamily="34" charset="0"/>
                <a:ea typeface="Calibri" panose="020F0502020204030204" pitchFamily="34" charset="0"/>
                <a:cs typeface="Calibri" panose="020F0502020204030204" pitchFamily="34" charset="0"/>
              </a:rPr>
              <a:t>3</a:t>
            </a:r>
            <a:r>
              <a:rPr lang="en-IN" sz="1800" b="1" baseline="30000" dirty="0">
                <a:solidFill>
                  <a:srgbClr val="C00000"/>
                </a:solidFill>
                <a:effectLst/>
                <a:latin typeface="Maiandra GD" panose="020E0502030308020204" pitchFamily="34" charset="0"/>
                <a:ea typeface="Calibri" panose="020F0502020204030204" pitchFamily="34" charset="0"/>
                <a:cs typeface="Calibri" panose="020F0502020204030204" pitchFamily="34" charset="0"/>
              </a:rPr>
              <a:t>2</a:t>
            </a:r>
            <a:endParaRPr lang="en-IN" sz="1000" b="1" dirty="0">
              <a:solidFill>
                <a:srgbClr val="C00000"/>
              </a:solidFill>
              <a:effectLst/>
              <a:latin typeface="Maiandra GD" panose="020E0502030308020204" pitchFamily="34" charset="0"/>
              <a:ea typeface="Calibri" panose="020F0502020204030204" pitchFamily="34" charset="0"/>
              <a:cs typeface="Gautami" panose="020B0502040204020203" pitchFamily="34" charset="0"/>
            </a:endParaRPr>
          </a:p>
        </p:txBody>
      </p:sp>
      <p:graphicFrame>
        <p:nvGraphicFramePr>
          <p:cNvPr id="64" name="Object 63">
            <a:extLst>
              <a:ext uri="{FF2B5EF4-FFF2-40B4-BE49-F238E27FC236}">
                <a16:creationId xmlns:a16="http://schemas.microsoft.com/office/drawing/2014/main" id="{BF1F97EB-8DE5-427D-92E1-D00E322D63EC}"/>
              </a:ext>
            </a:extLst>
          </p:cNvPr>
          <p:cNvGraphicFramePr>
            <a:graphicFrameLocks noChangeAspect="1"/>
          </p:cNvGraphicFramePr>
          <p:nvPr>
            <p:extLst>
              <p:ext uri="{D42A27DB-BD31-4B8C-83A1-F6EECF244321}">
                <p14:modId xmlns:p14="http://schemas.microsoft.com/office/powerpoint/2010/main" val="2420793006"/>
              </p:ext>
            </p:extLst>
          </p:nvPr>
        </p:nvGraphicFramePr>
        <p:xfrm>
          <a:off x="6373631" y="4344862"/>
          <a:ext cx="1385187" cy="115887"/>
        </p:xfrm>
        <a:graphic>
          <a:graphicData uri="http://schemas.openxmlformats.org/presentationml/2006/ole">
            <mc:AlternateContent xmlns:mc="http://schemas.openxmlformats.org/markup-compatibility/2006">
              <mc:Choice xmlns:v="urn:schemas-microsoft-com:vml" Requires="v">
                <p:oleObj spid="_x0000_s32093" name="CS ChemDraw Drawing" r:id="rId20" imgW="951120" imgH="116280" progId="ChemDraw.Document.6.0">
                  <p:embed/>
                </p:oleObj>
              </mc:Choice>
              <mc:Fallback>
                <p:oleObj name="CS ChemDraw Drawing" r:id="rId20" imgW="951120" imgH="116280" progId="ChemDraw.Document.6.0">
                  <p:embed/>
                  <p:pic>
                    <p:nvPicPr>
                      <p:cNvPr id="30" name="Object 29">
                        <a:extLst>
                          <a:ext uri="{FF2B5EF4-FFF2-40B4-BE49-F238E27FC236}">
                            <a16:creationId xmlns:a16="http://schemas.microsoft.com/office/drawing/2014/main" id="{9FFAEB8E-A69A-41A7-ADB9-C1DA2F7624E1}"/>
                          </a:ext>
                        </a:extLst>
                      </p:cNvPr>
                      <p:cNvPicPr/>
                      <p:nvPr/>
                    </p:nvPicPr>
                    <p:blipFill>
                      <a:blip r:embed="rId14"/>
                      <a:stretch>
                        <a:fillRect/>
                      </a:stretch>
                    </p:blipFill>
                    <p:spPr>
                      <a:xfrm>
                        <a:off x="6373631" y="4344862"/>
                        <a:ext cx="1385187" cy="115887"/>
                      </a:xfrm>
                      <a:prstGeom prst="rect">
                        <a:avLst/>
                      </a:prstGeom>
                    </p:spPr>
                  </p:pic>
                </p:oleObj>
              </mc:Fallback>
            </mc:AlternateContent>
          </a:graphicData>
        </a:graphic>
      </p:graphicFrame>
      <p:graphicFrame>
        <p:nvGraphicFramePr>
          <p:cNvPr id="66" name="Object 65">
            <a:extLst>
              <a:ext uri="{FF2B5EF4-FFF2-40B4-BE49-F238E27FC236}">
                <a16:creationId xmlns:a16="http://schemas.microsoft.com/office/drawing/2014/main" id="{0CE9FFC7-D327-4DDB-B4CE-318767A6469C}"/>
              </a:ext>
            </a:extLst>
          </p:cNvPr>
          <p:cNvGraphicFramePr>
            <a:graphicFrameLocks noChangeAspect="1"/>
          </p:cNvGraphicFramePr>
          <p:nvPr>
            <p:extLst>
              <p:ext uri="{D42A27DB-BD31-4B8C-83A1-F6EECF244321}">
                <p14:modId xmlns:p14="http://schemas.microsoft.com/office/powerpoint/2010/main" val="1917811404"/>
              </p:ext>
            </p:extLst>
          </p:nvPr>
        </p:nvGraphicFramePr>
        <p:xfrm>
          <a:off x="9250011" y="4257372"/>
          <a:ext cx="1490199" cy="222250"/>
        </p:xfrm>
        <a:graphic>
          <a:graphicData uri="http://schemas.openxmlformats.org/presentationml/2006/ole">
            <mc:AlternateContent xmlns:mc="http://schemas.openxmlformats.org/markup-compatibility/2006">
              <mc:Choice xmlns:v="urn:schemas-microsoft-com:vml" Requires="v">
                <p:oleObj spid="_x0000_s32094" name="CS ChemDraw Drawing" r:id="rId21" imgW="1015200" imgH="221760" progId="ChemDraw.Document.6.0">
                  <p:embed/>
                </p:oleObj>
              </mc:Choice>
              <mc:Fallback>
                <p:oleObj name="CS ChemDraw Drawing" r:id="rId21" imgW="1015200" imgH="221760" progId="ChemDraw.Document.6.0">
                  <p:embed/>
                  <p:pic>
                    <p:nvPicPr>
                      <p:cNvPr id="32" name="Object 31">
                        <a:extLst>
                          <a:ext uri="{FF2B5EF4-FFF2-40B4-BE49-F238E27FC236}">
                            <a16:creationId xmlns:a16="http://schemas.microsoft.com/office/drawing/2014/main" id="{B79F09E7-0892-4CCC-A5D9-EDF9CFE8E320}"/>
                          </a:ext>
                        </a:extLst>
                      </p:cNvPr>
                      <p:cNvPicPr/>
                      <p:nvPr/>
                    </p:nvPicPr>
                    <p:blipFill>
                      <a:blip r:embed="rId16"/>
                      <a:stretch>
                        <a:fillRect/>
                      </a:stretch>
                    </p:blipFill>
                    <p:spPr>
                      <a:xfrm>
                        <a:off x="9250011" y="4257372"/>
                        <a:ext cx="1490199" cy="222250"/>
                      </a:xfrm>
                      <a:prstGeom prst="rect">
                        <a:avLst/>
                      </a:prstGeom>
                    </p:spPr>
                  </p:pic>
                </p:oleObj>
              </mc:Fallback>
            </mc:AlternateContent>
          </a:graphicData>
        </a:graphic>
      </p:graphicFrame>
      <p:sp>
        <p:nvSpPr>
          <p:cNvPr id="68" name="TextBox 67">
            <a:extLst>
              <a:ext uri="{FF2B5EF4-FFF2-40B4-BE49-F238E27FC236}">
                <a16:creationId xmlns:a16="http://schemas.microsoft.com/office/drawing/2014/main" id="{E30E5C1F-E2D3-4DAB-9D10-91E36B040EF8}"/>
              </a:ext>
            </a:extLst>
          </p:cNvPr>
          <p:cNvSpPr txBox="1"/>
          <p:nvPr/>
        </p:nvSpPr>
        <p:spPr>
          <a:xfrm>
            <a:off x="3120612" y="4595277"/>
            <a:ext cx="1044106" cy="646331"/>
          </a:xfrm>
          <a:prstGeom prst="rect">
            <a:avLst/>
          </a:prstGeom>
          <a:noFill/>
        </p:spPr>
        <p:txBody>
          <a:bodyPr wrap="square" rtlCol="0">
            <a:spAutoFit/>
          </a:bodyPr>
          <a:lstStyle/>
          <a:p>
            <a:pPr algn="ctr"/>
            <a:r>
              <a:rPr lang="en-US" b="1" dirty="0">
                <a:solidFill>
                  <a:srgbClr val="002060"/>
                </a:solidFill>
                <a:latin typeface="Maiandra GD" panose="020E0502030308020204" pitchFamily="34" charset="0"/>
              </a:rPr>
              <a:t>Ground State</a:t>
            </a:r>
            <a:endParaRPr lang="en-IN" b="1" dirty="0">
              <a:solidFill>
                <a:srgbClr val="002060"/>
              </a:solidFill>
              <a:latin typeface="Maiandra GD" panose="020E0502030308020204" pitchFamily="34" charset="0"/>
            </a:endParaRPr>
          </a:p>
        </p:txBody>
      </p:sp>
      <p:sp>
        <p:nvSpPr>
          <p:cNvPr id="70" name="TextBox 69">
            <a:extLst>
              <a:ext uri="{FF2B5EF4-FFF2-40B4-BE49-F238E27FC236}">
                <a16:creationId xmlns:a16="http://schemas.microsoft.com/office/drawing/2014/main" id="{76175F2F-F60C-4AA5-A253-5A344DA7B83C}"/>
              </a:ext>
            </a:extLst>
          </p:cNvPr>
          <p:cNvSpPr txBox="1"/>
          <p:nvPr/>
        </p:nvSpPr>
        <p:spPr>
          <a:xfrm>
            <a:off x="10844261" y="4589554"/>
            <a:ext cx="1044106" cy="646331"/>
          </a:xfrm>
          <a:prstGeom prst="rect">
            <a:avLst/>
          </a:prstGeom>
          <a:noFill/>
        </p:spPr>
        <p:txBody>
          <a:bodyPr wrap="square" rtlCol="0">
            <a:spAutoFit/>
          </a:bodyPr>
          <a:lstStyle/>
          <a:p>
            <a:pPr algn="ctr"/>
            <a:r>
              <a:rPr lang="en-US" b="1" dirty="0">
                <a:solidFill>
                  <a:srgbClr val="002060"/>
                </a:solidFill>
                <a:latin typeface="Maiandra GD" panose="020E0502030308020204" pitchFamily="34" charset="0"/>
              </a:rPr>
              <a:t>Ground State</a:t>
            </a:r>
            <a:endParaRPr lang="en-IN" b="1" dirty="0">
              <a:solidFill>
                <a:srgbClr val="002060"/>
              </a:solidFill>
              <a:latin typeface="Maiandra GD" panose="020E0502030308020204" pitchFamily="34" charset="0"/>
            </a:endParaRPr>
          </a:p>
        </p:txBody>
      </p:sp>
      <p:sp>
        <p:nvSpPr>
          <p:cNvPr id="72" name="TextBox 71">
            <a:extLst>
              <a:ext uri="{FF2B5EF4-FFF2-40B4-BE49-F238E27FC236}">
                <a16:creationId xmlns:a16="http://schemas.microsoft.com/office/drawing/2014/main" id="{B7589724-5BFC-4839-95A1-4FFF5D5ACA00}"/>
              </a:ext>
            </a:extLst>
          </p:cNvPr>
          <p:cNvSpPr txBox="1"/>
          <p:nvPr/>
        </p:nvSpPr>
        <p:spPr>
          <a:xfrm>
            <a:off x="5054946" y="4589553"/>
            <a:ext cx="1376513" cy="646331"/>
          </a:xfrm>
          <a:prstGeom prst="rect">
            <a:avLst/>
          </a:prstGeom>
          <a:noFill/>
        </p:spPr>
        <p:txBody>
          <a:bodyPr wrap="square" rtlCol="0">
            <a:spAutoFit/>
          </a:bodyPr>
          <a:lstStyle/>
          <a:p>
            <a:pPr algn="ctr"/>
            <a:r>
              <a:rPr lang="en-US" b="1" dirty="0">
                <a:solidFill>
                  <a:srgbClr val="002060"/>
                </a:solidFill>
                <a:latin typeface="Maiandra GD" panose="020E0502030308020204" pitchFamily="34" charset="0"/>
              </a:rPr>
              <a:t>First Excited State</a:t>
            </a:r>
            <a:endParaRPr lang="en-IN" b="1" dirty="0">
              <a:solidFill>
                <a:srgbClr val="002060"/>
              </a:solidFill>
              <a:latin typeface="Maiandra GD" panose="020E0502030308020204" pitchFamily="34" charset="0"/>
            </a:endParaRPr>
          </a:p>
        </p:txBody>
      </p:sp>
      <p:sp>
        <p:nvSpPr>
          <p:cNvPr id="74" name="TextBox 73">
            <a:extLst>
              <a:ext uri="{FF2B5EF4-FFF2-40B4-BE49-F238E27FC236}">
                <a16:creationId xmlns:a16="http://schemas.microsoft.com/office/drawing/2014/main" id="{C90AE5F0-F1D4-47B3-8FDB-34E6AB04838A}"/>
              </a:ext>
            </a:extLst>
          </p:cNvPr>
          <p:cNvSpPr txBox="1"/>
          <p:nvPr/>
        </p:nvSpPr>
        <p:spPr>
          <a:xfrm>
            <a:off x="7853833" y="4583988"/>
            <a:ext cx="1376513" cy="646331"/>
          </a:xfrm>
          <a:prstGeom prst="rect">
            <a:avLst/>
          </a:prstGeom>
          <a:noFill/>
        </p:spPr>
        <p:txBody>
          <a:bodyPr wrap="square" rtlCol="0">
            <a:spAutoFit/>
          </a:bodyPr>
          <a:lstStyle/>
          <a:p>
            <a:pPr algn="ctr"/>
            <a:r>
              <a:rPr lang="en-US" b="1" dirty="0">
                <a:solidFill>
                  <a:srgbClr val="002060"/>
                </a:solidFill>
                <a:latin typeface="Maiandra GD" panose="020E0502030308020204" pitchFamily="34" charset="0"/>
              </a:rPr>
              <a:t>First Excited State</a:t>
            </a:r>
            <a:endParaRPr lang="en-IN" b="1" dirty="0">
              <a:solidFill>
                <a:srgbClr val="002060"/>
              </a:solidFill>
              <a:latin typeface="Maiandra GD" panose="020E0502030308020204" pitchFamily="34" charset="0"/>
            </a:endParaRPr>
          </a:p>
        </p:txBody>
      </p:sp>
      <p:sp>
        <p:nvSpPr>
          <p:cNvPr id="76" name="TextBox 75">
            <a:extLst>
              <a:ext uri="{FF2B5EF4-FFF2-40B4-BE49-F238E27FC236}">
                <a16:creationId xmlns:a16="http://schemas.microsoft.com/office/drawing/2014/main" id="{B7F46865-CFAA-4C83-ACC7-E645031F6920}"/>
              </a:ext>
            </a:extLst>
          </p:cNvPr>
          <p:cNvSpPr txBox="1"/>
          <p:nvPr/>
        </p:nvSpPr>
        <p:spPr>
          <a:xfrm>
            <a:off x="3147489" y="2894462"/>
            <a:ext cx="6213986" cy="461665"/>
          </a:xfrm>
          <a:prstGeom prst="rect">
            <a:avLst/>
          </a:prstGeom>
          <a:noFill/>
        </p:spPr>
        <p:txBody>
          <a:bodyPr wrap="square">
            <a:spAutoFit/>
          </a:bodyPr>
          <a:lstStyle/>
          <a:p>
            <a:r>
              <a:rPr lang="en-US" sz="2400" b="1" dirty="0">
                <a:solidFill>
                  <a:srgbClr val="7030A0"/>
                </a:solidFill>
                <a:latin typeface="Maiandra GD" panose="020E0502030308020204" pitchFamily="34" charset="0"/>
              </a:rPr>
              <a:t>Correlations for Dis Rotation</a:t>
            </a:r>
            <a:endParaRPr lang="en-IN" sz="2400" b="1" dirty="0">
              <a:solidFill>
                <a:srgbClr val="7030A0"/>
              </a:solidFill>
              <a:latin typeface="Maiandra GD" panose="020E0502030308020204" pitchFamily="34" charset="0"/>
            </a:endParaRPr>
          </a:p>
        </p:txBody>
      </p:sp>
      <p:cxnSp>
        <p:nvCxnSpPr>
          <p:cNvPr id="78" name="Straight Connector 77">
            <a:extLst>
              <a:ext uri="{FF2B5EF4-FFF2-40B4-BE49-F238E27FC236}">
                <a16:creationId xmlns:a16="http://schemas.microsoft.com/office/drawing/2014/main" id="{06608FA5-66A4-426F-AA24-0AFE74DBC3A0}"/>
              </a:ext>
            </a:extLst>
          </p:cNvPr>
          <p:cNvCxnSpPr/>
          <p:nvPr/>
        </p:nvCxnSpPr>
        <p:spPr>
          <a:xfrm>
            <a:off x="6803923" y="4186941"/>
            <a:ext cx="320129" cy="408336"/>
          </a:xfrm>
          <a:prstGeom prst="line">
            <a:avLst/>
          </a:prstGeom>
        </p:spPr>
        <p:style>
          <a:lnRef idx="3">
            <a:schemeClr val="accent4"/>
          </a:lnRef>
          <a:fillRef idx="0">
            <a:schemeClr val="accent4"/>
          </a:fillRef>
          <a:effectRef idx="2">
            <a:schemeClr val="accent4"/>
          </a:effectRef>
          <a:fontRef idx="minor">
            <a:schemeClr val="tx1"/>
          </a:fontRef>
        </p:style>
      </p:cxnSp>
      <p:cxnSp>
        <p:nvCxnSpPr>
          <p:cNvPr id="80" name="Straight Connector 79">
            <a:extLst>
              <a:ext uri="{FF2B5EF4-FFF2-40B4-BE49-F238E27FC236}">
                <a16:creationId xmlns:a16="http://schemas.microsoft.com/office/drawing/2014/main" id="{B426A195-7092-44B4-A2C9-B50EBF7B4447}"/>
              </a:ext>
            </a:extLst>
          </p:cNvPr>
          <p:cNvCxnSpPr/>
          <p:nvPr/>
        </p:nvCxnSpPr>
        <p:spPr>
          <a:xfrm flipH="1">
            <a:off x="6772153" y="4176625"/>
            <a:ext cx="432421" cy="418652"/>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5889812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F93F1F4D-7C3D-4823-95F3-888C64F8F0E4}"/>
              </a:ext>
            </a:extLst>
          </p:cNvPr>
          <p:cNvGraphicFramePr>
            <a:graphicFrameLocks noGrp="1"/>
          </p:cNvGraphicFramePr>
          <p:nvPr>
            <p:extLst>
              <p:ext uri="{D42A27DB-BD31-4B8C-83A1-F6EECF244321}">
                <p14:modId xmlns:p14="http://schemas.microsoft.com/office/powerpoint/2010/main" val="236415436"/>
              </p:ext>
            </p:extLst>
          </p:nvPr>
        </p:nvGraphicFramePr>
        <p:xfrm>
          <a:off x="3569111" y="1700331"/>
          <a:ext cx="7706440" cy="1371600"/>
        </p:xfrm>
        <a:graphic>
          <a:graphicData uri="http://schemas.openxmlformats.org/drawingml/2006/table">
            <a:tbl>
              <a:tblPr firstRow="1" bandRow="1">
                <a:tableStyleId>{5C22544A-7EE6-4342-B048-85BDC9FD1C3A}</a:tableStyleId>
              </a:tblPr>
              <a:tblGrid>
                <a:gridCol w="2922322">
                  <a:extLst>
                    <a:ext uri="{9D8B030D-6E8A-4147-A177-3AD203B41FA5}">
                      <a16:colId xmlns:a16="http://schemas.microsoft.com/office/drawing/2014/main" val="4189396499"/>
                    </a:ext>
                  </a:extLst>
                </a:gridCol>
                <a:gridCol w="2327809">
                  <a:extLst>
                    <a:ext uri="{9D8B030D-6E8A-4147-A177-3AD203B41FA5}">
                      <a16:colId xmlns:a16="http://schemas.microsoft.com/office/drawing/2014/main" val="1823951556"/>
                    </a:ext>
                  </a:extLst>
                </a:gridCol>
                <a:gridCol w="2456309">
                  <a:extLst>
                    <a:ext uri="{9D8B030D-6E8A-4147-A177-3AD203B41FA5}">
                      <a16:colId xmlns:a16="http://schemas.microsoft.com/office/drawing/2014/main" val="1490375610"/>
                    </a:ext>
                  </a:extLst>
                </a:gridCol>
              </a:tblGrid>
              <a:tr h="370840">
                <a:tc>
                  <a:txBody>
                    <a:bodyPr/>
                    <a:lstStyle/>
                    <a:p>
                      <a:r>
                        <a:rPr lang="en-US" sz="2400" b="1" dirty="0"/>
                        <a:t>4n+2 π Electrons</a:t>
                      </a:r>
                      <a:endParaRPr lang="en-IN" sz="2400" b="1" dirty="0"/>
                    </a:p>
                  </a:txBody>
                  <a:tcPr/>
                </a:tc>
                <a:tc>
                  <a:txBody>
                    <a:bodyPr/>
                    <a:lstStyle/>
                    <a:p>
                      <a:r>
                        <a:rPr lang="en-US" sz="2400" b="1" dirty="0"/>
                        <a:t>Thermal</a:t>
                      </a:r>
                      <a:endParaRPr lang="en-IN" sz="2400" b="1" dirty="0"/>
                    </a:p>
                  </a:txBody>
                  <a:tcPr/>
                </a:tc>
                <a:tc>
                  <a:txBody>
                    <a:bodyPr/>
                    <a:lstStyle/>
                    <a:p>
                      <a:r>
                        <a:rPr lang="en-US" sz="2400" b="1" dirty="0"/>
                        <a:t>Photochemical</a:t>
                      </a:r>
                      <a:endParaRPr lang="en-IN" sz="2400" b="1" dirty="0"/>
                    </a:p>
                  </a:txBody>
                  <a:tcPr/>
                </a:tc>
                <a:extLst>
                  <a:ext uri="{0D108BD9-81ED-4DB2-BD59-A6C34878D82A}">
                    <a16:rowId xmlns:a16="http://schemas.microsoft.com/office/drawing/2014/main" val="3583345343"/>
                  </a:ext>
                </a:extLst>
              </a:tr>
              <a:tr h="445237">
                <a:tc>
                  <a:txBody>
                    <a:bodyPr/>
                    <a:lstStyle/>
                    <a:p>
                      <a:r>
                        <a:rPr lang="en-US" sz="2400" b="1" dirty="0"/>
                        <a:t>Con Rotation</a:t>
                      </a:r>
                      <a:endParaRPr lang="en-IN" sz="2400" b="1" dirty="0"/>
                    </a:p>
                  </a:txBody>
                  <a:tcPr/>
                </a:tc>
                <a:tc>
                  <a:txBody>
                    <a:bodyPr/>
                    <a:lstStyle/>
                    <a:p>
                      <a:r>
                        <a:rPr lang="en-US" sz="2400" b="1" dirty="0"/>
                        <a:t>Forbidden</a:t>
                      </a:r>
                      <a:endParaRPr lang="en-IN" sz="2400" b="1" dirty="0"/>
                    </a:p>
                  </a:txBody>
                  <a:tcPr/>
                </a:tc>
                <a:tc>
                  <a:txBody>
                    <a:bodyPr/>
                    <a:lstStyle/>
                    <a:p>
                      <a:r>
                        <a:rPr lang="en-US" sz="2400" b="1" dirty="0"/>
                        <a:t>Allowed</a:t>
                      </a:r>
                      <a:endParaRPr lang="en-IN" sz="2400" b="1" dirty="0"/>
                    </a:p>
                  </a:txBody>
                  <a:tcPr/>
                </a:tc>
                <a:extLst>
                  <a:ext uri="{0D108BD9-81ED-4DB2-BD59-A6C34878D82A}">
                    <a16:rowId xmlns:a16="http://schemas.microsoft.com/office/drawing/2014/main" val="4120640266"/>
                  </a:ext>
                </a:extLst>
              </a:tr>
              <a:tr h="370840">
                <a:tc>
                  <a:txBody>
                    <a:bodyPr/>
                    <a:lstStyle/>
                    <a:p>
                      <a:r>
                        <a:rPr lang="en-US" sz="2400" b="1" dirty="0"/>
                        <a:t>Dis Rotation</a:t>
                      </a:r>
                      <a:endParaRPr lang="en-IN" sz="24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t>Allowed</a:t>
                      </a:r>
                      <a:endParaRPr lang="en-IN" sz="24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t>Forbidden</a:t>
                      </a:r>
                      <a:endParaRPr lang="en-IN" sz="2400" b="1" dirty="0"/>
                    </a:p>
                  </a:txBody>
                  <a:tcPr/>
                </a:tc>
                <a:extLst>
                  <a:ext uri="{0D108BD9-81ED-4DB2-BD59-A6C34878D82A}">
                    <a16:rowId xmlns:a16="http://schemas.microsoft.com/office/drawing/2014/main" val="1240640526"/>
                  </a:ext>
                </a:extLst>
              </a:tr>
            </a:tbl>
          </a:graphicData>
        </a:graphic>
      </p:graphicFrame>
      <p:graphicFrame>
        <p:nvGraphicFramePr>
          <p:cNvPr id="3" name="Table 14">
            <a:extLst>
              <a:ext uri="{FF2B5EF4-FFF2-40B4-BE49-F238E27FC236}">
                <a16:creationId xmlns:a16="http://schemas.microsoft.com/office/drawing/2014/main" id="{F2E7FA77-F946-4DF2-8AF7-34FC466AB0C0}"/>
              </a:ext>
            </a:extLst>
          </p:cNvPr>
          <p:cNvGraphicFramePr>
            <a:graphicFrameLocks noGrp="1"/>
          </p:cNvGraphicFramePr>
          <p:nvPr>
            <p:extLst>
              <p:ext uri="{D42A27DB-BD31-4B8C-83A1-F6EECF244321}">
                <p14:modId xmlns:p14="http://schemas.microsoft.com/office/powerpoint/2010/main" val="499009579"/>
              </p:ext>
            </p:extLst>
          </p:nvPr>
        </p:nvGraphicFramePr>
        <p:xfrm>
          <a:off x="4174694" y="3896680"/>
          <a:ext cx="6796488" cy="1371600"/>
        </p:xfrm>
        <a:graphic>
          <a:graphicData uri="http://schemas.openxmlformats.org/drawingml/2006/table">
            <a:tbl>
              <a:tblPr firstRow="1" bandRow="1">
                <a:tableStyleId>{93296810-A885-4BE3-A3E7-6D5BEEA58F35}</a:tableStyleId>
              </a:tblPr>
              <a:tblGrid>
                <a:gridCol w="2265496">
                  <a:extLst>
                    <a:ext uri="{9D8B030D-6E8A-4147-A177-3AD203B41FA5}">
                      <a16:colId xmlns:a16="http://schemas.microsoft.com/office/drawing/2014/main" val="2785696302"/>
                    </a:ext>
                  </a:extLst>
                </a:gridCol>
                <a:gridCol w="2265496">
                  <a:extLst>
                    <a:ext uri="{9D8B030D-6E8A-4147-A177-3AD203B41FA5}">
                      <a16:colId xmlns:a16="http://schemas.microsoft.com/office/drawing/2014/main" val="1885414684"/>
                    </a:ext>
                  </a:extLst>
                </a:gridCol>
                <a:gridCol w="2265496">
                  <a:extLst>
                    <a:ext uri="{9D8B030D-6E8A-4147-A177-3AD203B41FA5}">
                      <a16:colId xmlns:a16="http://schemas.microsoft.com/office/drawing/2014/main" val="981869395"/>
                    </a:ext>
                  </a:extLst>
                </a:gridCol>
              </a:tblGrid>
              <a:tr h="117350">
                <a:tc>
                  <a:txBody>
                    <a:bodyPr/>
                    <a:lstStyle/>
                    <a:p>
                      <a:endParaRPr lang="en-IN" sz="2400" b="1" dirty="0">
                        <a:latin typeface="Maiandra GD" panose="020E0502030308020204" pitchFamily="34" charset="0"/>
                      </a:endParaRPr>
                    </a:p>
                  </a:txBody>
                  <a:tcPr/>
                </a:tc>
                <a:tc>
                  <a:txBody>
                    <a:bodyPr/>
                    <a:lstStyle/>
                    <a:p>
                      <a:r>
                        <a:rPr lang="en-US" sz="2400" b="1" dirty="0">
                          <a:latin typeface="Maiandra GD" panose="020E0502030308020204" pitchFamily="34" charset="0"/>
                        </a:rPr>
                        <a:t>Thermal</a:t>
                      </a:r>
                      <a:endParaRPr lang="en-IN" sz="2400" b="1" dirty="0">
                        <a:latin typeface="Maiandra GD" panose="020E0502030308020204" pitchFamily="34" charset="0"/>
                      </a:endParaRPr>
                    </a:p>
                  </a:txBody>
                  <a:tcPr/>
                </a:tc>
                <a:tc>
                  <a:txBody>
                    <a:bodyPr/>
                    <a:lstStyle/>
                    <a:p>
                      <a:r>
                        <a:rPr lang="en-US" sz="2400" b="1" dirty="0">
                          <a:latin typeface="Maiandra GD" panose="020E0502030308020204" pitchFamily="34" charset="0"/>
                        </a:rPr>
                        <a:t>Photochemical</a:t>
                      </a:r>
                      <a:endParaRPr lang="en-IN" sz="2400" b="1" dirty="0">
                        <a:latin typeface="Maiandra GD" panose="020E0502030308020204" pitchFamily="34" charset="0"/>
                      </a:endParaRPr>
                    </a:p>
                  </a:txBody>
                  <a:tcPr/>
                </a:tc>
                <a:extLst>
                  <a:ext uri="{0D108BD9-81ED-4DB2-BD59-A6C34878D82A}">
                    <a16:rowId xmlns:a16="http://schemas.microsoft.com/office/drawing/2014/main" val="738919900"/>
                  </a:ext>
                </a:extLst>
              </a:tr>
              <a:tr h="117350">
                <a:tc>
                  <a:txBody>
                    <a:bodyPr/>
                    <a:lstStyle/>
                    <a:p>
                      <a:r>
                        <a:rPr lang="en-US" sz="2400" b="1" dirty="0">
                          <a:latin typeface="Maiandra GD" panose="020E0502030308020204" pitchFamily="34" charset="0"/>
                        </a:rPr>
                        <a:t>4n</a:t>
                      </a:r>
                      <a:endParaRPr lang="en-IN" sz="2400" b="1" dirty="0">
                        <a:latin typeface="Maiandra GD" panose="020E0502030308020204" pitchFamily="34" charset="0"/>
                      </a:endParaRPr>
                    </a:p>
                  </a:txBody>
                  <a:tcPr/>
                </a:tc>
                <a:tc>
                  <a:txBody>
                    <a:bodyPr/>
                    <a:lstStyle/>
                    <a:p>
                      <a:r>
                        <a:rPr lang="en-US" sz="2400" b="1" dirty="0">
                          <a:latin typeface="Maiandra GD" panose="020E0502030308020204" pitchFamily="34" charset="0"/>
                        </a:rPr>
                        <a:t>Con rotation</a:t>
                      </a:r>
                      <a:endParaRPr lang="en-IN" sz="2400" b="1" dirty="0">
                        <a:latin typeface="Maiandra GD" panose="020E0502030308020204" pitchFamily="34" charset="0"/>
                      </a:endParaRPr>
                    </a:p>
                  </a:txBody>
                  <a:tcPr/>
                </a:tc>
                <a:tc>
                  <a:txBody>
                    <a:bodyPr/>
                    <a:lstStyle/>
                    <a:p>
                      <a:r>
                        <a:rPr lang="en-US" sz="2400" b="1" dirty="0">
                          <a:latin typeface="Maiandra GD" panose="020E0502030308020204" pitchFamily="34" charset="0"/>
                        </a:rPr>
                        <a:t>Dis rotation</a:t>
                      </a:r>
                      <a:endParaRPr lang="en-IN" sz="2400" b="1" dirty="0">
                        <a:latin typeface="Maiandra GD" panose="020E0502030308020204" pitchFamily="34" charset="0"/>
                      </a:endParaRPr>
                    </a:p>
                  </a:txBody>
                  <a:tcPr/>
                </a:tc>
                <a:extLst>
                  <a:ext uri="{0D108BD9-81ED-4DB2-BD59-A6C34878D82A}">
                    <a16:rowId xmlns:a16="http://schemas.microsoft.com/office/drawing/2014/main" val="1594328104"/>
                  </a:ext>
                </a:extLst>
              </a:tr>
              <a:tr h="117350">
                <a:tc>
                  <a:txBody>
                    <a:bodyPr/>
                    <a:lstStyle/>
                    <a:p>
                      <a:r>
                        <a:rPr lang="en-US" sz="2400" b="1" dirty="0">
                          <a:latin typeface="Maiandra GD" panose="020E0502030308020204" pitchFamily="34" charset="0"/>
                        </a:rPr>
                        <a:t>4n+2</a:t>
                      </a:r>
                      <a:endParaRPr lang="en-IN" sz="2400" b="1" dirty="0">
                        <a:latin typeface="Maiandra GD" panose="020E0502030308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latin typeface="Maiandra GD" panose="020E0502030308020204" pitchFamily="34" charset="0"/>
                        </a:rPr>
                        <a:t>Dis rotation</a:t>
                      </a:r>
                      <a:endParaRPr lang="en-IN" sz="2400" b="1" dirty="0">
                        <a:latin typeface="Maiandra GD" panose="020E0502030308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latin typeface="Maiandra GD" panose="020E0502030308020204" pitchFamily="34" charset="0"/>
                        </a:rPr>
                        <a:t>Con rotation</a:t>
                      </a:r>
                      <a:endParaRPr lang="en-IN" sz="2400" b="1" dirty="0">
                        <a:latin typeface="Maiandra GD" panose="020E0502030308020204" pitchFamily="34" charset="0"/>
                      </a:endParaRPr>
                    </a:p>
                  </a:txBody>
                  <a:tcPr/>
                </a:tc>
                <a:extLst>
                  <a:ext uri="{0D108BD9-81ED-4DB2-BD59-A6C34878D82A}">
                    <a16:rowId xmlns:a16="http://schemas.microsoft.com/office/drawing/2014/main" val="4108615673"/>
                  </a:ext>
                </a:extLst>
              </a:tr>
            </a:tbl>
          </a:graphicData>
        </a:graphic>
      </p:graphicFrame>
    </p:spTree>
    <p:extLst>
      <p:ext uri="{BB962C8B-B14F-4D97-AF65-F5344CB8AC3E}">
        <p14:creationId xmlns:p14="http://schemas.microsoft.com/office/powerpoint/2010/main" val="1628866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10">
            <a:extLst>
              <a:ext uri="{FF2B5EF4-FFF2-40B4-BE49-F238E27FC236}">
                <a16:creationId xmlns:a16="http://schemas.microsoft.com/office/drawing/2014/main" id="{4F94D46F-3FDD-4364-823A-AB2072294BCA}"/>
              </a:ext>
            </a:extLst>
          </p:cNvPr>
          <p:cNvSpPr/>
          <p:nvPr/>
        </p:nvSpPr>
        <p:spPr>
          <a:xfrm>
            <a:off x="3072284" y="1235696"/>
            <a:ext cx="8686800" cy="1353652"/>
          </a:xfrm>
          <a:prstGeom prst="rect">
            <a:avLst/>
          </a:prstGeom>
          <a:blipFill>
            <a:blip r:embed="rId2" cstate="print"/>
            <a:stretch>
              <a:fillRect/>
            </a:stretch>
          </a:blipFill>
        </p:spPr>
        <p:txBody>
          <a:bodyPr wrap="square" lIns="0" tIns="0" rIns="0" bIns="0" rtlCol="0"/>
          <a:lstStyle/>
          <a:p>
            <a:endParaRPr dirty="0"/>
          </a:p>
        </p:txBody>
      </p:sp>
      <p:sp>
        <p:nvSpPr>
          <p:cNvPr id="3" name="object 11">
            <a:extLst>
              <a:ext uri="{FF2B5EF4-FFF2-40B4-BE49-F238E27FC236}">
                <a16:creationId xmlns:a16="http://schemas.microsoft.com/office/drawing/2014/main" id="{F7E447B3-0707-4A23-A18A-F96A28D9B5E7}"/>
              </a:ext>
            </a:extLst>
          </p:cNvPr>
          <p:cNvSpPr txBox="1"/>
          <p:nvPr/>
        </p:nvSpPr>
        <p:spPr>
          <a:xfrm>
            <a:off x="3085117" y="1267141"/>
            <a:ext cx="8653863" cy="1284967"/>
          </a:xfrm>
          <a:prstGeom prst="rect">
            <a:avLst/>
          </a:prstGeom>
          <a:ln w="9144">
            <a:solidFill>
              <a:srgbClr val="BD4A47"/>
            </a:solidFill>
          </a:ln>
        </p:spPr>
        <p:txBody>
          <a:bodyPr vert="horz" wrap="square" lIns="0" tIns="53340" rIns="0" bIns="0" rtlCol="0">
            <a:spAutoFit/>
          </a:bodyPr>
          <a:lstStyle/>
          <a:p>
            <a:pPr marL="91440" marR="81915" algn="just">
              <a:lnSpc>
                <a:spcPct val="100000"/>
              </a:lnSpc>
              <a:spcBef>
                <a:spcPts val="420"/>
              </a:spcBef>
            </a:pPr>
            <a:r>
              <a:rPr sz="2000" b="1" dirty="0">
                <a:latin typeface="Maiandra GD" panose="020E0502030308020204" pitchFamily="34" charset="0"/>
                <a:cs typeface="Times New Roman"/>
              </a:rPr>
              <a:t>If the </a:t>
            </a:r>
            <a:r>
              <a:rPr sz="2000" b="1" spc="-5" dirty="0">
                <a:latin typeface="Maiandra GD" panose="020E0502030308020204" pitchFamily="34" charset="0"/>
                <a:cs typeface="Times New Roman"/>
              </a:rPr>
              <a:t>HOMO </a:t>
            </a:r>
            <a:r>
              <a:rPr sz="2000" b="1" dirty="0">
                <a:latin typeface="Maiandra GD" panose="020E0502030308020204" pitchFamily="34" charset="0"/>
                <a:cs typeface="Times New Roman"/>
              </a:rPr>
              <a:t>having </a:t>
            </a:r>
            <a:r>
              <a:rPr sz="2000" b="1" spc="-5" dirty="0">
                <a:latin typeface="Maiandra GD" panose="020E0502030308020204" pitchFamily="34" charset="0"/>
                <a:cs typeface="Times New Roman"/>
              </a:rPr>
              <a:t>C</a:t>
            </a:r>
            <a:r>
              <a:rPr sz="2000" b="1" spc="-7" baseline="-20833" dirty="0">
                <a:latin typeface="Maiandra GD" panose="020E0502030308020204" pitchFamily="34" charset="0"/>
                <a:cs typeface="Times New Roman"/>
              </a:rPr>
              <a:t>2</a:t>
            </a:r>
            <a:r>
              <a:rPr sz="2000" b="1" spc="-5" dirty="0">
                <a:latin typeface="Maiandra GD" panose="020E0502030308020204" pitchFamily="34" charset="0"/>
                <a:cs typeface="Times New Roman"/>
              </a:rPr>
              <a:t>-axis </a:t>
            </a:r>
            <a:r>
              <a:rPr sz="2000" b="1" spc="-10" dirty="0">
                <a:latin typeface="Maiandra GD" panose="020E0502030308020204" pitchFamily="34" charset="0"/>
                <a:cs typeface="Times New Roman"/>
              </a:rPr>
              <a:t>of </a:t>
            </a:r>
            <a:r>
              <a:rPr sz="2000" b="1" spc="-5" dirty="0">
                <a:latin typeface="Maiandra GD" panose="020E0502030308020204" pitchFamily="34" charset="0"/>
                <a:cs typeface="Times New Roman"/>
              </a:rPr>
              <a:t>symmetry (node is odd), </a:t>
            </a:r>
            <a:r>
              <a:rPr sz="2000" b="1" dirty="0">
                <a:latin typeface="Maiandra GD" panose="020E0502030308020204" pitchFamily="34" charset="0"/>
                <a:cs typeface="Times New Roman"/>
              </a:rPr>
              <a:t>then reaction </a:t>
            </a:r>
            <a:r>
              <a:rPr sz="2000" b="1" spc="-5" dirty="0">
                <a:latin typeface="Maiandra GD" panose="020E0502030308020204" pitchFamily="34" charset="0"/>
                <a:cs typeface="Times New Roman"/>
              </a:rPr>
              <a:t>will follow </a:t>
            </a:r>
            <a:r>
              <a:rPr sz="2000" b="1" dirty="0">
                <a:latin typeface="Maiandra GD" panose="020E0502030308020204" pitchFamily="34" charset="0"/>
                <a:cs typeface="Times New Roman"/>
              </a:rPr>
              <a:t>con-  rotatory</a:t>
            </a:r>
            <a:r>
              <a:rPr sz="2000" b="1" spc="-20" dirty="0">
                <a:latin typeface="Maiandra GD" panose="020E0502030308020204" pitchFamily="34" charset="0"/>
                <a:cs typeface="Times New Roman"/>
              </a:rPr>
              <a:t> </a:t>
            </a:r>
            <a:r>
              <a:rPr sz="2000" b="1" dirty="0">
                <a:latin typeface="Maiandra GD" panose="020E0502030308020204" pitchFamily="34" charset="0"/>
                <a:cs typeface="Times New Roman"/>
              </a:rPr>
              <a:t>path.</a:t>
            </a:r>
          </a:p>
          <a:p>
            <a:pPr marL="91440" marR="82550" algn="just">
              <a:lnSpc>
                <a:spcPct val="100000"/>
              </a:lnSpc>
              <a:spcBef>
                <a:spcPts val="5"/>
              </a:spcBef>
            </a:pPr>
            <a:r>
              <a:rPr sz="2000" b="1" dirty="0">
                <a:latin typeface="Maiandra GD" panose="020E0502030308020204" pitchFamily="34" charset="0"/>
                <a:cs typeface="Times New Roman"/>
              </a:rPr>
              <a:t>If </a:t>
            </a:r>
            <a:r>
              <a:rPr sz="2000" b="1" spc="-5" dirty="0">
                <a:latin typeface="Maiandra GD" panose="020E0502030308020204" pitchFamily="34" charset="0"/>
                <a:cs typeface="Times New Roman"/>
              </a:rPr>
              <a:t>HOMO posses </a:t>
            </a:r>
            <a:r>
              <a:rPr sz="2000" b="1" dirty="0">
                <a:latin typeface="Maiandra GD" panose="020E0502030308020204" pitchFamily="34" charset="0"/>
                <a:cs typeface="Times New Roman"/>
              </a:rPr>
              <a:t>a </a:t>
            </a:r>
            <a:r>
              <a:rPr sz="2000" b="1" spc="-5" dirty="0">
                <a:latin typeface="Maiandra GD" panose="020E0502030308020204" pitchFamily="34" charset="0"/>
                <a:cs typeface="Times New Roman"/>
              </a:rPr>
              <a:t>mirror plane symmetry (node is </a:t>
            </a:r>
            <a:r>
              <a:rPr sz="2000" b="1" dirty="0">
                <a:latin typeface="Maiandra GD" panose="020E0502030308020204" pitchFamily="34" charset="0"/>
                <a:cs typeface="Times New Roman"/>
              </a:rPr>
              <a:t>zero or even </a:t>
            </a:r>
            <a:r>
              <a:rPr sz="2000" b="1" spc="-5" dirty="0">
                <a:latin typeface="Maiandra GD" panose="020E0502030308020204" pitchFamily="34" charset="0"/>
                <a:cs typeface="Times New Roman"/>
              </a:rPr>
              <a:t>number), </a:t>
            </a:r>
            <a:r>
              <a:rPr sz="2000" b="1" dirty="0">
                <a:latin typeface="Maiandra GD" panose="020E0502030308020204" pitchFamily="34" charset="0"/>
                <a:cs typeface="Times New Roman"/>
              </a:rPr>
              <a:t>a reaction </a:t>
            </a:r>
            <a:r>
              <a:rPr sz="2000" b="1" spc="-5" dirty="0">
                <a:latin typeface="Maiandra GD" panose="020E0502030308020204" pitchFamily="34" charset="0"/>
                <a:cs typeface="Times New Roman"/>
              </a:rPr>
              <a:t>will  </a:t>
            </a:r>
            <a:r>
              <a:rPr sz="2000" b="1" dirty="0">
                <a:latin typeface="Maiandra GD" panose="020E0502030308020204" pitchFamily="34" charset="0"/>
                <a:cs typeface="Times New Roman"/>
              </a:rPr>
              <a:t>follows dis-rotatory</a:t>
            </a:r>
            <a:r>
              <a:rPr sz="2000" b="1" spc="-20" dirty="0">
                <a:latin typeface="Maiandra GD" panose="020E0502030308020204" pitchFamily="34" charset="0"/>
                <a:cs typeface="Times New Roman"/>
              </a:rPr>
              <a:t> </a:t>
            </a:r>
            <a:r>
              <a:rPr sz="2000" b="1" dirty="0">
                <a:latin typeface="Maiandra GD" panose="020E0502030308020204" pitchFamily="34" charset="0"/>
                <a:cs typeface="Times New Roman"/>
              </a:rPr>
              <a:t>path.</a:t>
            </a:r>
          </a:p>
        </p:txBody>
      </p:sp>
      <p:sp>
        <p:nvSpPr>
          <p:cNvPr id="4" name="object 12">
            <a:extLst>
              <a:ext uri="{FF2B5EF4-FFF2-40B4-BE49-F238E27FC236}">
                <a16:creationId xmlns:a16="http://schemas.microsoft.com/office/drawing/2014/main" id="{FE5E6471-C204-4660-8D0B-091B88C26DEA}"/>
              </a:ext>
            </a:extLst>
          </p:cNvPr>
          <p:cNvSpPr/>
          <p:nvPr/>
        </p:nvSpPr>
        <p:spPr>
          <a:xfrm>
            <a:off x="5231792" y="3435734"/>
            <a:ext cx="6527292" cy="787908"/>
          </a:xfrm>
          <a:prstGeom prst="rect">
            <a:avLst/>
          </a:prstGeom>
          <a:blipFill>
            <a:blip r:embed="rId3" cstate="print"/>
            <a:stretch>
              <a:fillRect/>
            </a:stretch>
          </a:blipFill>
        </p:spPr>
        <p:txBody>
          <a:bodyPr wrap="square" lIns="0" tIns="0" rIns="0" bIns="0" rtlCol="0"/>
          <a:lstStyle/>
          <a:p>
            <a:endParaRPr/>
          </a:p>
        </p:txBody>
      </p:sp>
      <p:sp>
        <p:nvSpPr>
          <p:cNvPr id="5" name="object 13">
            <a:extLst>
              <a:ext uri="{FF2B5EF4-FFF2-40B4-BE49-F238E27FC236}">
                <a16:creationId xmlns:a16="http://schemas.microsoft.com/office/drawing/2014/main" id="{94D22802-C51F-4376-80DE-443F6C16B9E3}"/>
              </a:ext>
            </a:extLst>
          </p:cNvPr>
          <p:cNvSpPr/>
          <p:nvPr/>
        </p:nvSpPr>
        <p:spPr>
          <a:xfrm>
            <a:off x="5251881" y="4626882"/>
            <a:ext cx="6527292" cy="787908"/>
          </a:xfrm>
          <a:prstGeom prst="rect">
            <a:avLst/>
          </a:prstGeom>
          <a:blipFill>
            <a:blip r:embed="rId4" cstate="print"/>
            <a:stretch>
              <a:fillRect/>
            </a:stretch>
          </a:blipFill>
        </p:spPr>
        <p:txBody>
          <a:bodyPr wrap="square" lIns="0" tIns="0" rIns="0" bIns="0" rtlCol="0"/>
          <a:lstStyle/>
          <a:p>
            <a:endParaRPr/>
          </a:p>
        </p:txBody>
      </p:sp>
      <p:graphicFrame>
        <p:nvGraphicFramePr>
          <p:cNvPr id="6" name="object 14">
            <a:extLst>
              <a:ext uri="{FF2B5EF4-FFF2-40B4-BE49-F238E27FC236}">
                <a16:creationId xmlns:a16="http://schemas.microsoft.com/office/drawing/2014/main" id="{DBCE5EBA-A118-46F5-9DFD-B626F414E8B6}"/>
              </a:ext>
            </a:extLst>
          </p:cNvPr>
          <p:cNvGraphicFramePr>
            <a:graphicFrameLocks noGrp="1"/>
          </p:cNvGraphicFramePr>
          <p:nvPr>
            <p:extLst>
              <p:ext uri="{D42A27DB-BD31-4B8C-83A1-F6EECF244321}">
                <p14:modId xmlns:p14="http://schemas.microsoft.com/office/powerpoint/2010/main" val="3425154927"/>
              </p:ext>
            </p:extLst>
          </p:nvPr>
        </p:nvGraphicFramePr>
        <p:xfrm>
          <a:off x="3085118" y="3035871"/>
          <a:ext cx="8686800" cy="2362200"/>
        </p:xfrm>
        <a:graphic>
          <a:graphicData uri="http://schemas.openxmlformats.org/drawingml/2006/table">
            <a:tbl>
              <a:tblPr firstRow="1" bandRow="1">
                <a:tableStyleId>{2D5ABB26-0587-4C30-8999-92F81FD0307C}</a:tableStyleId>
              </a:tblPr>
              <a:tblGrid>
                <a:gridCol w="2159635">
                  <a:extLst>
                    <a:ext uri="{9D8B030D-6E8A-4147-A177-3AD203B41FA5}">
                      <a16:colId xmlns:a16="http://schemas.microsoft.com/office/drawing/2014/main" val="20000"/>
                    </a:ext>
                  </a:extLst>
                </a:gridCol>
                <a:gridCol w="6527165">
                  <a:extLst>
                    <a:ext uri="{9D8B030D-6E8A-4147-A177-3AD203B41FA5}">
                      <a16:colId xmlns:a16="http://schemas.microsoft.com/office/drawing/2014/main" val="20001"/>
                    </a:ext>
                  </a:extLst>
                </a:gridCol>
              </a:tblGrid>
              <a:tr h="393700">
                <a:tc rowSpan="2">
                  <a:txBody>
                    <a:bodyPr/>
                    <a:lstStyle/>
                    <a:p>
                      <a:pPr>
                        <a:lnSpc>
                          <a:spcPct val="100000"/>
                        </a:lnSpc>
                        <a:spcBef>
                          <a:spcPts val="30"/>
                        </a:spcBef>
                      </a:pPr>
                      <a:endParaRPr sz="2200" b="1" dirty="0">
                        <a:latin typeface="Maiandra GD" panose="020E0502030308020204" pitchFamily="34" charset="0"/>
                        <a:cs typeface="Times New Roman"/>
                      </a:endParaRPr>
                    </a:p>
                    <a:p>
                      <a:pPr marL="1016000" marR="43815" indent="202565">
                        <a:lnSpc>
                          <a:spcPts val="2110"/>
                        </a:lnSpc>
                      </a:pPr>
                      <a:r>
                        <a:rPr sz="1800" b="1" spc="5" dirty="0">
                          <a:solidFill>
                            <a:srgbClr val="1D1B11"/>
                          </a:solidFill>
                          <a:latin typeface="Maiandra GD" panose="020E0502030308020204" pitchFamily="34" charset="0"/>
                          <a:cs typeface="Arial"/>
                        </a:rPr>
                        <a:t>Th</a:t>
                      </a:r>
                      <a:r>
                        <a:rPr sz="1800" b="1" dirty="0">
                          <a:solidFill>
                            <a:srgbClr val="1D1B11"/>
                          </a:solidFill>
                          <a:latin typeface="Maiandra GD" panose="020E0502030308020204" pitchFamily="34" charset="0"/>
                          <a:cs typeface="Arial"/>
                        </a:rPr>
                        <a:t>e</a:t>
                      </a:r>
                      <a:r>
                        <a:rPr sz="1800" b="1" spc="-10" dirty="0">
                          <a:solidFill>
                            <a:srgbClr val="1D1B11"/>
                          </a:solidFill>
                          <a:latin typeface="Maiandra GD" panose="020E0502030308020204" pitchFamily="34" charset="0"/>
                          <a:cs typeface="Arial"/>
                        </a:rPr>
                        <a:t>r</a:t>
                      </a:r>
                      <a:r>
                        <a:rPr sz="1800" b="1" dirty="0">
                          <a:solidFill>
                            <a:srgbClr val="1D1B11"/>
                          </a:solidFill>
                          <a:latin typeface="Maiandra GD" panose="020E0502030308020204" pitchFamily="34" charset="0"/>
                          <a:cs typeface="Arial"/>
                        </a:rPr>
                        <a:t>m</a:t>
                      </a:r>
                      <a:r>
                        <a:rPr sz="1800" b="1" spc="-10" dirty="0">
                          <a:solidFill>
                            <a:srgbClr val="1D1B11"/>
                          </a:solidFill>
                          <a:latin typeface="Maiandra GD" panose="020E0502030308020204" pitchFamily="34" charset="0"/>
                          <a:cs typeface="Arial"/>
                        </a:rPr>
                        <a:t>a</a:t>
                      </a:r>
                      <a:r>
                        <a:rPr sz="1800" b="1" dirty="0">
                          <a:solidFill>
                            <a:srgbClr val="1D1B11"/>
                          </a:solidFill>
                          <a:latin typeface="Maiandra GD" panose="020E0502030308020204" pitchFamily="34" charset="0"/>
                          <a:cs typeface="Arial"/>
                        </a:rPr>
                        <a:t>l  R</a:t>
                      </a:r>
                      <a:r>
                        <a:rPr sz="1800" b="1" spc="-10" dirty="0">
                          <a:solidFill>
                            <a:srgbClr val="1D1B11"/>
                          </a:solidFill>
                          <a:latin typeface="Maiandra GD" panose="020E0502030308020204" pitchFamily="34" charset="0"/>
                          <a:cs typeface="Arial"/>
                        </a:rPr>
                        <a:t>e</a:t>
                      </a:r>
                      <a:r>
                        <a:rPr sz="1800" b="1" dirty="0">
                          <a:solidFill>
                            <a:srgbClr val="1D1B11"/>
                          </a:solidFill>
                          <a:latin typeface="Maiandra GD" panose="020E0502030308020204" pitchFamily="34" charset="0"/>
                          <a:cs typeface="Arial"/>
                        </a:rPr>
                        <a:t>a</a:t>
                      </a:r>
                      <a:r>
                        <a:rPr sz="1800" b="1" spc="-10" dirty="0">
                          <a:solidFill>
                            <a:srgbClr val="1D1B11"/>
                          </a:solidFill>
                          <a:latin typeface="Maiandra GD" panose="020E0502030308020204" pitchFamily="34" charset="0"/>
                          <a:cs typeface="Arial"/>
                        </a:rPr>
                        <a:t>c</a:t>
                      </a:r>
                      <a:r>
                        <a:rPr sz="1800" b="1" dirty="0">
                          <a:solidFill>
                            <a:srgbClr val="1D1B11"/>
                          </a:solidFill>
                          <a:latin typeface="Maiandra GD" panose="020E0502030308020204" pitchFamily="34" charset="0"/>
                          <a:cs typeface="Arial"/>
                        </a:rPr>
                        <a:t>ti</a:t>
                      </a:r>
                      <a:r>
                        <a:rPr sz="1800" b="1" spc="5" dirty="0">
                          <a:solidFill>
                            <a:srgbClr val="1D1B11"/>
                          </a:solidFill>
                          <a:latin typeface="Maiandra GD" panose="020E0502030308020204" pitchFamily="34" charset="0"/>
                          <a:cs typeface="Arial"/>
                        </a:rPr>
                        <a:t>o</a:t>
                      </a:r>
                      <a:r>
                        <a:rPr sz="1800" b="1" dirty="0">
                          <a:solidFill>
                            <a:srgbClr val="1D1B11"/>
                          </a:solidFill>
                          <a:latin typeface="Maiandra GD" panose="020E0502030308020204" pitchFamily="34" charset="0"/>
                          <a:cs typeface="Arial"/>
                        </a:rPr>
                        <a:t>ns</a:t>
                      </a:r>
                      <a:endParaRPr sz="1800" b="1" dirty="0">
                        <a:latin typeface="Maiandra GD" panose="020E0502030308020204" pitchFamily="34" charset="0"/>
                        <a:cs typeface="Arial"/>
                      </a:endParaRPr>
                    </a:p>
                  </a:txBody>
                  <a:tcPr marL="0" marR="0" marT="3810" marB="0">
                    <a:solidFill>
                      <a:srgbClr val="00AF50"/>
                    </a:solidFill>
                  </a:tcPr>
                </a:tc>
                <a:tc>
                  <a:txBody>
                    <a:bodyPr/>
                    <a:lstStyle/>
                    <a:p>
                      <a:pPr marR="289560" algn="r">
                        <a:lnSpc>
                          <a:spcPct val="100000"/>
                        </a:lnSpc>
                        <a:spcBef>
                          <a:spcPts val="414"/>
                        </a:spcBef>
                        <a:tabLst>
                          <a:tab pos="2711450" algn="l"/>
                        </a:tabLst>
                      </a:pPr>
                      <a:r>
                        <a:rPr sz="1800" b="1" spc="-15" dirty="0">
                          <a:solidFill>
                            <a:srgbClr val="1D1B11"/>
                          </a:solidFill>
                          <a:latin typeface="Maiandra GD" panose="020E0502030308020204" pitchFamily="34" charset="0"/>
                          <a:cs typeface="Times New Roman"/>
                        </a:rPr>
                        <a:t>Transition</a:t>
                      </a:r>
                      <a:r>
                        <a:rPr sz="1800" b="1" spc="-10" dirty="0">
                          <a:solidFill>
                            <a:srgbClr val="1D1B11"/>
                          </a:solidFill>
                          <a:latin typeface="Maiandra GD" panose="020E0502030308020204" pitchFamily="34" charset="0"/>
                          <a:cs typeface="Times New Roman"/>
                        </a:rPr>
                        <a:t> </a:t>
                      </a:r>
                      <a:r>
                        <a:rPr sz="1800" b="1" dirty="0">
                          <a:solidFill>
                            <a:srgbClr val="1D1B11"/>
                          </a:solidFill>
                          <a:latin typeface="Maiandra GD" panose="020E0502030308020204" pitchFamily="34" charset="0"/>
                          <a:cs typeface="Times New Roman"/>
                        </a:rPr>
                        <a:t>State	</a:t>
                      </a:r>
                      <a:r>
                        <a:rPr sz="1800" b="1" spc="-5" dirty="0">
                          <a:solidFill>
                            <a:srgbClr val="1D1B11"/>
                          </a:solidFill>
                          <a:latin typeface="Maiandra GD" panose="020E0502030308020204" pitchFamily="34" charset="0"/>
                          <a:cs typeface="Times New Roman"/>
                        </a:rPr>
                        <a:t>Configurational</a:t>
                      </a:r>
                      <a:r>
                        <a:rPr sz="1800" b="1" spc="15" dirty="0">
                          <a:solidFill>
                            <a:srgbClr val="1D1B11"/>
                          </a:solidFill>
                          <a:latin typeface="Maiandra GD" panose="020E0502030308020204" pitchFamily="34" charset="0"/>
                          <a:cs typeface="Times New Roman"/>
                        </a:rPr>
                        <a:t> </a:t>
                      </a:r>
                      <a:r>
                        <a:rPr sz="1800" b="1" spc="-10" dirty="0">
                          <a:solidFill>
                            <a:srgbClr val="1D1B11"/>
                          </a:solidFill>
                          <a:latin typeface="Maiandra GD" panose="020E0502030308020204" pitchFamily="34" charset="0"/>
                          <a:cs typeface="Times New Roman"/>
                        </a:rPr>
                        <a:t>Preference</a:t>
                      </a:r>
                      <a:endParaRPr sz="1800" b="1">
                        <a:latin typeface="Maiandra GD" panose="020E0502030308020204" pitchFamily="34" charset="0"/>
                        <a:cs typeface="Times New Roman"/>
                      </a:endParaRPr>
                    </a:p>
                  </a:txBody>
                  <a:tcPr marL="0" marR="0" marT="52704" marB="0">
                    <a:solidFill>
                      <a:srgbClr val="FF66CC"/>
                    </a:solidFill>
                  </a:tcPr>
                </a:tc>
                <a:extLst>
                  <a:ext uri="{0D108BD9-81ED-4DB2-BD59-A6C34878D82A}">
                    <a16:rowId xmlns:a16="http://schemas.microsoft.com/office/drawing/2014/main" val="10000"/>
                  </a:ext>
                </a:extLst>
              </a:tr>
              <a:tr h="787400">
                <a:tc vMerge="1">
                  <a:txBody>
                    <a:bodyPr/>
                    <a:lstStyle/>
                    <a:p>
                      <a:endParaRPr/>
                    </a:p>
                  </a:txBody>
                  <a:tcPr marL="0" marR="0" marT="3810" marB="0">
                    <a:solidFill>
                      <a:srgbClr val="00AF50"/>
                    </a:solidFill>
                  </a:tcPr>
                </a:tc>
                <a:tc>
                  <a:txBody>
                    <a:bodyPr/>
                    <a:lstStyle/>
                    <a:p>
                      <a:pPr marR="334645" algn="ctr">
                        <a:lnSpc>
                          <a:spcPct val="100000"/>
                        </a:lnSpc>
                        <a:spcBef>
                          <a:spcPts val="415"/>
                        </a:spcBef>
                        <a:tabLst>
                          <a:tab pos="770890" algn="l"/>
                          <a:tab pos="3603625" algn="l"/>
                        </a:tabLst>
                      </a:pPr>
                      <a:r>
                        <a:rPr sz="1800" b="1" spc="-5" dirty="0">
                          <a:solidFill>
                            <a:srgbClr val="1D1B11"/>
                          </a:solidFill>
                          <a:latin typeface="Maiandra GD" panose="020E0502030308020204" pitchFamily="34" charset="0"/>
                          <a:cs typeface="Times New Roman"/>
                        </a:rPr>
                        <a:t>4n</a:t>
                      </a:r>
                      <a:r>
                        <a:rPr sz="1800" b="1" dirty="0">
                          <a:solidFill>
                            <a:srgbClr val="1D1B11"/>
                          </a:solidFill>
                          <a:latin typeface="Maiandra GD" panose="020E0502030308020204" pitchFamily="34" charset="0"/>
                          <a:cs typeface="Times New Roman"/>
                        </a:rPr>
                        <a:t> + 2	(aromatic)	Disrotatory</a:t>
                      </a:r>
                      <a:endParaRPr sz="1800" b="1" dirty="0">
                        <a:latin typeface="Maiandra GD" panose="020E0502030308020204" pitchFamily="34" charset="0"/>
                        <a:cs typeface="Times New Roman"/>
                      </a:endParaRPr>
                    </a:p>
                    <a:p>
                      <a:pPr marR="295275" algn="ctr">
                        <a:lnSpc>
                          <a:spcPct val="100000"/>
                        </a:lnSpc>
                        <a:spcBef>
                          <a:spcPts val="940"/>
                        </a:spcBef>
                        <a:tabLst>
                          <a:tab pos="412750" algn="l"/>
                          <a:tab pos="3563620" algn="l"/>
                        </a:tabLst>
                      </a:pPr>
                      <a:r>
                        <a:rPr sz="1800" b="1" spc="-5" dirty="0">
                          <a:solidFill>
                            <a:srgbClr val="1D1B11"/>
                          </a:solidFill>
                          <a:latin typeface="Maiandra GD" panose="020E0502030308020204" pitchFamily="34" charset="0"/>
                          <a:cs typeface="Times New Roman"/>
                        </a:rPr>
                        <a:t>4n	</a:t>
                      </a:r>
                      <a:r>
                        <a:rPr sz="1800" b="1" dirty="0">
                          <a:solidFill>
                            <a:srgbClr val="1D1B11"/>
                          </a:solidFill>
                          <a:latin typeface="Maiandra GD" panose="020E0502030308020204" pitchFamily="34" charset="0"/>
                          <a:cs typeface="Times New Roman"/>
                        </a:rPr>
                        <a:t>(antiaromatic)	Conrotatory</a:t>
                      </a:r>
                      <a:endParaRPr sz="1800" b="1" dirty="0">
                        <a:latin typeface="Maiandra GD" panose="020E0502030308020204" pitchFamily="34" charset="0"/>
                        <a:cs typeface="Times New Roman"/>
                      </a:endParaRPr>
                    </a:p>
                  </a:txBody>
                  <a:tcPr marL="0" marR="0" marT="52705" marB="0"/>
                </a:tc>
                <a:extLst>
                  <a:ext uri="{0D108BD9-81ED-4DB2-BD59-A6C34878D82A}">
                    <a16:rowId xmlns:a16="http://schemas.microsoft.com/office/drawing/2014/main" val="10001"/>
                  </a:ext>
                </a:extLst>
              </a:tr>
              <a:tr h="393700">
                <a:tc rowSpan="2">
                  <a:txBody>
                    <a:bodyPr/>
                    <a:lstStyle/>
                    <a:p>
                      <a:pPr>
                        <a:lnSpc>
                          <a:spcPct val="100000"/>
                        </a:lnSpc>
                        <a:spcBef>
                          <a:spcPts val="30"/>
                        </a:spcBef>
                      </a:pPr>
                      <a:endParaRPr sz="2100" b="1" dirty="0">
                        <a:latin typeface="Maiandra GD" panose="020E0502030308020204" pitchFamily="34" charset="0"/>
                        <a:cs typeface="Times New Roman"/>
                      </a:endParaRPr>
                    </a:p>
                    <a:p>
                      <a:pPr marR="44450" algn="r">
                        <a:lnSpc>
                          <a:spcPts val="2135"/>
                        </a:lnSpc>
                      </a:pPr>
                      <a:r>
                        <a:rPr sz="1800" b="1" dirty="0">
                          <a:solidFill>
                            <a:srgbClr val="1D1B11"/>
                          </a:solidFill>
                          <a:latin typeface="Maiandra GD" panose="020E0502030308020204" pitchFamily="34" charset="0"/>
                          <a:cs typeface="Arial"/>
                        </a:rPr>
                        <a:t>Photo</a:t>
                      </a:r>
                      <a:r>
                        <a:rPr sz="1800" b="1" spc="-10" dirty="0">
                          <a:solidFill>
                            <a:srgbClr val="1D1B11"/>
                          </a:solidFill>
                          <a:latin typeface="Maiandra GD" panose="020E0502030308020204" pitchFamily="34" charset="0"/>
                          <a:cs typeface="Arial"/>
                        </a:rPr>
                        <a:t>c</a:t>
                      </a:r>
                      <a:r>
                        <a:rPr sz="1800" b="1" dirty="0">
                          <a:solidFill>
                            <a:srgbClr val="1D1B11"/>
                          </a:solidFill>
                          <a:latin typeface="Maiandra GD" panose="020E0502030308020204" pitchFamily="34" charset="0"/>
                          <a:cs typeface="Arial"/>
                        </a:rPr>
                        <a:t>he</a:t>
                      </a:r>
                      <a:r>
                        <a:rPr sz="1800" b="1" spc="-10" dirty="0">
                          <a:solidFill>
                            <a:srgbClr val="1D1B11"/>
                          </a:solidFill>
                          <a:latin typeface="Maiandra GD" panose="020E0502030308020204" pitchFamily="34" charset="0"/>
                          <a:cs typeface="Arial"/>
                        </a:rPr>
                        <a:t>m</a:t>
                      </a:r>
                      <a:r>
                        <a:rPr sz="1800" b="1" dirty="0">
                          <a:solidFill>
                            <a:srgbClr val="1D1B11"/>
                          </a:solidFill>
                          <a:latin typeface="Maiandra GD" panose="020E0502030308020204" pitchFamily="34" charset="0"/>
                          <a:cs typeface="Arial"/>
                        </a:rPr>
                        <a:t>ic</a:t>
                      </a:r>
                      <a:r>
                        <a:rPr sz="1800" b="1" spc="-10" dirty="0">
                          <a:solidFill>
                            <a:srgbClr val="1D1B11"/>
                          </a:solidFill>
                          <a:latin typeface="Maiandra GD" panose="020E0502030308020204" pitchFamily="34" charset="0"/>
                          <a:cs typeface="Arial"/>
                        </a:rPr>
                        <a:t>a</a:t>
                      </a:r>
                      <a:r>
                        <a:rPr sz="1800" b="1" dirty="0">
                          <a:solidFill>
                            <a:srgbClr val="1D1B11"/>
                          </a:solidFill>
                          <a:latin typeface="Maiandra GD" panose="020E0502030308020204" pitchFamily="34" charset="0"/>
                          <a:cs typeface="Arial"/>
                        </a:rPr>
                        <a:t>l</a:t>
                      </a:r>
                      <a:endParaRPr sz="1800" b="1" dirty="0">
                        <a:latin typeface="Maiandra GD" panose="020E0502030308020204" pitchFamily="34" charset="0"/>
                        <a:cs typeface="Arial"/>
                      </a:endParaRPr>
                    </a:p>
                    <a:p>
                      <a:pPr marR="44450" algn="r">
                        <a:lnSpc>
                          <a:spcPts val="2135"/>
                        </a:lnSpc>
                      </a:pPr>
                      <a:r>
                        <a:rPr sz="1800" b="1" dirty="0">
                          <a:solidFill>
                            <a:srgbClr val="1D1B11"/>
                          </a:solidFill>
                          <a:latin typeface="Maiandra GD" panose="020E0502030308020204" pitchFamily="34" charset="0"/>
                          <a:cs typeface="Arial"/>
                        </a:rPr>
                        <a:t>R</a:t>
                      </a:r>
                      <a:r>
                        <a:rPr sz="1800" b="1" spc="-10" dirty="0">
                          <a:solidFill>
                            <a:srgbClr val="1D1B11"/>
                          </a:solidFill>
                          <a:latin typeface="Maiandra GD" panose="020E0502030308020204" pitchFamily="34" charset="0"/>
                          <a:cs typeface="Arial"/>
                        </a:rPr>
                        <a:t>e</a:t>
                      </a:r>
                      <a:r>
                        <a:rPr sz="1800" b="1" dirty="0">
                          <a:solidFill>
                            <a:srgbClr val="1D1B11"/>
                          </a:solidFill>
                          <a:latin typeface="Maiandra GD" panose="020E0502030308020204" pitchFamily="34" charset="0"/>
                          <a:cs typeface="Arial"/>
                        </a:rPr>
                        <a:t>a</a:t>
                      </a:r>
                      <a:r>
                        <a:rPr sz="1800" b="1" spc="-10" dirty="0">
                          <a:solidFill>
                            <a:srgbClr val="1D1B11"/>
                          </a:solidFill>
                          <a:latin typeface="Maiandra GD" panose="020E0502030308020204" pitchFamily="34" charset="0"/>
                          <a:cs typeface="Arial"/>
                        </a:rPr>
                        <a:t>c</a:t>
                      </a:r>
                      <a:r>
                        <a:rPr sz="1800" b="1" dirty="0">
                          <a:solidFill>
                            <a:srgbClr val="1D1B11"/>
                          </a:solidFill>
                          <a:latin typeface="Maiandra GD" panose="020E0502030308020204" pitchFamily="34" charset="0"/>
                          <a:cs typeface="Arial"/>
                        </a:rPr>
                        <a:t>ti</a:t>
                      </a:r>
                      <a:r>
                        <a:rPr sz="1800" b="1" spc="5" dirty="0">
                          <a:solidFill>
                            <a:srgbClr val="1D1B11"/>
                          </a:solidFill>
                          <a:latin typeface="Maiandra GD" panose="020E0502030308020204" pitchFamily="34" charset="0"/>
                          <a:cs typeface="Arial"/>
                        </a:rPr>
                        <a:t>o</a:t>
                      </a:r>
                      <a:r>
                        <a:rPr sz="1800" b="1" dirty="0">
                          <a:solidFill>
                            <a:srgbClr val="1D1B11"/>
                          </a:solidFill>
                          <a:latin typeface="Maiandra GD" panose="020E0502030308020204" pitchFamily="34" charset="0"/>
                          <a:cs typeface="Arial"/>
                        </a:rPr>
                        <a:t>ns</a:t>
                      </a:r>
                      <a:endParaRPr sz="1800" b="1" dirty="0">
                        <a:latin typeface="Maiandra GD" panose="020E0502030308020204" pitchFamily="34" charset="0"/>
                        <a:cs typeface="Arial"/>
                      </a:endParaRPr>
                    </a:p>
                  </a:txBody>
                  <a:tcPr marL="0" marR="0" marT="3810" marB="0">
                    <a:solidFill>
                      <a:srgbClr val="FFC000"/>
                    </a:solidFill>
                  </a:tcPr>
                </a:tc>
                <a:tc>
                  <a:txBody>
                    <a:bodyPr/>
                    <a:lstStyle/>
                    <a:p>
                      <a:pPr marR="289560" algn="r">
                        <a:lnSpc>
                          <a:spcPct val="100000"/>
                        </a:lnSpc>
                        <a:spcBef>
                          <a:spcPts val="415"/>
                        </a:spcBef>
                        <a:tabLst>
                          <a:tab pos="2711450" algn="l"/>
                        </a:tabLst>
                      </a:pPr>
                      <a:r>
                        <a:rPr sz="1800" b="1" spc="-15" dirty="0">
                          <a:solidFill>
                            <a:srgbClr val="1D1B11"/>
                          </a:solidFill>
                          <a:latin typeface="Maiandra GD" panose="020E0502030308020204" pitchFamily="34" charset="0"/>
                          <a:cs typeface="Times New Roman"/>
                        </a:rPr>
                        <a:t>Transition</a:t>
                      </a:r>
                      <a:r>
                        <a:rPr sz="1800" b="1" spc="-10" dirty="0">
                          <a:solidFill>
                            <a:srgbClr val="1D1B11"/>
                          </a:solidFill>
                          <a:latin typeface="Maiandra GD" panose="020E0502030308020204" pitchFamily="34" charset="0"/>
                          <a:cs typeface="Times New Roman"/>
                        </a:rPr>
                        <a:t> </a:t>
                      </a:r>
                      <a:r>
                        <a:rPr sz="1800" b="1" dirty="0">
                          <a:solidFill>
                            <a:srgbClr val="1D1B11"/>
                          </a:solidFill>
                          <a:latin typeface="Maiandra GD" panose="020E0502030308020204" pitchFamily="34" charset="0"/>
                          <a:cs typeface="Times New Roman"/>
                        </a:rPr>
                        <a:t>State	</a:t>
                      </a:r>
                      <a:r>
                        <a:rPr sz="1800" b="1" spc="-5" dirty="0">
                          <a:solidFill>
                            <a:srgbClr val="1D1B11"/>
                          </a:solidFill>
                          <a:latin typeface="Maiandra GD" panose="020E0502030308020204" pitchFamily="34" charset="0"/>
                          <a:cs typeface="Times New Roman"/>
                        </a:rPr>
                        <a:t>Configurational</a:t>
                      </a:r>
                      <a:r>
                        <a:rPr sz="1800" b="1" spc="15" dirty="0">
                          <a:solidFill>
                            <a:srgbClr val="1D1B11"/>
                          </a:solidFill>
                          <a:latin typeface="Maiandra GD" panose="020E0502030308020204" pitchFamily="34" charset="0"/>
                          <a:cs typeface="Times New Roman"/>
                        </a:rPr>
                        <a:t> </a:t>
                      </a:r>
                      <a:r>
                        <a:rPr sz="1800" b="1" spc="-10" dirty="0">
                          <a:solidFill>
                            <a:srgbClr val="1D1B11"/>
                          </a:solidFill>
                          <a:latin typeface="Maiandra GD" panose="020E0502030308020204" pitchFamily="34" charset="0"/>
                          <a:cs typeface="Times New Roman"/>
                        </a:rPr>
                        <a:t>Preference</a:t>
                      </a:r>
                      <a:endParaRPr sz="1800" b="1" dirty="0">
                        <a:latin typeface="Maiandra GD" panose="020E0502030308020204" pitchFamily="34" charset="0"/>
                        <a:cs typeface="Times New Roman"/>
                      </a:endParaRPr>
                    </a:p>
                  </a:txBody>
                  <a:tcPr marL="0" marR="0" marT="52705" marB="0">
                    <a:solidFill>
                      <a:srgbClr val="FF66CC"/>
                    </a:solidFill>
                  </a:tcPr>
                </a:tc>
                <a:extLst>
                  <a:ext uri="{0D108BD9-81ED-4DB2-BD59-A6C34878D82A}">
                    <a16:rowId xmlns:a16="http://schemas.microsoft.com/office/drawing/2014/main" val="10002"/>
                  </a:ext>
                </a:extLst>
              </a:tr>
              <a:tr h="787400">
                <a:tc vMerge="1">
                  <a:txBody>
                    <a:bodyPr/>
                    <a:lstStyle/>
                    <a:p>
                      <a:endParaRPr/>
                    </a:p>
                  </a:txBody>
                  <a:tcPr marL="0" marR="0" marT="3810" marB="0">
                    <a:solidFill>
                      <a:srgbClr val="FFC000"/>
                    </a:solidFill>
                  </a:tcPr>
                </a:tc>
                <a:tc>
                  <a:txBody>
                    <a:bodyPr/>
                    <a:lstStyle/>
                    <a:p>
                      <a:pPr marR="302895" algn="ctr">
                        <a:lnSpc>
                          <a:spcPct val="100000"/>
                        </a:lnSpc>
                        <a:spcBef>
                          <a:spcPts val="415"/>
                        </a:spcBef>
                        <a:tabLst>
                          <a:tab pos="770890" algn="l"/>
                          <a:tab pos="3571240" algn="l"/>
                        </a:tabLst>
                      </a:pPr>
                      <a:r>
                        <a:rPr sz="1800" b="1" spc="-5" dirty="0">
                          <a:solidFill>
                            <a:srgbClr val="1D1B11"/>
                          </a:solidFill>
                          <a:latin typeface="Maiandra GD" panose="020E0502030308020204" pitchFamily="34" charset="0"/>
                          <a:cs typeface="Times New Roman"/>
                        </a:rPr>
                        <a:t>4n</a:t>
                      </a:r>
                      <a:r>
                        <a:rPr sz="1800" b="1" dirty="0">
                          <a:solidFill>
                            <a:srgbClr val="1D1B11"/>
                          </a:solidFill>
                          <a:latin typeface="Maiandra GD" panose="020E0502030308020204" pitchFamily="34" charset="0"/>
                          <a:cs typeface="Times New Roman"/>
                        </a:rPr>
                        <a:t> + 2	(aromatic)	Conrotatory</a:t>
                      </a:r>
                      <a:endParaRPr sz="1800" b="1" dirty="0">
                        <a:latin typeface="Maiandra GD" panose="020E0502030308020204" pitchFamily="34" charset="0"/>
                        <a:cs typeface="Times New Roman"/>
                      </a:endParaRPr>
                    </a:p>
                    <a:p>
                      <a:pPr marR="327025" algn="ctr">
                        <a:lnSpc>
                          <a:spcPct val="100000"/>
                        </a:lnSpc>
                        <a:spcBef>
                          <a:spcPts val="945"/>
                        </a:spcBef>
                        <a:tabLst>
                          <a:tab pos="412750" algn="l"/>
                          <a:tab pos="3596004" algn="l"/>
                        </a:tabLst>
                      </a:pPr>
                      <a:r>
                        <a:rPr sz="1800" b="1" spc="-5" dirty="0">
                          <a:solidFill>
                            <a:srgbClr val="1D1B11"/>
                          </a:solidFill>
                          <a:latin typeface="Maiandra GD" panose="020E0502030308020204" pitchFamily="34" charset="0"/>
                          <a:cs typeface="Times New Roman"/>
                        </a:rPr>
                        <a:t>4n	</a:t>
                      </a:r>
                      <a:r>
                        <a:rPr sz="1800" b="1" dirty="0">
                          <a:solidFill>
                            <a:srgbClr val="1D1B11"/>
                          </a:solidFill>
                          <a:latin typeface="Maiandra GD" panose="020E0502030308020204" pitchFamily="34" charset="0"/>
                          <a:cs typeface="Times New Roman"/>
                        </a:rPr>
                        <a:t>(antiaromatic)	Disrotatory</a:t>
                      </a:r>
                      <a:endParaRPr sz="1800" b="1" dirty="0">
                        <a:latin typeface="Maiandra GD" panose="020E0502030308020204" pitchFamily="34" charset="0"/>
                        <a:cs typeface="Times New Roman"/>
                      </a:endParaRPr>
                    </a:p>
                  </a:txBody>
                  <a:tcPr marL="0" marR="0" marT="52705" marB="0"/>
                </a:tc>
                <a:extLst>
                  <a:ext uri="{0D108BD9-81ED-4DB2-BD59-A6C34878D82A}">
                    <a16:rowId xmlns:a16="http://schemas.microsoft.com/office/drawing/2014/main" val="10003"/>
                  </a:ext>
                </a:extLst>
              </a:tr>
            </a:tbl>
          </a:graphicData>
        </a:graphic>
      </p:graphicFrame>
      <p:sp>
        <p:nvSpPr>
          <p:cNvPr id="7" name="TextBox 6">
            <a:extLst>
              <a:ext uri="{FF2B5EF4-FFF2-40B4-BE49-F238E27FC236}">
                <a16:creationId xmlns:a16="http://schemas.microsoft.com/office/drawing/2014/main" id="{0BCE9CA0-2978-4814-AD16-CCC8F14A8672}"/>
              </a:ext>
            </a:extLst>
          </p:cNvPr>
          <p:cNvSpPr txBox="1"/>
          <p:nvPr/>
        </p:nvSpPr>
        <p:spPr>
          <a:xfrm>
            <a:off x="3403877" y="543332"/>
            <a:ext cx="7016264" cy="646331"/>
          </a:xfrm>
          <a:prstGeom prst="rect">
            <a:avLst/>
          </a:prstGeom>
          <a:noFill/>
        </p:spPr>
        <p:txBody>
          <a:bodyPr wrap="square" rtlCol="0">
            <a:spAutoFit/>
          </a:bodyPr>
          <a:lstStyle/>
          <a:p>
            <a:r>
              <a:rPr lang="en-US" sz="3600" b="1" dirty="0">
                <a:solidFill>
                  <a:schemeClr val="accent6">
                    <a:lumMod val="50000"/>
                  </a:schemeClr>
                </a:solidFill>
                <a:effectLst>
                  <a:outerShdw blurRad="38100" dist="38100" dir="2700000" algn="tl">
                    <a:srgbClr val="000000">
                      <a:alpha val="43137"/>
                    </a:srgbClr>
                  </a:outerShdw>
                </a:effectLst>
                <a:latin typeface="Maiandra GD" panose="020E0502030308020204" pitchFamily="34" charset="0"/>
              </a:rPr>
              <a:t>Summary of Electrocyclization:</a:t>
            </a:r>
            <a:endParaRPr lang="en-IN" sz="3600" b="1" dirty="0">
              <a:solidFill>
                <a:schemeClr val="accent6">
                  <a:lumMod val="50000"/>
                </a:schemeClr>
              </a:solidFill>
              <a:effectLst>
                <a:outerShdw blurRad="38100" dist="38100" dir="2700000" algn="tl">
                  <a:srgbClr val="000000">
                    <a:alpha val="43137"/>
                  </a:srgbClr>
                </a:outerShdw>
              </a:effectLst>
              <a:latin typeface="Maiandra GD" panose="020E0502030308020204" pitchFamily="34" charset="0"/>
            </a:endParaRPr>
          </a:p>
        </p:txBody>
      </p:sp>
    </p:spTree>
    <p:extLst>
      <p:ext uri="{BB962C8B-B14F-4D97-AF65-F5344CB8AC3E}">
        <p14:creationId xmlns:p14="http://schemas.microsoft.com/office/powerpoint/2010/main" val="542620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9EE7DB4-F08D-4DA5-A763-00A9BFDD0B19}"/>
              </a:ext>
            </a:extLst>
          </p:cNvPr>
          <p:cNvSpPr/>
          <p:nvPr/>
        </p:nvSpPr>
        <p:spPr>
          <a:xfrm>
            <a:off x="1649896" y="14768"/>
            <a:ext cx="10542103" cy="1231106"/>
          </a:xfrm>
          <a:prstGeom prst="rect">
            <a:avLst/>
          </a:prstGeom>
        </p:spPr>
        <p:txBody>
          <a:bodyPr wrap="square">
            <a:spAutoFit/>
          </a:bodyPr>
          <a:lstStyle/>
          <a:p>
            <a:r>
              <a:rPr lang="en-US" sz="3600" b="1" dirty="0">
                <a:solidFill>
                  <a:srgbClr val="0070C0"/>
                </a:solidFill>
                <a:effectLst>
                  <a:outerShdw blurRad="38100" dist="38100" dir="2700000" algn="tl">
                    <a:srgbClr val="000000">
                      <a:alpha val="43137"/>
                    </a:srgbClr>
                  </a:outerShdw>
                </a:effectLst>
                <a:latin typeface="Maiandra GD" panose="020E0502030308020204" pitchFamily="34" charset="0"/>
              </a:rPr>
              <a:t>Electrocyclic ring-closure given by allyl carbanion</a:t>
            </a:r>
          </a:p>
          <a:p>
            <a:r>
              <a:rPr lang="en-US" b="1" dirty="0">
                <a:latin typeface="Maiandra GD" panose="020E0502030308020204" pitchFamily="34" charset="0"/>
                <a:ea typeface="Microsoft Sans Serif" panose="020B0604020202020204" pitchFamily="34" charset="0"/>
                <a:cs typeface="Microsoft Sans Serif" panose="020B0604020202020204" pitchFamily="34" charset="0"/>
              </a:rPr>
              <a:t>	</a:t>
            </a:r>
          </a:p>
          <a:p>
            <a:r>
              <a:rPr lang="en-US" b="1" dirty="0">
                <a:latin typeface="Maiandra GD" panose="020E0502030308020204" pitchFamily="34" charset="0"/>
                <a:ea typeface="Microsoft Sans Serif" panose="020B0604020202020204" pitchFamily="34" charset="0"/>
                <a:cs typeface="Microsoft Sans Serif" panose="020B0604020202020204" pitchFamily="34" charset="0"/>
              </a:rPr>
              <a:t>					</a:t>
            </a:r>
            <a:r>
              <a:rPr lang="en-US" sz="2000" b="1" dirty="0">
                <a:latin typeface="Maiandra GD" panose="020E0502030308020204" pitchFamily="34" charset="0"/>
                <a:ea typeface="Microsoft Sans Serif" panose="020B0604020202020204" pitchFamily="34" charset="0"/>
                <a:cs typeface="Microsoft Sans Serif" panose="020B0604020202020204" pitchFamily="34" charset="0"/>
              </a:rPr>
              <a:t>Allyl carbanion is also a 4nπ conjugated system.</a:t>
            </a:r>
            <a:endParaRPr lang="en-IN" sz="2000" b="1" dirty="0">
              <a:latin typeface="Maiandra GD" panose="020E0502030308020204" pitchFamily="34" charset="0"/>
              <a:ea typeface="Microsoft Sans Serif" panose="020B0604020202020204" pitchFamily="34" charset="0"/>
              <a:cs typeface="Microsoft Sans Serif" panose="020B0604020202020204" pitchFamily="34" charset="0"/>
            </a:endParaRPr>
          </a:p>
        </p:txBody>
      </p:sp>
      <p:sp>
        <p:nvSpPr>
          <p:cNvPr id="4" name="Rectangle 3">
            <a:extLst>
              <a:ext uri="{FF2B5EF4-FFF2-40B4-BE49-F238E27FC236}">
                <a16:creationId xmlns:a16="http://schemas.microsoft.com/office/drawing/2014/main" id="{09FDC9CF-065F-484C-AB49-F511EC625946}"/>
              </a:ext>
            </a:extLst>
          </p:cNvPr>
          <p:cNvSpPr/>
          <p:nvPr/>
        </p:nvSpPr>
        <p:spPr>
          <a:xfrm>
            <a:off x="3518452" y="4123338"/>
            <a:ext cx="8152438" cy="1015663"/>
          </a:xfrm>
          <a:prstGeom prst="rect">
            <a:avLst/>
          </a:prstGeom>
        </p:spPr>
        <p:txBody>
          <a:bodyPr wrap="square">
            <a:spAutoFit/>
          </a:bodyPr>
          <a:lstStyle/>
          <a:p>
            <a:pPr marL="285750" indent="-285750" algn="just">
              <a:buFont typeface="Wingdings" panose="05000000000000000000" pitchFamily="2" charset="2"/>
              <a:buChar char="§"/>
            </a:pPr>
            <a:r>
              <a:rPr lang="en-US" sz="2000" b="1" dirty="0">
                <a:latin typeface="Maiandra GD" panose="020E0502030308020204" pitchFamily="34" charset="0"/>
                <a:ea typeface="Microsoft Sans Serif" panose="020B0604020202020204" pitchFamily="34" charset="0"/>
                <a:cs typeface="Microsoft Sans Serif" panose="020B0604020202020204" pitchFamily="34" charset="0"/>
              </a:rPr>
              <a:t>HOMO of the allyl carbanion in the ground state is ψ2 which has C2-symmetry. Therefore, conrotatory motion is the mode of cyclisation in the thermal condition.</a:t>
            </a:r>
            <a:endParaRPr lang="en-IN" sz="2000" b="1" dirty="0">
              <a:latin typeface="Maiandra GD" panose="020E0502030308020204" pitchFamily="34" charset="0"/>
              <a:ea typeface="Microsoft Sans Serif" panose="020B0604020202020204" pitchFamily="34" charset="0"/>
              <a:cs typeface="Microsoft Sans Serif" panose="020B0604020202020204" pitchFamily="34" charset="0"/>
            </a:endParaRPr>
          </a:p>
        </p:txBody>
      </p:sp>
      <p:graphicFrame>
        <p:nvGraphicFramePr>
          <p:cNvPr id="5" name="Object 4">
            <a:extLst>
              <a:ext uri="{FF2B5EF4-FFF2-40B4-BE49-F238E27FC236}">
                <a16:creationId xmlns:a16="http://schemas.microsoft.com/office/drawing/2014/main" id="{B1DBCA53-17EF-4A7C-8ADB-4044BBB43CD3}"/>
              </a:ext>
            </a:extLst>
          </p:cNvPr>
          <p:cNvGraphicFramePr>
            <a:graphicFrameLocks noChangeAspect="1"/>
          </p:cNvGraphicFramePr>
          <p:nvPr>
            <p:extLst>
              <p:ext uri="{D42A27DB-BD31-4B8C-83A1-F6EECF244321}">
                <p14:modId xmlns:p14="http://schemas.microsoft.com/office/powerpoint/2010/main" val="868562683"/>
              </p:ext>
            </p:extLst>
          </p:nvPr>
        </p:nvGraphicFramePr>
        <p:xfrm>
          <a:off x="2725471" y="5531140"/>
          <a:ext cx="9245714" cy="1199786"/>
        </p:xfrm>
        <a:graphic>
          <a:graphicData uri="http://schemas.openxmlformats.org/presentationml/2006/ole">
            <mc:AlternateContent xmlns:mc="http://schemas.openxmlformats.org/markup-compatibility/2006">
              <mc:Choice xmlns:v="urn:schemas-microsoft-com:vml" Requires="v">
                <p:oleObj spid="_x0000_s23711" name="CS ChemDraw Drawing" r:id="rId3" imgW="5786280" imgH="751320" progId="ChemDraw.Document.6.0">
                  <p:embed/>
                </p:oleObj>
              </mc:Choice>
              <mc:Fallback>
                <p:oleObj name="CS ChemDraw Drawing" r:id="rId3" imgW="5786280" imgH="751320" progId="ChemDraw.Document.6.0">
                  <p:embed/>
                  <p:pic>
                    <p:nvPicPr>
                      <p:cNvPr id="0" name=""/>
                      <p:cNvPicPr/>
                      <p:nvPr/>
                    </p:nvPicPr>
                    <p:blipFill>
                      <a:blip r:embed="rId4"/>
                      <a:stretch>
                        <a:fillRect/>
                      </a:stretch>
                    </p:blipFill>
                    <p:spPr>
                      <a:xfrm>
                        <a:off x="2725471" y="5531140"/>
                        <a:ext cx="9245714" cy="1199786"/>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458E9301-4D6E-427E-B617-7AB1B55E7E93}"/>
              </a:ext>
            </a:extLst>
          </p:cNvPr>
          <p:cNvGraphicFramePr>
            <a:graphicFrameLocks noChangeAspect="1"/>
          </p:cNvGraphicFramePr>
          <p:nvPr>
            <p:extLst>
              <p:ext uri="{D42A27DB-BD31-4B8C-83A1-F6EECF244321}">
                <p14:modId xmlns:p14="http://schemas.microsoft.com/office/powerpoint/2010/main" val="2216955300"/>
              </p:ext>
            </p:extLst>
          </p:nvPr>
        </p:nvGraphicFramePr>
        <p:xfrm>
          <a:off x="4464050" y="1281042"/>
          <a:ext cx="5127211" cy="2813989"/>
        </p:xfrm>
        <a:graphic>
          <a:graphicData uri="http://schemas.openxmlformats.org/presentationml/2006/ole">
            <mc:AlternateContent xmlns:mc="http://schemas.openxmlformats.org/markup-compatibility/2006">
              <mc:Choice xmlns:v="urn:schemas-microsoft-com:vml" Requires="v">
                <p:oleObj spid="_x0000_s23712" name="CS ChemDraw Drawing" r:id="rId5" imgW="3262680" imgH="1928520" progId="ChemDraw.Document.6.0">
                  <p:embed/>
                </p:oleObj>
              </mc:Choice>
              <mc:Fallback>
                <p:oleObj name="CS ChemDraw Drawing" r:id="rId5" imgW="3262680" imgH="1928520" progId="ChemDraw.Document.6.0">
                  <p:embed/>
                  <p:pic>
                    <p:nvPicPr>
                      <p:cNvPr id="0" name=""/>
                      <p:cNvPicPr/>
                      <p:nvPr/>
                    </p:nvPicPr>
                    <p:blipFill>
                      <a:blip r:embed="rId6"/>
                      <a:stretch>
                        <a:fillRect/>
                      </a:stretch>
                    </p:blipFill>
                    <p:spPr>
                      <a:xfrm>
                        <a:off x="4464050" y="1281042"/>
                        <a:ext cx="5127211" cy="2813989"/>
                      </a:xfrm>
                      <a:prstGeom prst="rect">
                        <a:avLst/>
                      </a:prstGeom>
                    </p:spPr>
                  </p:pic>
                </p:oleObj>
              </mc:Fallback>
            </mc:AlternateContent>
          </a:graphicData>
        </a:graphic>
      </p:graphicFrame>
    </p:spTree>
    <p:extLst>
      <p:ext uri="{BB962C8B-B14F-4D97-AF65-F5344CB8AC3E}">
        <p14:creationId xmlns:p14="http://schemas.microsoft.com/office/powerpoint/2010/main" val="20940619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D5745BC6-507D-4175-B553-33CD7762CB68}"/>
              </a:ext>
            </a:extLst>
          </p:cNvPr>
          <p:cNvGraphicFramePr>
            <a:graphicFrameLocks noChangeAspect="1"/>
          </p:cNvGraphicFramePr>
          <p:nvPr>
            <p:extLst>
              <p:ext uri="{D42A27DB-BD31-4B8C-83A1-F6EECF244321}">
                <p14:modId xmlns:p14="http://schemas.microsoft.com/office/powerpoint/2010/main" val="1297527378"/>
              </p:ext>
            </p:extLst>
          </p:nvPr>
        </p:nvGraphicFramePr>
        <p:xfrm>
          <a:off x="3372652" y="59634"/>
          <a:ext cx="8314702" cy="1838632"/>
        </p:xfrm>
        <a:graphic>
          <a:graphicData uri="http://schemas.openxmlformats.org/presentationml/2006/ole">
            <mc:AlternateContent xmlns:mc="http://schemas.openxmlformats.org/markup-compatibility/2006">
              <mc:Choice xmlns:v="urn:schemas-microsoft-com:vml" Requires="v">
                <p:oleObj spid="_x0000_s24726" name="CS ChemDraw Drawing" r:id="rId3" imgW="4522320" imgH="1000800" progId="ChemDraw.Document.6.0">
                  <p:embed/>
                </p:oleObj>
              </mc:Choice>
              <mc:Fallback>
                <p:oleObj name="CS ChemDraw Drawing" r:id="rId3" imgW="4522320" imgH="1000800" progId="ChemDraw.Document.6.0">
                  <p:embed/>
                  <p:pic>
                    <p:nvPicPr>
                      <p:cNvPr id="0" name=""/>
                      <p:cNvPicPr/>
                      <p:nvPr/>
                    </p:nvPicPr>
                    <p:blipFill>
                      <a:blip r:embed="rId4"/>
                      <a:stretch>
                        <a:fillRect/>
                      </a:stretch>
                    </p:blipFill>
                    <p:spPr>
                      <a:xfrm>
                        <a:off x="3372652" y="59634"/>
                        <a:ext cx="8314702" cy="1838632"/>
                      </a:xfrm>
                      <a:prstGeom prst="rect">
                        <a:avLst/>
                      </a:prstGeom>
                    </p:spPr>
                  </p:pic>
                </p:oleObj>
              </mc:Fallback>
            </mc:AlternateContent>
          </a:graphicData>
        </a:graphic>
      </p:graphicFrame>
      <p:sp>
        <p:nvSpPr>
          <p:cNvPr id="3" name="Rectangle 2">
            <a:extLst>
              <a:ext uri="{FF2B5EF4-FFF2-40B4-BE49-F238E27FC236}">
                <a16:creationId xmlns:a16="http://schemas.microsoft.com/office/drawing/2014/main" id="{CA83D460-1618-452A-8184-75A731E81329}"/>
              </a:ext>
            </a:extLst>
          </p:cNvPr>
          <p:cNvSpPr/>
          <p:nvPr/>
        </p:nvSpPr>
        <p:spPr>
          <a:xfrm>
            <a:off x="3372652" y="2319794"/>
            <a:ext cx="8721024" cy="1015663"/>
          </a:xfrm>
          <a:prstGeom prst="rect">
            <a:avLst/>
          </a:prstGeom>
        </p:spPr>
        <p:txBody>
          <a:bodyPr wrap="square">
            <a:spAutoFit/>
          </a:bodyPr>
          <a:lstStyle/>
          <a:p>
            <a:pPr marL="285750" indent="-285750" algn="just">
              <a:buFont typeface="Wingdings" panose="05000000000000000000" pitchFamily="2" charset="2"/>
              <a:buChar char="§"/>
            </a:pPr>
            <a:r>
              <a:rPr lang="en-US" sz="2000" b="1" dirty="0">
                <a:latin typeface="Maiandra GD" panose="020E0502030308020204" pitchFamily="34" charset="0"/>
                <a:ea typeface="Microsoft Sans Serif" panose="020B0604020202020204" pitchFamily="34" charset="0"/>
                <a:cs typeface="Microsoft Sans Serif" panose="020B0604020202020204" pitchFamily="34" charset="0"/>
              </a:rPr>
              <a:t>In case of photocyclization, the excited HOMO is ψ3* which has m-symmetry. Thus, dis rotatory motion is required for σ (sigma) bond formation.</a:t>
            </a:r>
            <a:endParaRPr lang="en-IN" sz="2000" b="1" dirty="0">
              <a:latin typeface="Maiandra GD" panose="020E0502030308020204" pitchFamily="34" charset="0"/>
              <a:ea typeface="Microsoft Sans Serif" panose="020B0604020202020204" pitchFamily="34" charset="0"/>
              <a:cs typeface="Microsoft Sans Serif" panose="020B0604020202020204" pitchFamily="34" charset="0"/>
            </a:endParaRPr>
          </a:p>
        </p:txBody>
      </p:sp>
      <p:graphicFrame>
        <p:nvGraphicFramePr>
          <p:cNvPr id="4" name="Object 3">
            <a:extLst>
              <a:ext uri="{FF2B5EF4-FFF2-40B4-BE49-F238E27FC236}">
                <a16:creationId xmlns:a16="http://schemas.microsoft.com/office/drawing/2014/main" id="{718C7701-D7D0-4640-8B88-230309036262}"/>
              </a:ext>
            </a:extLst>
          </p:cNvPr>
          <p:cNvGraphicFramePr>
            <a:graphicFrameLocks noChangeAspect="1"/>
          </p:cNvGraphicFramePr>
          <p:nvPr>
            <p:extLst>
              <p:ext uri="{D42A27DB-BD31-4B8C-83A1-F6EECF244321}">
                <p14:modId xmlns:p14="http://schemas.microsoft.com/office/powerpoint/2010/main" val="689103336"/>
              </p:ext>
            </p:extLst>
          </p:nvPr>
        </p:nvGraphicFramePr>
        <p:xfrm>
          <a:off x="4238750" y="4354998"/>
          <a:ext cx="7749343" cy="1697294"/>
        </p:xfrm>
        <a:graphic>
          <a:graphicData uri="http://schemas.openxmlformats.org/presentationml/2006/ole">
            <mc:AlternateContent xmlns:mc="http://schemas.openxmlformats.org/markup-compatibility/2006">
              <mc:Choice xmlns:v="urn:schemas-microsoft-com:vml" Requires="v">
                <p:oleObj spid="_x0000_s24727" name="CS ChemDraw Drawing" r:id="rId5" imgW="4522320" imgH="991080" progId="ChemDraw.Document.6.0">
                  <p:embed/>
                </p:oleObj>
              </mc:Choice>
              <mc:Fallback>
                <p:oleObj name="CS ChemDraw Drawing" r:id="rId5" imgW="4522320" imgH="991080" progId="ChemDraw.Document.6.0">
                  <p:embed/>
                  <p:pic>
                    <p:nvPicPr>
                      <p:cNvPr id="0" name=""/>
                      <p:cNvPicPr/>
                      <p:nvPr/>
                    </p:nvPicPr>
                    <p:blipFill>
                      <a:blip r:embed="rId6"/>
                      <a:stretch>
                        <a:fillRect/>
                      </a:stretch>
                    </p:blipFill>
                    <p:spPr>
                      <a:xfrm>
                        <a:off x="4238750" y="4354998"/>
                        <a:ext cx="7749343" cy="1697294"/>
                      </a:xfrm>
                      <a:prstGeom prst="rect">
                        <a:avLst/>
                      </a:prstGeom>
                    </p:spPr>
                  </p:pic>
                </p:oleObj>
              </mc:Fallback>
            </mc:AlternateContent>
          </a:graphicData>
        </a:graphic>
      </p:graphicFrame>
    </p:spTree>
    <p:extLst>
      <p:ext uri="{BB962C8B-B14F-4D97-AF65-F5344CB8AC3E}">
        <p14:creationId xmlns:p14="http://schemas.microsoft.com/office/powerpoint/2010/main" val="13615554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D3261DF-1023-4EF0-A7A3-1019A6F6F943}"/>
              </a:ext>
            </a:extLst>
          </p:cNvPr>
          <p:cNvPicPr>
            <a:picLocks noChangeAspect="1"/>
          </p:cNvPicPr>
          <p:nvPr/>
        </p:nvPicPr>
        <p:blipFill>
          <a:blip r:embed="rId2"/>
          <a:stretch>
            <a:fillRect/>
          </a:stretch>
        </p:blipFill>
        <p:spPr>
          <a:xfrm>
            <a:off x="3116979" y="109844"/>
            <a:ext cx="7079072" cy="6637357"/>
          </a:xfrm>
          <a:prstGeom prst="rect">
            <a:avLst/>
          </a:prstGeom>
        </p:spPr>
      </p:pic>
    </p:spTree>
    <p:extLst>
      <p:ext uri="{BB962C8B-B14F-4D97-AF65-F5344CB8AC3E}">
        <p14:creationId xmlns:p14="http://schemas.microsoft.com/office/powerpoint/2010/main" val="399330254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1DBE8F-32AC-414C-8134-FB03963C1D0B}"/>
              </a:ext>
            </a:extLst>
          </p:cNvPr>
          <p:cNvSpPr/>
          <p:nvPr/>
        </p:nvSpPr>
        <p:spPr>
          <a:xfrm>
            <a:off x="2533128" y="71656"/>
            <a:ext cx="9496639" cy="523220"/>
          </a:xfrm>
          <a:prstGeom prst="rect">
            <a:avLst/>
          </a:prstGeom>
          <a:effectLst>
            <a:outerShdw blurRad="50800" dist="38100" dir="5400000" algn="t" rotWithShape="0">
              <a:prstClr val="black">
                <a:alpha val="40000"/>
              </a:prstClr>
            </a:outerShdw>
          </a:effectLst>
        </p:spPr>
        <p:txBody>
          <a:bodyPr wrap="none">
            <a:spAutoFit/>
          </a:bodyPr>
          <a:lstStyle/>
          <a:p>
            <a:r>
              <a:rPr lang="en-US" sz="2800" b="1" dirty="0">
                <a:solidFill>
                  <a:srgbClr val="7030A0"/>
                </a:solidFill>
                <a:effectLst>
                  <a:outerShdw blurRad="38100" dist="38100" dir="2700000" algn="tl">
                    <a:srgbClr val="000000">
                      <a:alpha val="43137"/>
                    </a:srgbClr>
                  </a:outerShdw>
                </a:effectLst>
                <a:latin typeface="Maiandra GD" panose="020E0502030308020204" pitchFamily="34" charset="0"/>
              </a:rPr>
              <a:t>Electrocyclic ring-closure reaction given by allyl carbocation</a:t>
            </a:r>
            <a:endParaRPr lang="en-IN" sz="2800" b="1" dirty="0">
              <a:solidFill>
                <a:srgbClr val="7030A0"/>
              </a:solidFill>
              <a:effectLst>
                <a:outerShdw blurRad="38100" dist="38100" dir="2700000" algn="tl">
                  <a:srgbClr val="000000">
                    <a:alpha val="43137"/>
                  </a:srgbClr>
                </a:outerShdw>
              </a:effectLst>
              <a:latin typeface="Maiandra GD" panose="020E0502030308020204" pitchFamily="34" charset="0"/>
            </a:endParaRPr>
          </a:p>
        </p:txBody>
      </p:sp>
      <p:sp>
        <p:nvSpPr>
          <p:cNvPr id="3" name="Rectangle 2">
            <a:extLst>
              <a:ext uri="{FF2B5EF4-FFF2-40B4-BE49-F238E27FC236}">
                <a16:creationId xmlns:a16="http://schemas.microsoft.com/office/drawing/2014/main" id="{1ECA4FDF-5A4C-40A5-8E94-7CE19B2E09F3}"/>
              </a:ext>
            </a:extLst>
          </p:cNvPr>
          <p:cNvSpPr/>
          <p:nvPr/>
        </p:nvSpPr>
        <p:spPr>
          <a:xfrm>
            <a:off x="4376043" y="698719"/>
            <a:ext cx="6659965" cy="400110"/>
          </a:xfrm>
          <a:prstGeom prst="rect">
            <a:avLst/>
          </a:prstGeom>
        </p:spPr>
        <p:txBody>
          <a:bodyPr wrap="none">
            <a:spAutoFit/>
          </a:bodyPr>
          <a:lstStyle/>
          <a:p>
            <a:r>
              <a:rPr lang="en-IN" sz="2000" b="1" dirty="0">
                <a:latin typeface="Maiandra GD" panose="020E0502030308020204" pitchFamily="34" charset="0"/>
                <a:ea typeface="Microsoft Sans Serif" panose="020B0604020202020204" pitchFamily="34" charset="0"/>
                <a:cs typeface="Microsoft Sans Serif" panose="020B0604020202020204" pitchFamily="34" charset="0"/>
              </a:rPr>
              <a:t>Allyl carbocation contains (4n + 2)</a:t>
            </a:r>
            <a:r>
              <a:rPr lang="el-GR" sz="2000" b="1" dirty="0">
                <a:latin typeface="Microsoft Sans Serif" panose="020B0604020202020204" pitchFamily="34" charset="0"/>
                <a:ea typeface="Microsoft Sans Serif" panose="020B0604020202020204" pitchFamily="34" charset="0"/>
                <a:cs typeface="Microsoft Sans Serif" panose="020B0604020202020204" pitchFamily="34" charset="0"/>
              </a:rPr>
              <a:t>π </a:t>
            </a:r>
            <a:r>
              <a:rPr lang="en-IN" sz="2000" b="1" dirty="0">
                <a:latin typeface="Maiandra GD" panose="020E0502030308020204" pitchFamily="34" charset="0"/>
                <a:ea typeface="Microsoft Sans Serif" panose="020B0604020202020204" pitchFamily="34" charset="0"/>
                <a:cs typeface="Microsoft Sans Serif" panose="020B0604020202020204" pitchFamily="34" charset="0"/>
              </a:rPr>
              <a:t>conjugated electrons.</a:t>
            </a:r>
          </a:p>
        </p:txBody>
      </p:sp>
      <p:graphicFrame>
        <p:nvGraphicFramePr>
          <p:cNvPr id="4" name="Object 3">
            <a:extLst>
              <a:ext uri="{FF2B5EF4-FFF2-40B4-BE49-F238E27FC236}">
                <a16:creationId xmlns:a16="http://schemas.microsoft.com/office/drawing/2014/main" id="{99988D84-7EF4-4B87-8690-E85DD8FABE1D}"/>
              </a:ext>
            </a:extLst>
          </p:cNvPr>
          <p:cNvGraphicFramePr>
            <a:graphicFrameLocks noChangeAspect="1"/>
          </p:cNvGraphicFramePr>
          <p:nvPr>
            <p:extLst>
              <p:ext uri="{D42A27DB-BD31-4B8C-83A1-F6EECF244321}">
                <p14:modId xmlns:p14="http://schemas.microsoft.com/office/powerpoint/2010/main" val="2237859690"/>
              </p:ext>
            </p:extLst>
          </p:nvPr>
        </p:nvGraphicFramePr>
        <p:xfrm>
          <a:off x="5258208" y="1174597"/>
          <a:ext cx="4866762" cy="2614552"/>
        </p:xfrm>
        <a:graphic>
          <a:graphicData uri="http://schemas.openxmlformats.org/presentationml/2006/ole">
            <mc:AlternateContent xmlns:mc="http://schemas.openxmlformats.org/markup-compatibility/2006">
              <mc:Choice xmlns:v="urn:schemas-microsoft-com:vml" Requires="v">
                <p:oleObj spid="_x0000_s25749" name="CS ChemDraw Drawing" r:id="rId3" imgW="3262680" imgH="1752120" progId="ChemDraw.Document.6.0">
                  <p:embed/>
                </p:oleObj>
              </mc:Choice>
              <mc:Fallback>
                <p:oleObj name="CS ChemDraw Drawing" r:id="rId3" imgW="3262680" imgH="1752120" progId="ChemDraw.Document.6.0">
                  <p:embed/>
                  <p:pic>
                    <p:nvPicPr>
                      <p:cNvPr id="0" name=""/>
                      <p:cNvPicPr/>
                      <p:nvPr/>
                    </p:nvPicPr>
                    <p:blipFill>
                      <a:blip r:embed="rId4"/>
                      <a:stretch>
                        <a:fillRect/>
                      </a:stretch>
                    </p:blipFill>
                    <p:spPr>
                      <a:xfrm>
                        <a:off x="5258208" y="1174597"/>
                        <a:ext cx="4866762" cy="2614552"/>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C15AE712-7418-4B8F-9D83-1E1570BD3F08}"/>
              </a:ext>
            </a:extLst>
          </p:cNvPr>
          <p:cNvSpPr/>
          <p:nvPr/>
        </p:nvSpPr>
        <p:spPr>
          <a:xfrm>
            <a:off x="4376043" y="3876970"/>
            <a:ext cx="7653724" cy="1015663"/>
          </a:xfrm>
          <a:prstGeom prst="rect">
            <a:avLst/>
          </a:prstGeom>
        </p:spPr>
        <p:txBody>
          <a:bodyPr wrap="square">
            <a:spAutoFit/>
          </a:bodyPr>
          <a:lstStyle/>
          <a:p>
            <a:pPr algn="just"/>
            <a:r>
              <a:rPr lang="en-US" sz="2000" b="1" dirty="0">
                <a:solidFill>
                  <a:srgbClr val="C00000"/>
                </a:solidFill>
                <a:latin typeface="Maiandra GD" panose="020E0502030308020204" pitchFamily="34" charset="0"/>
                <a:ea typeface="Microsoft Sans Serif" panose="020B0604020202020204" pitchFamily="34" charset="0"/>
                <a:cs typeface="Microsoft Sans Serif" panose="020B0604020202020204" pitchFamily="34" charset="0"/>
              </a:rPr>
              <a:t>Thermal-induced cyclisation: </a:t>
            </a:r>
            <a:r>
              <a:rPr lang="en-US" sz="2000" b="1" dirty="0">
                <a:latin typeface="Maiandra GD" panose="020E0502030308020204" pitchFamily="34" charset="0"/>
                <a:ea typeface="Microsoft Sans Serif" panose="020B0604020202020204" pitchFamily="34" charset="0"/>
                <a:cs typeface="Microsoft Sans Serif" panose="020B0604020202020204" pitchFamily="34" charset="0"/>
              </a:rPr>
              <a:t>HOMO of the allyl carbocation in the ground state is ψ1 which has m-symmetry. Therefore, dis rotatory motion is the mode of cyclisation in the thermal condition.</a:t>
            </a:r>
            <a:endParaRPr lang="en-IN" sz="2000" b="1" dirty="0">
              <a:latin typeface="Maiandra GD" panose="020E0502030308020204" pitchFamily="34" charset="0"/>
              <a:ea typeface="Microsoft Sans Serif" panose="020B0604020202020204" pitchFamily="34" charset="0"/>
              <a:cs typeface="Microsoft Sans Serif" panose="020B0604020202020204" pitchFamily="34" charset="0"/>
            </a:endParaRPr>
          </a:p>
        </p:txBody>
      </p:sp>
      <p:graphicFrame>
        <p:nvGraphicFramePr>
          <p:cNvPr id="6" name="Object 5">
            <a:extLst>
              <a:ext uri="{FF2B5EF4-FFF2-40B4-BE49-F238E27FC236}">
                <a16:creationId xmlns:a16="http://schemas.microsoft.com/office/drawing/2014/main" id="{438EB196-ACD4-43C2-B252-9ED293D56E94}"/>
              </a:ext>
            </a:extLst>
          </p:cNvPr>
          <p:cNvGraphicFramePr>
            <a:graphicFrameLocks noChangeAspect="1"/>
          </p:cNvGraphicFramePr>
          <p:nvPr>
            <p:extLst>
              <p:ext uri="{D42A27DB-BD31-4B8C-83A1-F6EECF244321}">
                <p14:modId xmlns:p14="http://schemas.microsoft.com/office/powerpoint/2010/main" val="476649788"/>
              </p:ext>
            </p:extLst>
          </p:nvPr>
        </p:nvGraphicFramePr>
        <p:xfrm>
          <a:off x="5026227" y="5304200"/>
          <a:ext cx="5897409" cy="1322219"/>
        </p:xfrm>
        <a:graphic>
          <a:graphicData uri="http://schemas.openxmlformats.org/presentationml/2006/ole">
            <mc:AlternateContent xmlns:mc="http://schemas.openxmlformats.org/markup-compatibility/2006">
              <mc:Choice xmlns:v="urn:schemas-microsoft-com:vml" Requires="v">
                <p:oleObj spid="_x0000_s25750" name="CS ChemDraw Drawing" r:id="rId5" imgW="4183920" imgH="937800" progId="ChemDraw.Document.6.0">
                  <p:embed/>
                </p:oleObj>
              </mc:Choice>
              <mc:Fallback>
                <p:oleObj name="CS ChemDraw Drawing" r:id="rId5" imgW="4183920" imgH="937800" progId="ChemDraw.Document.6.0">
                  <p:embed/>
                  <p:pic>
                    <p:nvPicPr>
                      <p:cNvPr id="0" name=""/>
                      <p:cNvPicPr/>
                      <p:nvPr/>
                    </p:nvPicPr>
                    <p:blipFill>
                      <a:blip r:embed="rId6"/>
                      <a:stretch>
                        <a:fillRect/>
                      </a:stretch>
                    </p:blipFill>
                    <p:spPr>
                      <a:xfrm>
                        <a:off x="5026227" y="5304200"/>
                        <a:ext cx="5897409" cy="1322219"/>
                      </a:xfrm>
                      <a:prstGeom prst="rect">
                        <a:avLst/>
                      </a:prstGeom>
                    </p:spPr>
                  </p:pic>
                </p:oleObj>
              </mc:Fallback>
            </mc:AlternateContent>
          </a:graphicData>
        </a:graphic>
      </p:graphicFrame>
    </p:spTree>
    <p:extLst>
      <p:ext uri="{BB962C8B-B14F-4D97-AF65-F5344CB8AC3E}">
        <p14:creationId xmlns:p14="http://schemas.microsoft.com/office/powerpoint/2010/main" val="428148191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ADC5650-7E79-4A3D-A2D7-1593B3C4FD52}"/>
              </a:ext>
            </a:extLst>
          </p:cNvPr>
          <p:cNvSpPr/>
          <p:nvPr/>
        </p:nvSpPr>
        <p:spPr>
          <a:xfrm>
            <a:off x="4075043" y="1487688"/>
            <a:ext cx="7769087" cy="1015663"/>
          </a:xfrm>
          <a:prstGeom prst="rect">
            <a:avLst/>
          </a:prstGeom>
        </p:spPr>
        <p:txBody>
          <a:bodyPr wrap="square">
            <a:spAutoFit/>
          </a:bodyPr>
          <a:lstStyle/>
          <a:p>
            <a:pPr algn="just"/>
            <a:r>
              <a:rPr lang="en-US" sz="2000" b="1" dirty="0">
                <a:solidFill>
                  <a:srgbClr val="C00000"/>
                </a:solidFill>
                <a:latin typeface="Maiandra GD" panose="020E0502030308020204" pitchFamily="34" charset="0"/>
                <a:ea typeface="Microsoft Sans Serif" panose="020B0604020202020204" pitchFamily="34" charset="0"/>
                <a:cs typeface="Microsoft Sans Serif" panose="020B0604020202020204" pitchFamily="34" charset="0"/>
              </a:rPr>
              <a:t>Photo-induced cyclisation: </a:t>
            </a:r>
            <a:r>
              <a:rPr lang="en-US" sz="2000" b="1" dirty="0">
                <a:latin typeface="Maiandra GD" panose="020E0502030308020204" pitchFamily="34" charset="0"/>
                <a:ea typeface="Microsoft Sans Serif" panose="020B0604020202020204" pitchFamily="34" charset="0"/>
                <a:cs typeface="Microsoft Sans Serif" panose="020B0604020202020204" pitchFamily="34" charset="0"/>
              </a:rPr>
              <a:t>HOMO of the allyl carbocation in the excited state is ψ2 which has C2-symmetry. Thus, conrotatory motion is required for σ (sigma) bond formation.</a:t>
            </a:r>
            <a:endParaRPr lang="en-IN" sz="2000" b="1" dirty="0">
              <a:latin typeface="Maiandra GD" panose="020E0502030308020204" pitchFamily="34" charset="0"/>
              <a:ea typeface="Microsoft Sans Serif" panose="020B0604020202020204" pitchFamily="34" charset="0"/>
              <a:cs typeface="Microsoft Sans Serif" panose="020B0604020202020204" pitchFamily="34" charset="0"/>
            </a:endParaRPr>
          </a:p>
        </p:txBody>
      </p:sp>
      <p:graphicFrame>
        <p:nvGraphicFramePr>
          <p:cNvPr id="3" name="Object 2">
            <a:extLst>
              <a:ext uri="{FF2B5EF4-FFF2-40B4-BE49-F238E27FC236}">
                <a16:creationId xmlns:a16="http://schemas.microsoft.com/office/drawing/2014/main" id="{E3954457-E3C6-4BDA-9C46-F7B887138A00}"/>
              </a:ext>
            </a:extLst>
          </p:cNvPr>
          <p:cNvGraphicFramePr>
            <a:graphicFrameLocks noChangeAspect="1"/>
          </p:cNvGraphicFramePr>
          <p:nvPr>
            <p:extLst>
              <p:ext uri="{D42A27DB-BD31-4B8C-83A1-F6EECF244321}">
                <p14:modId xmlns:p14="http://schemas.microsoft.com/office/powerpoint/2010/main" val="1798675810"/>
              </p:ext>
            </p:extLst>
          </p:nvPr>
        </p:nvGraphicFramePr>
        <p:xfrm>
          <a:off x="4311272" y="3070673"/>
          <a:ext cx="7150059" cy="1603068"/>
        </p:xfrm>
        <a:graphic>
          <a:graphicData uri="http://schemas.openxmlformats.org/presentationml/2006/ole">
            <mc:AlternateContent xmlns:mc="http://schemas.openxmlformats.org/markup-compatibility/2006">
              <mc:Choice xmlns:v="urn:schemas-microsoft-com:vml" Requires="v">
                <p:oleObj spid="_x0000_s26700" name="CS ChemDraw Drawing" r:id="rId3" imgW="4183920" imgH="937800" progId="ChemDraw.Document.6.0">
                  <p:embed/>
                </p:oleObj>
              </mc:Choice>
              <mc:Fallback>
                <p:oleObj name="CS ChemDraw Drawing" r:id="rId3" imgW="4183920" imgH="937800" progId="ChemDraw.Document.6.0">
                  <p:embed/>
                  <p:pic>
                    <p:nvPicPr>
                      <p:cNvPr id="0" name=""/>
                      <p:cNvPicPr/>
                      <p:nvPr/>
                    </p:nvPicPr>
                    <p:blipFill>
                      <a:blip r:embed="rId4"/>
                      <a:stretch>
                        <a:fillRect/>
                      </a:stretch>
                    </p:blipFill>
                    <p:spPr>
                      <a:xfrm>
                        <a:off x="4311272" y="3070673"/>
                        <a:ext cx="7150059" cy="1603068"/>
                      </a:xfrm>
                      <a:prstGeom prst="rect">
                        <a:avLst/>
                      </a:prstGeom>
                    </p:spPr>
                  </p:pic>
                </p:oleObj>
              </mc:Fallback>
            </mc:AlternateContent>
          </a:graphicData>
        </a:graphic>
      </p:graphicFrame>
    </p:spTree>
    <p:extLst>
      <p:ext uri="{BB962C8B-B14F-4D97-AF65-F5344CB8AC3E}">
        <p14:creationId xmlns:p14="http://schemas.microsoft.com/office/powerpoint/2010/main" val="365154116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26186E0-DEE0-418A-BED2-AA8A723F6324}"/>
              </a:ext>
            </a:extLst>
          </p:cNvPr>
          <p:cNvSpPr txBox="1"/>
          <p:nvPr/>
        </p:nvSpPr>
        <p:spPr>
          <a:xfrm rot="20519725" flipH="1">
            <a:off x="3968790" y="2320846"/>
            <a:ext cx="6456846" cy="1323439"/>
          </a:xfrm>
          <a:prstGeom prst="rect">
            <a:avLst/>
          </a:prstGeom>
          <a:noFill/>
          <a:effectLst>
            <a:glow rad="63500">
              <a:schemeClr val="accent6">
                <a:satMod val="175000"/>
                <a:alpha val="40000"/>
              </a:schemeClr>
            </a:glow>
          </a:effectLst>
        </p:spPr>
        <p:txBody>
          <a:bodyPr wrap="square" rtlCol="0">
            <a:spAutoFit/>
          </a:bodyPr>
          <a:lstStyle/>
          <a:p>
            <a:r>
              <a:rPr lang="en-US" sz="8000" b="1" dirty="0">
                <a:solidFill>
                  <a:srgbClr val="FF0000"/>
                </a:solidFill>
                <a:effectLst>
                  <a:outerShdw blurRad="38100" dist="38100" dir="2700000" algn="tl">
                    <a:srgbClr val="000000">
                      <a:alpha val="43137"/>
                    </a:srgbClr>
                  </a:outerShdw>
                </a:effectLst>
                <a:latin typeface="Maiandra GD" panose="020E0502030308020204" pitchFamily="34" charset="0"/>
              </a:rPr>
              <a:t>Thank You</a:t>
            </a:r>
            <a:endParaRPr lang="en-IN" sz="8000" b="1" dirty="0">
              <a:solidFill>
                <a:srgbClr val="FF0000"/>
              </a:solidFill>
              <a:effectLst>
                <a:outerShdw blurRad="38100" dist="38100" dir="2700000" algn="tl">
                  <a:srgbClr val="000000">
                    <a:alpha val="43137"/>
                  </a:srgbClr>
                </a:outerShdw>
              </a:effectLst>
              <a:latin typeface="Maiandra GD" panose="020E0502030308020204" pitchFamily="34" charset="0"/>
            </a:endParaRPr>
          </a:p>
        </p:txBody>
      </p:sp>
    </p:spTree>
    <p:extLst>
      <p:ext uri="{BB962C8B-B14F-4D97-AF65-F5344CB8AC3E}">
        <p14:creationId xmlns:p14="http://schemas.microsoft.com/office/powerpoint/2010/main" val="833079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nodeType="click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2">
                                            <p:txEl>
                                              <p:pRg st="0" end="0"/>
                                            </p:txEl>
                                          </p:spTgt>
                                        </p:tgtEl>
                                        <p:attrNameLst>
                                          <p:attrName>ppt_w</p:attrName>
                                        </p:attrNameLst>
                                      </p:cBhvr>
                                    </p:anim>
                                    <p:anim by="(#ppt_w*0.50)" calcmode="lin" valueType="num">
                                      <p:cBhvr>
                                        <p:cTn id="8" dur="500" decel="50000" autoRev="1" fill="hold">
                                          <p:stCondLst>
                                            <p:cond delay="0"/>
                                          </p:stCondLst>
                                        </p:cTn>
                                        <p:tgtEl>
                                          <p:spTgt spid="2">
                                            <p:txEl>
                                              <p:pRg st="0" end="0"/>
                                            </p:txEl>
                                          </p:spTgt>
                                        </p:tgtEl>
                                        <p:attrNameLst>
                                          <p:attrName>ppt_x</p:attrName>
                                        </p:attrNameLst>
                                      </p:cBhvr>
                                    </p:anim>
                                    <p:anim from="(-#ppt_h/2)" to="(#ppt_y)" calcmode="lin" valueType="num">
                                      <p:cBhvr>
                                        <p:cTn id="9" dur="1000" fill="hold">
                                          <p:stCondLst>
                                            <p:cond delay="0"/>
                                          </p:stCondLst>
                                        </p:cTn>
                                        <p:tgtEl>
                                          <p:spTgt spid="2">
                                            <p:txEl>
                                              <p:pRg st="0" end="0"/>
                                            </p:txEl>
                                          </p:spTgt>
                                        </p:tgtEl>
                                        <p:attrNameLst>
                                          <p:attrName>ppt_y</p:attrName>
                                        </p:attrNameLst>
                                      </p:cBhvr>
                                    </p:anim>
                                    <p:animRot by="21600000">
                                      <p:cBhvr>
                                        <p:cTn id="10" dur="1000" fill="hold">
                                          <p:stCondLst>
                                            <p:cond delay="0"/>
                                          </p:stCondLst>
                                        </p:cTn>
                                        <p:tgtEl>
                                          <p:spTgt spid="2">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5">
            <a:extLst>
              <a:ext uri="{FF2B5EF4-FFF2-40B4-BE49-F238E27FC236}">
                <a16:creationId xmlns:a16="http://schemas.microsoft.com/office/drawing/2014/main" id="{98001FF3-C12D-44C4-A8CE-4C8FE50B185E}"/>
              </a:ext>
            </a:extLst>
          </p:cNvPr>
          <p:cNvSpPr txBox="1">
            <a:spLocks/>
          </p:cNvSpPr>
          <p:nvPr/>
        </p:nvSpPr>
        <p:spPr>
          <a:xfrm>
            <a:off x="2484596" y="108155"/>
            <a:ext cx="8956040" cy="443711"/>
          </a:xfrm>
          <a:prstGeom prst="rect">
            <a:avLst/>
          </a:prstGeom>
        </p:spPr>
        <p:txBody>
          <a:bodyPr vert="horz" wrap="square" lIns="0" tIns="12700"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00"/>
              </a:spcBef>
              <a:tabLst>
                <a:tab pos="3209290" algn="l"/>
                <a:tab pos="8942705" algn="l"/>
              </a:tabLst>
            </a:pPr>
            <a:r>
              <a:rPr lang="en-IN" sz="2800" b="1" dirty="0">
                <a:solidFill>
                  <a:srgbClr val="00B050"/>
                </a:solidFill>
                <a:effectLst>
                  <a:outerShdw blurRad="38100" dist="38100" dir="2700000" algn="tl">
                    <a:srgbClr val="000000">
                      <a:alpha val="43137"/>
                    </a:srgbClr>
                  </a:outerShdw>
                </a:effectLst>
                <a:uFill>
                  <a:solidFill>
                    <a:srgbClr val="BD4A47"/>
                  </a:solidFill>
                </a:uFill>
                <a:latin typeface="Maiandra GD" panose="020E0502030308020204" pitchFamily="34" charset="0"/>
                <a:cs typeface="Arial" panose="020B0604020202020204" pitchFamily="34" charset="0"/>
              </a:rPr>
              <a:t> 	Pericyclic</a:t>
            </a:r>
            <a:r>
              <a:rPr lang="en-IN" sz="2800" b="1" spc="-145" dirty="0">
                <a:solidFill>
                  <a:srgbClr val="00B050"/>
                </a:solidFill>
                <a:effectLst>
                  <a:outerShdw blurRad="38100" dist="38100" dir="2700000" algn="tl">
                    <a:srgbClr val="000000">
                      <a:alpha val="43137"/>
                    </a:srgbClr>
                  </a:outerShdw>
                </a:effectLst>
                <a:uFill>
                  <a:solidFill>
                    <a:srgbClr val="BD4A47"/>
                  </a:solidFill>
                </a:uFill>
                <a:latin typeface="Maiandra GD" panose="020E0502030308020204" pitchFamily="34" charset="0"/>
                <a:cs typeface="Arial" panose="020B0604020202020204" pitchFamily="34" charset="0"/>
              </a:rPr>
              <a:t> </a:t>
            </a:r>
            <a:r>
              <a:rPr lang="en-IN" sz="2800" b="1" dirty="0">
                <a:solidFill>
                  <a:srgbClr val="00B050"/>
                </a:solidFill>
                <a:effectLst>
                  <a:outerShdw blurRad="38100" dist="38100" dir="2700000" algn="tl">
                    <a:srgbClr val="000000">
                      <a:alpha val="43137"/>
                    </a:srgbClr>
                  </a:outerShdw>
                </a:effectLst>
                <a:uFill>
                  <a:solidFill>
                    <a:srgbClr val="BD4A47"/>
                  </a:solidFill>
                </a:uFill>
                <a:latin typeface="Maiandra GD" panose="020E0502030308020204" pitchFamily="34" charset="0"/>
                <a:cs typeface="Arial" panose="020B0604020202020204" pitchFamily="34" charset="0"/>
              </a:rPr>
              <a:t>Reactions	</a:t>
            </a:r>
          </a:p>
        </p:txBody>
      </p:sp>
      <p:sp>
        <p:nvSpPr>
          <p:cNvPr id="3" name="object 9">
            <a:extLst>
              <a:ext uri="{FF2B5EF4-FFF2-40B4-BE49-F238E27FC236}">
                <a16:creationId xmlns:a16="http://schemas.microsoft.com/office/drawing/2014/main" id="{214C725E-9564-48C8-87BC-32775FC98981}"/>
              </a:ext>
            </a:extLst>
          </p:cNvPr>
          <p:cNvSpPr txBox="1"/>
          <p:nvPr/>
        </p:nvSpPr>
        <p:spPr>
          <a:xfrm>
            <a:off x="3348749" y="542317"/>
            <a:ext cx="8844915" cy="574675"/>
          </a:xfrm>
          <a:prstGeom prst="rect">
            <a:avLst/>
          </a:prstGeom>
        </p:spPr>
        <p:txBody>
          <a:bodyPr vert="horz" wrap="square" lIns="0" tIns="12700" rIns="0" bIns="0" rtlCol="0">
            <a:spAutoFit/>
          </a:bodyPr>
          <a:lstStyle/>
          <a:p>
            <a:pPr marL="12700">
              <a:lnSpc>
                <a:spcPct val="100000"/>
              </a:lnSpc>
              <a:spcBef>
                <a:spcPts val="100"/>
              </a:spcBef>
              <a:tabLst>
                <a:tab pos="1092835" algn="l"/>
                <a:tab pos="3208655" algn="l"/>
                <a:tab pos="4743450" algn="l"/>
                <a:tab pos="6892925" algn="l"/>
                <a:tab pos="7325995" algn="l"/>
                <a:tab pos="8462645" algn="l"/>
              </a:tabLst>
            </a:pPr>
            <a:r>
              <a:rPr sz="1800" b="1" dirty="0">
                <a:solidFill>
                  <a:srgbClr val="E36C09"/>
                </a:solidFill>
                <a:latin typeface="Maiandra GD" panose="020E0502030308020204" pitchFamily="34" charset="0"/>
                <a:cs typeface="Times New Roman"/>
              </a:rPr>
              <a:t>P</a:t>
            </a:r>
            <a:r>
              <a:rPr sz="1800" b="1" spc="5" dirty="0">
                <a:solidFill>
                  <a:srgbClr val="E36C09"/>
                </a:solidFill>
                <a:latin typeface="Maiandra GD" panose="020E0502030308020204" pitchFamily="34" charset="0"/>
                <a:cs typeface="Times New Roman"/>
              </a:rPr>
              <a:t>e</a:t>
            </a:r>
            <a:r>
              <a:rPr sz="1800" b="1" dirty="0">
                <a:solidFill>
                  <a:srgbClr val="E36C09"/>
                </a:solidFill>
                <a:latin typeface="Maiandra GD" panose="020E0502030308020204" pitchFamily="34" charset="0"/>
                <a:cs typeface="Times New Roman"/>
              </a:rPr>
              <a:t>ri</a:t>
            </a:r>
            <a:r>
              <a:rPr sz="1800" b="1" spc="-15" dirty="0">
                <a:solidFill>
                  <a:srgbClr val="E36C09"/>
                </a:solidFill>
                <a:latin typeface="Maiandra GD" panose="020E0502030308020204" pitchFamily="34" charset="0"/>
                <a:cs typeface="Times New Roman"/>
              </a:rPr>
              <a:t>c</a:t>
            </a:r>
            <a:r>
              <a:rPr sz="1800" b="1" spc="5" dirty="0">
                <a:solidFill>
                  <a:srgbClr val="E36C09"/>
                </a:solidFill>
                <a:latin typeface="Maiandra GD" panose="020E0502030308020204" pitchFamily="34" charset="0"/>
                <a:cs typeface="Times New Roman"/>
              </a:rPr>
              <a:t>y</a:t>
            </a:r>
            <a:r>
              <a:rPr sz="1800" b="1" dirty="0">
                <a:solidFill>
                  <a:srgbClr val="E36C09"/>
                </a:solidFill>
                <a:latin typeface="Maiandra GD" panose="020E0502030308020204" pitchFamily="34" charset="0"/>
                <a:cs typeface="Times New Roman"/>
              </a:rPr>
              <a:t>clic	</a:t>
            </a:r>
            <a:r>
              <a:rPr sz="1800" b="1" spc="-35" dirty="0">
                <a:solidFill>
                  <a:srgbClr val="E36C09"/>
                </a:solidFill>
                <a:latin typeface="Maiandra GD" panose="020E0502030308020204" pitchFamily="34" charset="0"/>
                <a:cs typeface="Times New Roman"/>
              </a:rPr>
              <a:t>r</a:t>
            </a:r>
            <a:r>
              <a:rPr sz="1800" b="1" dirty="0">
                <a:solidFill>
                  <a:srgbClr val="E36C09"/>
                </a:solidFill>
                <a:latin typeface="Maiandra GD" panose="020E0502030308020204" pitchFamily="34" charset="0"/>
                <a:cs typeface="Times New Roman"/>
              </a:rPr>
              <a:t>e</a:t>
            </a:r>
            <a:r>
              <a:rPr sz="1800" b="1" spc="-10" dirty="0">
                <a:solidFill>
                  <a:srgbClr val="E36C09"/>
                </a:solidFill>
                <a:latin typeface="Maiandra GD" panose="020E0502030308020204" pitchFamily="34" charset="0"/>
                <a:cs typeface="Times New Roman"/>
              </a:rPr>
              <a:t>ac</a:t>
            </a:r>
            <a:r>
              <a:rPr sz="1800" b="1" dirty="0">
                <a:solidFill>
                  <a:srgbClr val="E36C09"/>
                </a:solidFill>
                <a:latin typeface="Maiandra GD" panose="020E0502030308020204" pitchFamily="34" charset="0"/>
                <a:cs typeface="Times New Roman"/>
              </a:rPr>
              <a:t>tions </a:t>
            </a:r>
            <a:r>
              <a:rPr sz="1800" b="1" spc="95" dirty="0">
                <a:solidFill>
                  <a:srgbClr val="E36C09"/>
                </a:solidFill>
                <a:latin typeface="Maiandra GD" panose="020E0502030308020204" pitchFamily="34" charset="0"/>
                <a:cs typeface="Times New Roman"/>
              </a:rPr>
              <a:t> </a:t>
            </a:r>
            <a:r>
              <a:rPr sz="1800" b="1" dirty="0">
                <a:solidFill>
                  <a:srgbClr val="E36C09"/>
                </a:solidFill>
                <a:latin typeface="Maiandra GD" panose="020E0502030308020204" pitchFamily="34" charset="0"/>
                <a:cs typeface="Times New Roman"/>
              </a:rPr>
              <a:t>(per</a:t>
            </a:r>
            <a:r>
              <a:rPr sz="1800" b="1" spc="-10" dirty="0">
                <a:solidFill>
                  <a:srgbClr val="E36C09"/>
                </a:solidFill>
                <a:latin typeface="Maiandra GD" panose="020E0502030308020204" pitchFamily="34" charset="0"/>
                <a:cs typeface="Times New Roman"/>
              </a:rPr>
              <a:t>ic</a:t>
            </a:r>
            <a:r>
              <a:rPr sz="1800" b="1" spc="5" dirty="0">
                <a:solidFill>
                  <a:srgbClr val="E36C09"/>
                </a:solidFill>
                <a:latin typeface="Maiandra GD" panose="020E0502030308020204" pitchFamily="34" charset="0"/>
                <a:cs typeface="Times New Roman"/>
              </a:rPr>
              <a:t>y</a:t>
            </a:r>
            <a:r>
              <a:rPr sz="1800" b="1" dirty="0">
                <a:solidFill>
                  <a:srgbClr val="E36C09"/>
                </a:solidFill>
                <a:latin typeface="Maiandra GD" panose="020E0502030308020204" pitchFamily="34" charset="0"/>
                <a:cs typeface="Times New Roman"/>
              </a:rPr>
              <a:t>cl</a:t>
            </a:r>
            <a:r>
              <a:rPr sz="1800" b="1" spc="-15" dirty="0">
                <a:solidFill>
                  <a:srgbClr val="E36C09"/>
                </a:solidFill>
                <a:latin typeface="Maiandra GD" panose="020E0502030308020204" pitchFamily="34" charset="0"/>
                <a:cs typeface="Times New Roman"/>
              </a:rPr>
              <a:t>i</a:t>
            </a:r>
            <a:r>
              <a:rPr sz="1800" b="1" dirty="0">
                <a:solidFill>
                  <a:srgbClr val="E36C09"/>
                </a:solidFill>
                <a:latin typeface="Maiandra GD" panose="020E0502030308020204" pitchFamily="34" charset="0"/>
                <a:cs typeface="Times New Roman"/>
              </a:rPr>
              <a:t>c	</a:t>
            </a:r>
            <a:r>
              <a:rPr sz="1800" b="1" spc="-15" dirty="0">
                <a:solidFill>
                  <a:srgbClr val="E36C09"/>
                </a:solidFill>
                <a:latin typeface="Maiandra GD" panose="020E0502030308020204" pitchFamily="34" charset="0"/>
                <a:cs typeface="Times New Roman"/>
              </a:rPr>
              <a:t>m</a:t>
            </a:r>
            <a:r>
              <a:rPr sz="1800" b="1" dirty="0">
                <a:solidFill>
                  <a:srgbClr val="E36C09"/>
                </a:solidFill>
                <a:latin typeface="Maiandra GD" panose="020E0502030308020204" pitchFamily="34" charset="0"/>
                <a:cs typeface="Times New Roman"/>
              </a:rPr>
              <a:t>e</a:t>
            </a:r>
            <a:r>
              <a:rPr sz="1800" b="1" spc="5" dirty="0">
                <a:solidFill>
                  <a:srgbClr val="E36C09"/>
                </a:solidFill>
                <a:latin typeface="Maiandra GD" panose="020E0502030308020204" pitchFamily="34" charset="0"/>
                <a:cs typeface="Times New Roman"/>
              </a:rPr>
              <a:t>a</a:t>
            </a:r>
            <a:r>
              <a:rPr sz="1800" b="1" dirty="0">
                <a:solidFill>
                  <a:srgbClr val="E36C09"/>
                </a:solidFill>
                <a:latin typeface="Maiandra GD" panose="020E0502030308020204" pitchFamily="34" charset="0"/>
                <a:cs typeface="Times New Roman"/>
              </a:rPr>
              <a:t>ns </a:t>
            </a:r>
            <a:r>
              <a:rPr sz="1800" b="1" spc="90" dirty="0">
                <a:solidFill>
                  <a:srgbClr val="E36C09"/>
                </a:solidFill>
                <a:latin typeface="Maiandra GD" panose="020E0502030308020204" pitchFamily="34" charset="0"/>
                <a:cs typeface="Times New Roman"/>
              </a:rPr>
              <a:t> </a:t>
            </a:r>
            <a:r>
              <a:rPr sz="1800" b="1" dirty="0">
                <a:solidFill>
                  <a:srgbClr val="E36C09"/>
                </a:solidFill>
                <a:latin typeface="Maiandra GD" panose="020E0502030308020204" pitchFamily="34" charset="0"/>
                <a:cs typeface="Times New Roman"/>
              </a:rPr>
              <a:t>s</a:t>
            </a:r>
            <a:r>
              <a:rPr sz="1800" b="1" spc="-10" dirty="0">
                <a:solidFill>
                  <a:srgbClr val="E36C09"/>
                </a:solidFill>
                <a:latin typeface="Maiandra GD" panose="020E0502030308020204" pitchFamily="34" charset="0"/>
                <a:cs typeface="Times New Roman"/>
              </a:rPr>
              <a:t>h</a:t>
            </a:r>
            <a:r>
              <a:rPr sz="1800" b="1" dirty="0">
                <a:solidFill>
                  <a:srgbClr val="E36C09"/>
                </a:solidFill>
                <a:latin typeface="Maiandra GD" panose="020E0502030308020204" pitchFamily="34" charset="0"/>
                <a:cs typeface="Times New Roman"/>
              </a:rPr>
              <a:t>if</a:t>
            </a:r>
            <a:r>
              <a:rPr sz="1800" b="1" spc="-10" dirty="0">
                <a:solidFill>
                  <a:srgbClr val="E36C09"/>
                </a:solidFill>
                <a:latin typeface="Maiandra GD" panose="020E0502030308020204" pitchFamily="34" charset="0"/>
                <a:cs typeface="Times New Roman"/>
              </a:rPr>
              <a:t>t</a:t>
            </a:r>
            <a:r>
              <a:rPr sz="1800" b="1" dirty="0">
                <a:solidFill>
                  <a:srgbClr val="E36C09"/>
                </a:solidFill>
                <a:latin typeface="Maiandra GD" panose="020E0502030308020204" pitchFamily="34" charset="0"/>
                <a:cs typeface="Times New Roman"/>
              </a:rPr>
              <a:t>i</a:t>
            </a:r>
            <a:r>
              <a:rPr sz="1800" b="1" spc="-15" dirty="0">
                <a:solidFill>
                  <a:srgbClr val="E36C09"/>
                </a:solidFill>
                <a:latin typeface="Maiandra GD" panose="020E0502030308020204" pitchFamily="34" charset="0"/>
                <a:cs typeface="Times New Roman"/>
              </a:rPr>
              <a:t>n</a:t>
            </a:r>
            <a:r>
              <a:rPr sz="1800" b="1" dirty="0">
                <a:solidFill>
                  <a:srgbClr val="E36C09"/>
                </a:solidFill>
                <a:latin typeface="Maiandra GD" panose="020E0502030308020204" pitchFamily="34" charset="0"/>
                <a:cs typeface="Times New Roman"/>
              </a:rPr>
              <a:t>g	</a:t>
            </a:r>
            <a:r>
              <a:rPr sz="1800" b="1" spc="-5" dirty="0">
                <a:solidFill>
                  <a:srgbClr val="E36C09"/>
                </a:solidFill>
                <a:latin typeface="Maiandra GD" panose="020E0502030308020204" pitchFamily="34" charset="0"/>
                <a:cs typeface="Times New Roman"/>
              </a:rPr>
              <a:t>o</a:t>
            </a:r>
            <a:r>
              <a:rPr sz="1800" b="1" dirty="0">
                <a:solidFill>
                  <a:srgbClr val="E36C09"/>
                </a:solidFill>
                <a:latin typeface="Maiandra GD" panose="020E0502030308020204" pitchFamily="34" charset="0"/>
                <a:cs typeface="Times New Roman"/>
              </a:rPr>
              <a:t>f </a:t>
            </a:r>
            <a:r>
              <a:rPr sz="1800" b="1" spc="95" dirty="0">
                <a:solidFill>
                  <a:srgbClr val="E36C09"/>
                </a:solidFill>
                <a:latin typeface="Maiandra GD" panose="020E0502030308020204" pitchFamily="34" charset="0"/>
                <a:cs typeface="Times New Roman"/>
              </a:rPr>
              <a:t> </a:t>
            </a:r>
            <a:r>
              <a:rPr sz="1800" b="1" spc="-10" dirty="0">
                <a:solidFill>
                  <a:srgbClr val="FF0000"/>
                </a:solidFill>
                <a:latin typeface="Maiandra GD" panose="020E0502030308020204" pitchFamily="34" charset="0"/>
                <a:cs typeface="Times New Roman"/>
              </a:rPr>
              <a:t>e</a:t>
            </a:r>
            <a:r>
              <a:rPr sz="1800" b="1" dirty="0">
                <a:solidFill>
                  <a:srgbClr val="FF0000"/>
                </a:solidFill>
                <a:latin typeface="Maiandra GD" panose="020E0502030308020204" pitchFamily="34" charset="0"/>
                <a:cs typeface="Times New Roman"/>
              </a:rPr>
              <a:t>l</a:t>
            </a:r>
            <a:r>
              <a:rPr sz="1800" b="1" spc="5" dirty="0">
                <a:solidFill>
                  <a:srgbClr val="FF0000"/>
                </a:solidFill>
                <a:latin typeface="Maiandra GD" panose="020E0502030308020204" pitchFamily="34" charset="0"/>
                <a:cs typeface="Times New Roman"/>
              </a:rPr>
              <a:t>e</a:t>
            </a:r>
            <a:r>
              <a:rPr sz="1800" b="1" dirty="0">
                <a:solidFill>
                  <a:srgbClr val="FF0000"/>
                </a:solidFill>
                <a:latin typeface="Maiandra GD" panose="020E0502030308020204" pitchFamily="34" charset="0"/>
                <a:cs typeface="Times New Roman"/>
              </a:rPr>
              <a:t>ct</a:t>
            </a:r>
            <a:r>
              <a:rPr sz="1800" b="1" spc="-30" dirty="0">
                <a:solidFill>
                  <a:srgbClr val="FF0000"/>
                </a:solidFill>
                <a:latin typeface="Maiandra GD" panose="020E0502030308020204" pitchFamily="34" charset="0"/>
                <a:cs typeface="Times New Roman"/>
              </a:rPr>
              <a:t>r</a:t>
            </a:r>
            <a:r>
              <a:rPr sz="1800" b="1" dirty="0">
                <a:solidFill>
                  <a:srgbClr val="FF0000"/>
                </a:solidFill>
                <a:latin typeface="Maiandra GD" panose="020E0502030308020204" pitchFamily="34" charset="0"/>
                <a:cs typeface="Times New Roman"/>
              </a:rPr>
              <a:t>o</a:t>
            </a:r>
            <a:r>
              <a:rPr sz="1800" b="1" spc="-10" dirty="0">
                <a:solidFill>
                  <a:srgbClr val="FF0000"/>
                </a:solidFill>
                <a:latin typeface="Maiandra GD" panose="020E0502030308020204" pitchFamily="34" charset="0"/>
                <a:cs typeface="Times New Roman"/>
              </a:rPr>
              <a:t>n</a:t>
            </a:r>
            <a:r>
              <a:rPr sz="1800" b="1" dirty="0">
                <a:solidFill>
                  <a:srgbClr val="FF0000"/>
                </a:solidFill>
                <a:latin typeface="Maiandra GD" panose="020E0502030308020204" pitchFamily="34" charset="0"/>
                <a:cs typeface="Times New Roman"/>
              </a:rPr>
              <a:t>s </a:t>
            </a:r>
            <a:r>
              <a:rPr sz="1800" b="1" spc="90" dirty="0">
                <a:solidFill>
                  <a:srgbClr val="FF0000"/>
                </a:solidFill>
                <a:latin typeface="Maiandra GD" panose="020E0502030308020204" pitchFamily="34" charset="0"/>
                <a:cs typeface="Times New Roman"/>
              </a:rPr>
              <a:t> </a:t>
            </a:r>
            <a:r>
              <a:rPr sz="1800" b="1" dirty="0">
                <a:solidFill>
                  <a:srgbClr val="FF0000"/>
                </a:solidFill>
                <a:latin typeface="Maiandra GD" panose="020E0502030308020204" pitchFamily="34" charset="0"/>
                <a:cs typeface="Times New Roman"/>
              </a:rPr>
              <a:t>a</a:t>
            </a:r>
            <a:r>
              <a:rPr sz="1800" b="1" spc="-35" dirty="0">
                <a:solidFill>
                  <a:srgbClr val="FF0000"/>
                </a:solidFill>
                <a:latin typeface="Maiandra GD" panose="020E0502030308020204" pitchFamily="34" charset="0"/>
                <a:cs typeface="Times New Roman"/>
              </a:rPr>
              <a:t>r</a:t>
            </a:r>
            <a:r>
              <a:rPr sz="1800" b="1" dirty="0">
                <a:solidFill>
                  <a:srgbClr val="FF0000"/>
                </a:solidFill>
                <a:latin typeface="Maiandra GD" panose="020E0502030308020204" pitchFamily="34" charset="0"/>
                <a:cs typeface="Times New Roman"/>
              </a:rPr>
              <a:t>o</a:t>
            </a:r>
            <a:r>
              <a:rPr sz="1800" b="1" spc="-10" dirty="0">
                <a:solidFill>
                  <a:srgbClr val="FF0000"/>
                </a:solidFill>
                <a:latin typeface="Maiandra GD" panose="020E0502030308020204" pitchFamily="34" charset="0"/>
                <a:cs typeface="Times New Roman"/>
              </a:rPr>
              <a:t>un</a:t>
            </a:r>
            <a:r>
              <a:rPr sz="1800" b="1" dirty="0">
                <a:solidFill>
                  <a:srgbClr val="FF0000"/>
                </a:solidFill>
                <a:latin typeface="Maiandra GD" panose="020E0502030308020204" pitchFamily="34" charset="0"/>
                <a:cs typeface="Times New Roman"/>
              </a:rPr>
              <a:t>d	t</a:t>
            </a:r>
            <a:r>
              <a:rPr sz="1800" b="1" spc="-10" dirty="0">
                <a:solidFill>
                  <a:srgbClr val="FF0000"/>
                </a:solidFill>
                <a:latin typeface="Maiandra GD" panose="020E0502030308020204" pitchFamily="34" charset="0"/>
                <a:cs typeface="Times New Roman"/>
              </a:rPr>
              <a:t>h</a:t>
            </a:r>
            <a:r>
              <a:rPr sz="1800" b="1" dirty="0">
                <a:solidFill>
                  <a:srgbClr val="FF0000"/>
                </a:solidFill>
                <a:latin typeface="Maiandra GD" panose="020E0502030308020204" pitchFamily="34" charset="0"/>
                <a:cs typeface="Times New Roman"/>
              </a:rPr>
              <a:t>e	</a:t>
            </a:r>
            <a:r>
              <a:rPr sz="1800" b="1" spc="-10" dirty="0">
                <a:solidFill>
                  <a:srgbClr val="FF0000"/>
                </a:solidFill>
                <a:latin typeface="Maiandra GD" panose="020E0502030308020204" pitchFamily="34" charset="0"/>
                <a:cs typeface="Times New Roman"/>
              </a:rPr>
              <a:t>c</a:t>
            </a:r>
            <a:r>
              <a:rPr sz="1800" b="1" dirty="0">
                <a:solidFill>
                  <a:srgbClr val="FF0000"/>
                </a:solidFill>
                <a:latin typeface="Maiandra GD" panose="020E0502030308020204" pitchFamily="34" charset="0"/>
                <a:cs typeface="Times New Roman"/>
              </a:rPr>
              <a:t>i</a:t>
            </a:r>
            <a:r>
              <a:rPr sz="1800" b="1" spc="-45" dirty="0">
                <a:solidFill>
                  <a:srgbClr val="FF0000"/>
                </a:solidFill>
                <a:latin typeface="Maiandra GD" panose="020E0502030308020204" pitchFamily="34" charset="0"/>
                <a:cs typeface="Times New Roman"/>
              </a:rPr>
              <a:t>r</a:t>
            </a:r>
            <a:r>
              <a:rPr sz="1800" b="1" dirty="0">
                <a:solidFill>
                  <a:srgbClr val="FF0000"/>
                </a:solidFill>
                <a:latin typeface="Maiandra GD" panose="020E0502030308020204" pitchFamily="34" charset="0"/>
                <a:cs typeface="Times New Roman"/>
              </a:rPr>
              <a:t>c</a:t>
            </a:r>
            <a:r>
              <a:rPr sz="1800" b="1" spc="5" dirty="0">
                <a:solidFill>
                  <a:srgbClr val="FF0000"/>
                </a:solidFill>
                <a:latin typeface="Maiandra GD" panose="020E0502030308020204" pitchFamily="34" charset="0"/>
                <a:cs typeface="Times New Roman"/>
              </a:rPr>
              <a:t>le</a:t>
            </a:r>
            <a:r>
              <a:rPr sz="1800" b="1" dirty="0">
                <a:solidFill>
                  <a:srgbClr val="E36C09"/>
                </a:solidFill>
                <a:latin typeface="Maiandra GD" panose="020E0502030308020204" pitchFamily="34" charset="0"/>
                <a:cs typeface="Times New Roman"/>
              </a:rPr>
              <a:t>) </a:t>
            </a:r>
            <a:r>
              <a:rPr sz="1800" b="1" spc="95" dirty="0">
                <a:solidFill>
                  <a:srgbClr val="E36C09"/>
                </a:solidFill>
                <a:latin typeface="Maiandra GD" panose="020E0502030308020204" pitchFamily="34" charset="0"/>
                <a:cs typeface="Times New Roman"/>
              </a:rPr>
              <a:t> </a:t>
            </a:r>
            <a:r>
              <a:rPr sz="1800" b="1" dirty="0">
                <a:solidFill>
                  <a:srgbClr val="E36C09"/>
                </a:solidFill>
                <a:latin typeface="Maiandra GD" panose="020E0502030308020204" pitchFamily="34" charset="0"/>
                <a:cs typeface="Times New Roman"/>
              </a:rPr>
              <a:t>a</a:t>
            </a:r>
            <a:r>
              <a:rPr sz="1800" b="1" spc="-10" dirty="0">
                <a:solidFill>
                  <a:srgbClr val="E36C09"/>
                </a:solidFill>
                <a:latin typeface="Maiandra GD" panose="020E0502030308020204" pitchFamily="34" charset="0"/>
                <a:cs typeface="Times New Roman"/>
              </a:rPr>
              <a:t>r</a:t>
            </a:r>
            <a:r>
              <a:rPr sz="1800" b="1" dirty="0">
                <a:solidFill>
                  <a:srgbClr val="E36C09"/>
                </a:solidFill>
                <a:latin typeface="Maiandra GD" panose="020E0502030308020204" pitchFamily="34" charset="0"/>
                <a:cs typeface="Times New Roman"/>
              </a:rPr>
              <a:t>e	first</a:t>
            </a:r>
            <a:endParaRPr lang="en-US" sz="1800" b="1" dirty="0">
              <a:latin typeface="Maiandra GD" panose="020E0502030308020204" pitchFamily="34" charset="0"/>
              <a:cs typeface="Times New Roman"/>
            </a:endParaRPr>
          </a:p>
          <a:p>
            <a:pPr marL="12700">
              <a:lnSpc>
                <a:spcPct val="100000"/>
              </a:lnSpc>
              <a:spcBef>
                <a:spcPts val="5"/>
              </a:spcBef>
            </a:pPr>
            <a:r>
              <a:rPr sz="1800" b="1" dirty="0">
                <a:solidFill>
                  <a:srgbClr val="E36C09"/>
                </a:solidFill>
                <a:latin typeface="Maiandra GD" panose="020E0502030308020204" pitchFamily="34" charset="0"/>
                <a:cs typeface="Times New Roman"/>
              </a:rPr>
              <a:t>explained by the </a:t>
            </a:r>
            <a:r>
              <a:rPr sz="1800" b="1" dirty="0">
                <a:solidFill>
                  <a:srgbClr val="001F5F"/>
                </a:solidFill>
                <a:latin typeface="Maiandra GD" panose="020E0502030308020204" pitchFamily="34" charset="0"/>
                <a:cs typeface="Times New Roman"/>
              </a:rPr>
              <a:t>scientist Hoffman </a:t>
            </a:r>
            <a:r>
              <a:rPr sz="1800" b="1" spc="-5" dirty="0">
                <a:solidFill>
                  <a:srgbClr val="001F5F"/>
                </a:solidFill>
                <a:latin typeface="Maiandra GD" panose="020E0502030308020204" pitchFamily="34" charset="0"/>
                <a:cs typeface="Times New Roman"/>
              </a:rPr>
              <a:t>and </a:t>
            </a:r>
            <a:r>
              <a:rPr sz="1800" b="1" spc="-15" dirty="0">
                <a:solidFill>
                  <a:srgbClr val="001F5F"/>
                </a:solidFill>
                <a:latin typeface="Maiandra GD" panose="020E0502030308020204" pitchFamily="34" charset="0"/>
                <a:cs typeface="Times New Roman"/>
              </a:rPr>
              <a:t>Woodward </a:t>
            </a:r>
            <a:r>
              <a:rPr sz="1800" b="1" dirty="0">
                <a:solidFill>
                  <a:srgbClr val="001F5F"/>
                </a:solidFill>
                <a:latin typeface="Maiandra GD" panose="020E0502030308020204" pitchFamily="34" charset="0"/>
                <a:cs typeface="Times New Roman"/>
              </a:rPr>
              <a:t>in</a:t>
            </a:r>
            <a:r>
              <a:rPr sz="1800" b="1" spc="-90" dirty="0">
                <a:solidFill>
                  <a:srgbClr val="001F5F"/>
                </a:solidFill>
                <a:latin typeface="Maiandra GD" panose="020E0502030308020204" pitchFamily="34" charset="0"/>
                <a:cs typeface="Times New Roman"/>
              </a:rPr>
              <a:t> </a:t>
            </a:r>
            <a:r>
              <a:rPr sz="1800" b="1" dirty="0">
                <a:solidFill>
                  <a:srgbClr val="001F5F"/>
                </a:solidFill>
                <a:latin typeface="Maiandra GD" panose="020E0502030308020204" pitchFamily="34" charset="0"/>
                <a:cs typeface="Times New Roman"/>
              </a:rPr>
              <a:t>1965.</a:t>
            </a:r>
            <a:endParaRPr sz="1800" b="1" dirty="0">
              <a:latin typeface="Maiandra GD" panose="020E0502030308020204" pitchFamily="34" charset="0"/>
              <a:cs typeface="Times New Roman"/>
            </a:endParaRPr>
          </a:p>
        </p:txBody>
      </p:sp>
      <p:grpSp>
        <p:nvGrpSpPr>
          <p:cNvPr id="4" name="object 10">
            <a:extLst>
              <a:ext uri="{FF2B5EF4-FFF2-40B4-BE49-F238E27FC236}">
                <a16:creationId xmlns:a16="http://schemas.microsoft.com/office/drawing/2014/main" id="{8C287E9F-5924-4213-8A76-75F86991A6D4}"/>
              </a:ext>
            </a:extLst>
          </p:cNvPr>
          <p:cNvGrpSpPr/>
          <p:nvPr/>
        </p:nvGrpSpPr>
        <p:grpSpPr>
          <a:xfrm>
            <a:off x="8231392" y="3285559"/>
            <a:ext cx="3306445" cy="1093470"/>
            <a:chOff x="5802820" y="3177404"/>
            <a:chExt cx="3306445" cy="1093470"/>
          </a:xfrm>
        </p:grpSpPr>
        <p:sp>
          <p:nvSpPr>
            <p:cNvPr id="5" name="object 11">
              <a:extLst>
                <a:ext uri="{FF2B5EF4-FFF2-40B4-BE49-F238E27FC236}">
                  <a16:creationId xmlns:a16="http://schemas.microsoft.com/office/drawing/2014/main" id="{78086473-3BF9-48FF-84A9-1CCC720D2EFB}"/>
                </a:ext>
              </a:extLst>
            </p:cNvPr>
            <p:cNvSpPr/>
            <p:nvPr/>
          </p:nvSpPr>
          <p:spPr>
            <a:xfrm>
              <a:off x="5815838" y="3190422"/>
              <a:ext cx="3280410" cy="1067435"/>
            </a:xfrm>
            <a:custGeom>
              <a:avLst/>
              <a:gdLst/>
              <a:ahLst/>
              <a:cxnLst/>
              <a:rect l="l" t="t" r="r" b="b"/>
              <a:pathLst>
                <a:path w="3280409" h="1067435">
                  <a:moveTo>
                    <a:pt x="1848235" y="0"/>
                  </a:moveTo>
                  <a:lnTo>
                    <a:pt x="1785785" y="220"/>
                  </a:lnTo>
                  <a:lnTo>
                    <a:pt x="1723804" y="1428"/>
                  </a:lnTo>
                  <a:lnTo>
                    <a:pt x="1662360" y="3606"/>
                  </a:lnTo>
                  <a:lnTo>
                    <a:pt x="1601522" y="6737"/>
                  </a:lnTo>
                  <a:lnTo>
                    <a:pt x="1541358" y="10805"/>
                  </a:lnTo>
                  <a:lnTo>
                    <a:pt x="1481937" y="15791"/>
                  </a:lnTo>
                  <a:lnTo>
                    <a:pt x="1423329" y="21678"/>
                  </a:lnTo>
                  <a:lnTo>
                    <a:pt x="1365601" y="28449"/>
                  </a:lnTo>
                  <a:lnTo>
                    <a:pt x="1308823" y="36087"/>
                  </a:lnTo>
                  <a:lnTo>
                    <a:pt x="1253063" y="44574"/>
                  </a:lnTo>
                  <a:lnTo>
                    <a:pt x="1198390" y="53893"/>
                  </a:lnTo>
                  <a:lnTo>
                    <a:pt x="1144873" y="64027"/>
                  </a:lnTo>
                  <a:lnTo>
                    <a:pt x="1092580" y="74959"/>
                  </a:lnTo>
                  <a:lnTo>
                    <a:pt x="1041580" y="86670"/>
                  </a:lnTo>
                  <a:lnTo>
                    <a:pt x="991942" y="99145"/>
                  </a:lnTo>
                  <a:lnTo>
                    <a:pt x="943735" y="112365"/>
                  </a:lnTo>
                  <a:lnTo>
                    <a:pt x="897027" y="126313"/>
                  </a:lnTo>
                  <a:lnTo>
                    <a:pt x="851888" y="140972"/>
                  </a:lnTo>
                  <a:lnTo>
                    <a:pt x="808385" y="156325"/>
                  </a:lnTo>
                  <a:lnTo>
                    <a:pt x="766587" y="172354"/>
                  </a:lnTo>
                  <a:lnTo>
                    <a:pt x="726564" y="189043"/>
                  </a:lnTo>
                  <a:lnTo>
                    <a:pt x="688384" y="206373"/>
                  </a:lnTo>
                  <a:lnTo>
                    <a:pt x="652116" y="224327"/>
                  </a:lnTo>
                  <a:lnTo>
                    <a:pt x="617828" y="242889"/>
                  </a:lnTo>
                  <a:lnTo>
                    <a:pt x="555469" y="281765"/>
                  </a:lnTo>
                  <a:lnTo>
                    <a:pt x="501857" y="322861"/>
                  </a:lnTo>
                  <a:lnTo>
                    <a:pt x="457541" y="366040"/>
                  </a:lnTo>
                  <a:lnTo>
                    <a:pt x="423072" y="411164"/>
                  </a:lnTo>
                  <a:lnTo>
                    <a:pt x="409701" y="434412"/>
                  </a:lnTo>
                  <a:lnTo>
                    <a:pt x="0" y="536901"/>
                  </a:lnTo>
                  <a:lnTo>
                    <a:pt x="412623" y="637993"/>
                  </a:lnTo>
                  <a:lnTo>
                    <a:pt x="427453" y="662369"/>
                  </a:lnTo>
                  <a:lnTo>
                    <a:pt x="445225" y="686301"/>
                  </a:lnTo>
                  <a:lnTo>
                    <a:pt x="489302" y="732726"/>
                  </a:lnTo>
                  <a:lnTo>
                    <a:pt x="544264" y="777052"/>
                  </a:lnTo>
                  <a:lnTo>
                    <a:pt x="609525" y="819066"/>
                  </a:lnTo>
                  <a:lnTo>
                    <a:pt x="645834" y="839138"/>
                  </a:lnTo>
                  <a:lnTo>
                    <a:pt x="684498" y="858551"/>
                  </a:lnTo>
                  <a:lnTo>
                    <a:pt x="725442" y="877278"/>
                  </a:lnTo>
                  <a:lnTo>
                    <a:pt x="768593" y="895292"/>
                  </a:lnTo>
                  <a:lnTo>
                    <a:pt x="813879" y="912567"/>
                  </a:lnTo>
                  <a:lnTo>
                    <a:pt x="861225" y="929075"/>
                  </a:lnTo>
                  <a:lnTo>
                    <a:pt x="910558" y="944789"/>
                  </a:lnTo>
                  <a:lnTo>
                    <a:pt x="961805" y="959684"/>
                  </a:lnTo>
                  <a:lnTo>
                    <a:pt x="1014893" y="973731"/>
                  </a:lnTo>
                  <a:lnTo>
                    <a:pt x="1069747" y="986905"/>
                  </a:lnTo>
                  <a:lnTo>
                    <a:pt x="1126294" y="999177"/>
                  </a:lnTo>
                  <a:lnTo>
                    <a:pt x="1184461" y="1010522"/>
                  </a:lnTo>
                  <a:lnTo>
                    <a:pt x="1244175" y="1020912"/>
                  </a:lnTo>
                  <a:lnTo>
                    <a:pt x="1305361" y="1030320"/>
                  </a:lnTo>
                  <a:lnTo>
                    <a:pt x="1367948" y="1038720"/>
                  </a:lnTo>
                  <a:lnTo>
                    <a:pt x="1431860" y="1046085"/>
                  </a:lnTo>
                  <a:lnTo>
                    <a:pt x="1497025" y="1052387"/>
                  </a:lnTo>
                  <a:lnTo>
                    <a:pt x="1563369" y="1057601"/>
                  </a:lnTo>
                  <a:lnTo>
                    <a:pt x="1627005" y="1061504"/>
                  </a:lnTo>
                  <a:lnTo>
                    <a:pt x="1690447" y="1064351"/>
                  </a:lnTo>
                  <a:lnTo>
                    <a:pt x="1753627" y="1066159"/>
                  </a:lnTo>
                  <a:lnTo>
                    <a:pt x="1816476" y="1066944"/>
                  </a:lnTo>
                  <a:lnTo>
                    <a:pt x="1878926" y="1066723"/>
                  </a:lnTo>
                  <a:lnTo>
                    <a:pt x="1940907" y="1065515"/>
                  </a:lnTo>
                  <a:lnTo>
                    <a:pt x="2002351" y="1063337"/>
                  </a:lnTo>
                  <a:lnTo>
                    <a:pt x="2063189" y="1060206"/>
                  </a:lnTo>
                  <a:lnTo>
                    <a:pt x="2123353" y="1056138"/>
                  </a:lnTo>
                  <a:lnTo>
                    <a:pt x="2182774" y="1051152"/>
                  </a:lnTo>
                  <a:lnTo>
                    <a:pt x="2241382" y="1045265"/>
                  </a:lnTo>
                  <a:lnTo>
                    <a:pt x="2299110" y="1038494"/>
                  </a:lnTo>
                  <a:lnTo>
                    <a:pt x="2355888" y="1030856"/>
                  </a:lnTo>
                  <a:lnTo>
                    <a:pt x="2411648" y="1022369"/>
                  </a:lnTo>
                  <a:lnTo>
                    <a:pt x="2466321" y="1013050"/>
                  </a:lnTo>
                  <a:lnTo>
                    <a:pt x="2519838" y="1002916"/>
                  </a:lnTo>
                  <a:lnTo>
                    <a:pt x="2572131" y="991984"/>
                  </a:lnTo>
                  <a:lnTo>
                    <a:pt x="2623131" y="980273"/>
                  </a:lnTo>
                  <a:lnTo>
                    <a:pt x="2672769" y="967798"/>
                  </a:lnTo>
                  <a:lnTo>
                    <a:pt x="2720976" y="954578"/>
                  </a:lnTo>
                  <a:lnTo>
                    <a:pt x="2767684" y="940630"/>
                  </a:lnTo>
                  <a:lnTo>
                    <a:pt x="2812823" y="925971"/>
                  </a:lnTo>
                  <a:lnTo>
                    <a:pt x="2856326" y="910618"/>
                  </a:lnTo>
                  <a:lnTo>
                    <a:pt x="2898124" y="894589"/>
                  </a:lnTo>
                  <a:lnTo>
                    <a:pt x="2938147" y="877900"/>
                  </a:lnTo>
                  <a:lnTo>
                    <a:pt x="2976327" y="860570"/>
                  </a:lnTo>
                  <a:lnTo>
                    <a:pt x="3012595" y="842616"/>
                  </a:lnTo>
                  <a:lnTo>
                    <a:pt x="3046883" y="824054"/>
                  </a:lnTo>
                  <a:lnTo>
                    <a:pt x="3109242" y="785178"/>
                  </a:lnTo>
                  <a:lnTo>
                    <a:pt x="3162854" y="744082"/>
                  </a:lnTo>
                  <a:lnTo>
                    <a:pt x="3207170" y="700903"/>
                  </a:lnTo>
                  <a:lnTo>
                    <a:pt x="3241639" y="655779"/>
                  </a:lnTo>
                  <a:lnTo>
                    <a:pt x="3266685" y="606254"/>
                  </a:lnTo>
                  <a:lnTo>
                    <a:pt x="3279310" y="554014"/>
                  </a:lnTo>
                  <a:lnTo>
                    <a:pt x="3280391" y="528123"/>
                  </a:lnTo>
                  <a:lnTo>
                    <a:pt x="3278073" y="502432"/>
                  </a:lnTo>
                  <a:lnTo>
                    <a:pt x="3263502" y="451794"/>
                  </a:lnTo>
                  <a:lnTo>
                    <a:pt x="3236127" y="402385"/>
                  </a:lnTo>
                  <a:lnTo>
                    <a:pt x="3196477" y="354491"/>
                  </a:lnTo>
                  <a:lnTo>
                    <a:pt x="3145079" y="308397"/>
                  </a:lnTo>
                  <a:lnTo>
                    <a:pt x="3082463" y="264390"/>
                  </a:lnTo>
                  <a:lnTo>
                    <a:pt x="3047114" y="243258"/>
                  </a:lnTo>
                  <a:lnTo>
                    <a:pt x="3009158" y="222755"/>
                  </a:lnTo>
                  <a:lnTo>
                    <a:pt x="2968662" y="202916"/>
                  </a:lnTo>
                  <a:lnTo>
                    <a:pt x="2925692" y="183778"/>
                  </a:lnTo>
                  <a:lnTo>
                    <a:pt x="2880314" y="165375"/>
                  </a:lnTo>
                  <a:lnTo>
                    <a:pt x="2832594" y="147743"/>
                  </a:lnTo>
                  <a:lnTo>
                    <a:pt x="2782598" y="130919"/>
                  </a:lnTo>
                  <a:lnTo>
                    <a:pt x="2730392" y="114938"/>
                  </a:lnTo>
                  <a:lnTo>
                    <a:pt x="2676043" y="99835"/>
                  </a:lnTo>
                  <a:lnTo>
                    <a:pt x="2619616" y="85647"/>
                  </a:lnTo>
                  <a:lnTo>
                    <a:pt x="2561178" y="72409"/>
                  </a:lnTo>
                  <a:lnTo>
                    <a:pt x="2500794" y="60156"/>
                  </a:lnTo>
                  <a:lnTo>
                    <a:pt x="2438532" y="48925"/>
                  </a:lnTo>
                  <a:lnTo>
                    <a:pt x="2374456" y="38752"/>
                  </a:lnTo>
                  <a:lnTo>
                    <a:pt x="2308632" y="29671"/>
                  </a:lnTo>
                  <a:lnTo>
                    <a:pt x="2241128" y="21719"/>
                  </a:lnTo>
                  <a:lnTo>
                    <a:pt x="2172009" y="14931"/>
                  </a:lnTo>
                  <a:lnTo>
                    <a:pt x="2101341" y="9343"/>
                  </a:lnTo>
                  <a:lnTo>
                    <a:pt x="2037706" y="5439"/>
                  </a:lnTo>
                  <a:lnTo>
                    <a:pt x="1974264" y="2592"/>
                  </a:lnTo>
                  <a:lnTo>
                    <a:pt x="1911084" y="784"/>
                  </a:lnTo>
                  <a:lnTo>
                    <a:pt x="1848235" y="0"/>
                  </a:lnTo>
                  <a:close/>
                </a:path>
              </a:pathLst>
            </a:custGeom>
            <a:solidFill>
              <a:srgbClr val="001F5F"/>
            </a:solidFill>
          </p:spPr>
          <p:txBody>
            <a:bodyPr wrap="square" lIns="0" tIns="0" rIns="0" bIns="0" rtlCol="0"/>
            <a:lstStyle/>
            <a:p>
              <a:endParaRPr>
                <a:latin typeface="Maiandra GD" panose="020E0502030308020204" pitchFamily="34" charset="0"/>
              </a:endParaRPr>
            </a:p>
          </p:txBody>
        </p:sp>
        <p:sp>
          <p:nvSpPr>
            <p:cNvPr id="6" name="object 12">
              <a:extLst>
                <a:ext uri="{FF2B5EF4-FFF2-40B4-BE49-F238E27FC236}">
                  <a16:creationId xmlns:a16="http://schemas.microsoft.com/office/drawing/2014/main" id="{6B787ECE-0AB4-4D90-ABC3-61A0D99C3779}"/>
                </a:ext>
              </a:extLst>
            </p:cNvPr>
            <p:cNvSpPr/>
            <p:nvPr/>
          </p:nvSpPr>
          <p:spPr>
            <a:xfrm>
              <a:off x="5815838" y="3190422"/>
              <a:ext cx="3280410" cy="1067435"/>
            </a:xfrm>
            <a:custGeom>
              <a:avLst/>
              <a:gdLst/>
              <a:ahLst/>
              <a:cxnLst/>
              <a:rect l="l" t="t" r="r" b="b"/>
              <a:pathLst>
                <a:path w="3280409" h="1067435">
                  <a:moveTo>
                    <a:pt x="0" y="536901"/>
                  </a:moveTo>
                  <a:lnTo>
                    <a:pt x="409701" y="434412"/>
                  </a:lnTo>
                  <a:lnTo>
                    <a:pt x="423072" y="411164"/>
                  </a:lnTo>
                  <a:lnTo>
                    <a:pt x="439041" y="388368"/>
                  </a:lnTo>
                  <a:lnTo>
                    <a:pt x="478502" y="344199"/>
                  </a:lnTo>
                  <a:lnTo>
                    <a:pt x="527535" y="302044"/>
                  </a:lnTo>
                  <a:lnTo>
                    <a:pt x="585590" y="262040"/>
                  </a:lnTo>
                  <a:lnTo>
                    <a:pt x="652116" y="224327"/>
                  </a:lnTo>
                  <a:lnTo>
                    <a:pt x="688384" y="206373"/>
                  </a:lnTo>
                  <a:lnTo>
                    <a:pt x="726564" y="189043"/>
                  </a:lnTo>
                  <a:lnTo>
                    <a:pt x="766587" y="172354"/>
                  </a:lnTo>
                  <a:lnTo>
                    <a:pt x="808385" y="156325"/>
                  </a:lnTo>
                  <a:lnTo>
                    <a:pt x="851888" y="140972"/>
                  </a:lnTo>
                  <a:lnTo>
                    <a:pt x="897027" y="126313"/>
                  </a:lnTo>
                  <a:lnTo>
                    <a:pt x="943735" y="112365"/>
                  </a:lnTo>
                  <a:lnTo>
                    <a:pt x="991942" y="99145"/>
                  </a:lnTo>
                  <a:lnTo>
                    <a:pt x="1041580" y="86670"/>
                  </a:lnTo>
                  <a:lnTo>
                    <a:pt x="1092580" y="74959"/>
                  </a:lnTo>
                  <a:lnTo>
                    <a:pt x="1144873" y="64027"/>
                  </a:lnTo>
                  <a:lnTo>
                    <a:pt x="1198390" y="53893"/>
                  </a:lnTo>
                  <a:lnTo>
                    <a:pt x="1253063" y="44574"/>
                  </a:lnTo>
                  <a:lnTo>
                    <a:pt x="1308823" y="36087"/>
                  </a:lnTo>
                  <a:lnTo>
                    <a:pt x="1365601" y="28449"/>
                  </a:lnTo>
                  <a:lnTo>
                    <a:pt x="1423329" y="21678"/>
                  </a:lnTo>
                  <a:lnTo>
                    <a:pt x="1481937" y="15791"/>
                  </a:lnTo>
                  <a:lnTo>
                    <a:pt x="1541358" y="10805"/>
                  </a:lnTo>
                  <a:lnTo>
                    <a:pt x="1601522" y="6737"/>
                  </a:lnTo>
                  <a:lnTo>
                    <a:pt x="1662360" y="3606"/>
                  </a:lnTo>
                  <a:lnTo>
                    <a:pt x="1723804" y="1428"/>
                  </a:lnTo>
                  <a:lnTo>
                    <a:pt x="1785785" y="220"/>
                  </a:lnTo>
                  <a:lnTo>
                    <a:pt x="1848235" y="0"/>
                  </a:lnTo>
                  <a:lnTo>
                    <a:pt x="1911084" y="784"/>
                  </a:lnTo>
                  <a:lnTo>
                    <a:pt x="1974264" y="2592"/>
                  </a:lnTo>
                  <a:lnTo>
                    <a:pt x="2037706" y="5439"/>
                  </a:lnTo>
                  <a:lnTo>
                    <a:pt x="2101341" y="9343"/>
                  </a:lnTo>
                  <a:lnTo>
                    <a:pt x="2172009" y="14931"/>
                  </a:lnTo>
                  <a:lnTo>
                    <a:pt x="2241128" y="21719"/>
                  </a:lnTo>
                  <a:lnTo>
                    <a:pt x="2308632" y="29671"/>
                  </a:lnTo>
                  <a:lnTo>
                    <a:pt x="2374456" y="38752"/>
                  </a:lnTo>
                  <a:lnTo>
                    <a:pt x="2438532" y="48925"/>
                  </a:lnTo>
                  <a:lnTo>
                    <a:pt x="2500794" y="60156"/>
                  </a:lnTo>
                  <a:lnTo>
                    <a:pt x="2561178" y="72409"/>
                  </a:lnTo>
                  <a:lnTo>
                    <a:pt x="2619616" y="85647"/>
                  </a:lnTo>
                  <a:lnTo>
                    <a:pt x="2676043" y="99835"/>
                  </a:lnTo>
                  <a:lnTo>
                    <a:pt x="2730392" y="114938"/>
                  </a:lnTo>
                  <a:lnTo>
                    <a:pt x="2782598" y="130919"/>
                  </a:lnTo>
                  <a:lnTo>
                    <a:pt x="2832594" y="147743"/>
                  </a:lnTo>
                  <a:lnTo>
                    <a:pt x="2880314" y="165375"/>
                  </a:lnTo>
                  <a:lnTo>
                    <a:pt x="2925692" y="183778"/>
                  </a:lnTo>
                  <a:lnTo>
                    <a:pt x="2968662" y="202916"/>
                  </a:lnTo>
                  <a:lnTo>
                    <a:pt x="3009158" y="222755"/>
                  </a:lnTo>
                  <a:lnTo>
                    <a:pt x="3047114" y="243258"/>
                  </a:lnTo>
                  <a:lnTo>
                    <a:pt x="3082463" y="264390"/>
                  </a:lnTo>
                  <a:lnTo>
                    <a:pt x="3115140" y="286115"/>
                  </a:lnTo>
                  <a:lnTo>
                    <a:pt x="3172213" y="331201"/>
                  </a:lnTo>
                  <a:lnTo>
                    <a:pt x="3217803" y="378231"/>
                  </a:lnTo>
                  <a:lnTo>
                    <a:pt x="3251382" y="426918"/>
                  </a:lnTo>
                  <a:lnTo>
                    <a:pt x="3272421" y="476977"/>
                  </a:lnTo>
                  <a:lnTo>
                    <a:pt x="3280391" y="528123"/>
                  </a:lnTo>
                  <a:lnTo>
                    <a:pt x="3279310" y="554014"/>
                  </a:lnTo>
                  <a:lnTo>
                    <a:pt x="3266685" y="606254"/>
                  </a:lnTo>
                  <a:lnTo>
                    <a:pt x="3241639" y="655779"/>
                  </a:lnTo>
                  <a:lnTo>
                    <a:pt x="3207170" y="700903"/>
                  </a:lnTo>
                  <a:lnTo>
                    <a:pt x="3162854" y="744082"/>
                  </a:lnTo>
                  <a:lnTo>
                    <a:pt x="3109242" y="785178"/>
                  </a:lnTo>
                  <a:lnTo>
                    <a:pt x="3046883" y="824054"/>
                  </a:lnTo>
                  <a:lnTo>
                    <a:pt x="3012595" y="842616"/>
                  </a:lnTo>
                  <a:lnTo>
                    <a:pt x="2976327" y="860570"/>
                  </a:lnTo>
                  <a:lnTo>
                    <a:pt x="2938147" y="877900"/>
                  </a:lnTo>
                  <a:lnTo>
                    <a:pt x="2898124" y="894589"/>
                  </a:lnTo>
                  <a:lnTo>
                    <a:pt x="2856326" y="910618"/>
                  </a:lnTo>
                  <a:lnTo>
                    <a:pt x="2812823" y="925971"/>
                  </a:lnTo>
                  <a:lnTo>
                    <a:pt x="2767684" y="940630"/>
                  </a:lnTo>
                  <a:lnTo>
                    <a:pt x="2720976" y="954578"/>
                  </a:lnTo>
                  <a:lnTo>
                    <a:pt x="2672769" y="967798"/>
                  </a:lnTo>
                  <a:lnTo>
                    <a:pt x="2623131" y="980273"/>
                  </a:lnTo>
                  <a:lnTo>
                    <a:pt x="2572131" y="991984"/>
                  </a:lnTo>
                  <a:lnTo>
                    <a:pt x="2519838" y="1002916"/>
                  </a:lnTo>
                  <a:lnTo>
                    <a:pt x="2466321" y="1013050"/>
                  </a:lnTo>
                  <a:lnTo>
                    <a:pt x="2411648" y="1022369"/>
                  </a:lnTo>
                  <a:lnTo>
                    <a:pt x="2355888" y="1030856"/>
                  </a:lnTo>
                  <a:lnTo>
                    <a:pt x="2299110" y="1038494"/>
                  </a:lnTo>
                  <a:lnTo>
                    <a:pt x="2241382" y="1045265"/>
                  </a:lnTo>
                  <a:lnTo>
                    <a:pt x="2182774" y="1051152"/>
                  </a:lnTo>
                  <a:lnTo>
                    <a:pt x="2123353" y="1056138"/>
                  </a:lnTo>
                  <a:lnTo>
                    <a:pt x="2063189" y="1060206"/>
                  </a:lnTo>
                  <a:lnTo>
                    <a:pt x="2002351" y="1063337"/>
                  </a:lnTo>
                  <a:lnTo>
                    <a:pt x="1940907" y="1065515"/>
                  </a:lnTo>
                  <a:lnTo>
                    <a:pt x="1878926" y="1066723"/>
                  </a:lnTo>
                  <a:lnTo>
                    <a:pt x="1816476" y="1066944"/>
                  </a:lnTo>
                  <a:lnTo>
                    <a:pt x="1753627" y="1066159"/>
                  </a:lnTo>
                  <a:lnTo>
                    <a:pt x="1690447" y="1064351"/>
                  </a:lnTo>
                  <a:lnTo>
                    <a:pt x="1627005" y="1061504"/>
                  </a:lnTo>
                  <a:lnTo>
                    <a:pt x="1563369" y="1057601"/>
                  </a:lnTo>
                  <a:lnTo>
                    <a:pt x="1497025" y="1052387"/>
                  </a:lnTo>
                  <a:lnTo>
                    <a:pt x="1431860" y="1046085"/>
                  </a:lnTo>
                  <a:lnTo>
                    <a:pt x="1367948" y="1038720"/>
                  </a:lnTo>
                  <a:lnTo>
                    <a:pt x="1305361" y="1030320"/>
                  </a:lnTo>
                  <a:lnTo>
                    <a:pt x="1244175" y="1020912"/>
                  </a:lnTo>
                  <a:lnTo>
                    <a:pt x="1184461" y="1010522"/>
                  </a:lnTo>
                  <a:lnTo>
                    <a:pt x="1126294" y="999177"/>
                  </a:lnTo>
                  <a:lnTo>
                    <a:pt x="1069747" y="986905"/>
                  </a:lnTo>
                  <a:lnTo>
                    <a:pt x="1014893" y="973731"/>
                  </a:lnTo>
                  <a:lnTo>
                    <a:pt x="961805" y="959684"/>
                  </a:lnTo>
                  <a:lnTo>
                    <a:pt x="910558" y="944789"/>
                  </a:lnTo>
                  <a:lnTo>
                    <a:pt x="861225" y="929075"/>
                  </a:lnTo>
                  <a:lnTo>
                    <a:pt x="813879" y="912567"/>
                  </a:lnTo>
                  <a:lnTo>
                    <a:pt x="768593" y="895292"/>
                  </a:lnTo>
                  <a:lnTo>
                    <a:pt x="725442" y="877278"/>
                  </a:lnTo>
                  <a:lnTo>
                    <a:pt x="684498" y="858551"/>
                  </a:lnTo>
                  <a:lnTo>
                    <a:pt x="645834" y="839138"/>
                  </a:lnTo>
                  <a:lnTo>
                    <a:pt x="609525" y="819066"/>
                  </a:lnTo>
                  <a:lnTo>
                    <a:pt x="575644" y="798362"/>
                  </a:lnTo>
                  <a:lnTo>
                    <a:pt x="515459" y="755165"/>
                  </a:lnTo>
                  <a:lnTo>
                    <a:pt x="465866" y="709762"/>
                  </a:lnTo>
                  <a:lnTo>
                    <a:pt x="427453" y="662369"/>
                  </a:lnTo>
                  <a:lnTo>
                    <a:pt x="412623" y="637993"/>
                  </a:lnTo>
                  <a:lnTo>
                    <a:pt x="0" y="536901"/>
                  </a:lnTo>
                  <a:close/>
                </a:path>
              </a:pathLst>
            </a:custGeom>
            <a:ln w="25908">
              <a:solidFill>
                <a:srgbClr val="FF66CC"/>
              </a:solidFill>
            </a:ln>
          </p:spPr>
          <p:txBody>
            <a:bodyPr wrap="square" lIns="0" tIns="0" rIns="0" bIns="0" rtlCol="0"/>
            <a:lstStyle/>
            <a:p>
              <a:endParaRPr>
                <a:latin typeface="Maiandra GD" panose="020E0502030308020204" pitchFamily="34" charset="0"/>
              </a:endParaRPr>
            </a:p>
          </p:txBody>
        </p:sp>
      </p:grpSp>
      <p:sp>
        <p:nvSpPr>
          <p:cNvPr id="7" name="object 13">
            <a:extLst>
              <a:ext uri="{FF2B5EF4-FFF2-40B4-BE49-F238E27FC236}">
                <a16:creationId xmlns:a16="http://schemas.microsoft.com/office/drawing/2014/main" id="{5A17CA0A-D318-4FEE-ABF1-32A2E8E01931}"/>
              </a:ext>
            </a:extLst>
          </p:cNvPr>
          <p:cNvSpPr txBox="1"/>
          <p:nvPr/>
        </p:nvSpPr>
        <p:spPr>
          <a:xfrm>
            <a:off x="9130539" y="3529281"/>
            <a:ext cx="1657553" cy="566822"/>
          </a:xfrm>
          <a:prstGeom prst="rect">
            <a:avLst/>
          </a:prstGeom>
        </p:spPr>
        <p:txBody>
          <a:bodyPr vert="horz" wrap="square" lIns="0" tIns="12700" rIns="0" bIns="0" rtlCol="0">
            <a:spAutoFit/>
          </a:bodyPr>
          <a:lstStyle/>
          <a:p>
            <a:pPr marL="12700" marR="5080" indent="149225">
              <a:lnSpc>
                <a:spcPct val="100000"/>
              </a:lnSpc>
              <a:spcBef>
                <a:spcPts val="100"/>
              </a:spcBef>
            </a:pPr>
            <a:r>
              <a:rPr sz="1800" spc="-10" dirty="0">
                <a:solidFill>
                  <a:srgbClr val="FFFFFF"/>
                </a:solidFill>
                <a:latin typeface="Maiandra GD" panose="020E0502030308020204" pitchFamily="34" charset="0"/>
                <a:cs typeface="Calibri"/>
              </a:rPr>
              <a:t>Sigmatropic  </a:t>
            </a:r>
            <a:r>
              <a:rPr sz="1800" spc="-30" dirty="0">
                <a:solidFill>
                  <a:srgbClr val="FFFFFF"/>
                </a:solidFill>
                <a:latin typeface="Maiandra GD" panose="020E0502030308020204" pitchFamily="34" charset="0"/>
                <a:cs typeface="Calibri"/>
              </a:rPr>
              <a:t>r</a:t>
            </a:r>
            <a:r>
              <a:rPr sz="1800" dirty="0">
                <a:solidFill>
                  <a:srgbClr val="FFFFFF"/>
                </a:solidFill>
                <a:latin typeface="Maiandra GD" panose="020E0502030308020204" pitchFamily="34" charset="0"/>
                <a:cs typeface="Calibri"/>
              </a:rPr>
              <a:t>ear</a:t>
            </a:r>
            <a:r>
              <a:rPr sz="1800" spc="-40" dirty="0">
                <a:solidFill>
                  <a:srgbClr val="FFFFFF"/>
                </a:solidFill>
                <a:latin typeface="Maiandra GD" panose="020E0502030308020204" pitchFamily="34" charset="0"/>
                <a:cs typeface="Calibri"/>
              </a:rPr>
              <a:t>r</a:t>
            </a:r>
            <a:r>
              <a:rPr sz="1800" dirty="0">
                <a:solidFill>
                  <a:srgbClr val="FFFFFF"/>
                </a:solidFill>
                <a:latin typeface="Maiandra GD" panose="020E0502030308020204" pitchFamily="34" charset="0"/>
                <a:cs typeface="Calibri"/>
              </a:rPr>
              <a:t>angeme</a:t>
            </a:r>
            <a:r>
              <a:rPr sz="1800" spc="-10" dirty="0">
                <a:solidFill>
                  <a:srgbClr val="FFFFFF"/>
                </a:solidFill>
                <a:latin typeface="Maiandra GD" panose="020E0502030308020204" pitchFamily="34" charset="0"/>
                <a:cs typeface="Calibri"/>
              </a:rPr>
              <a:t>n</a:t>
            </a:r>
            <a:r>
              <a:rPr sz="1800" dirty="0">
                <a:solidFill>
                  <a:srgbClr val="FFFFFF"/>
                </a:solidFill>
                <a:latin typeface="Maiandra GD" panose="020E0502030308020204" pitchFamily="34" charset="0"/>
                <a:cs typeface="Calibri"/>
              </a:rPr>
              <a:t>t</a:t>
            </a:r>
            <a:endParaRPr sz="1800" dirty="0">
              <a:latin typeface="Maiandra GD" panose="020E0502030308020204" pitchFamily="34" charset="0"/>
              <a:cs typeface="Calibri"/>
            </a:endParaRPr>
          </a:p>
        </p:txBody>
      </p:sp>
      <p:grpSp>
        <p:nvGrpSpPr>
          <p:cNvPr id="8" name="object 14">
            <a:extLst>
              <a:ext uri="{FF2B5EF4-FFF2-40B4-BE49-F238E27FC236}">
                <a16:creationId xmlns:a16="http://schemas.microsoft.com/office/drawing/2014/main" id="{AB90307B-CF1F-4390-A07A-A51866DFF8CB}"/>
              </a:ext>
            </a:extLst>
          </p:cNvPr>
          <p:cNvGrpSpPr/>
          <p:nvPr/>
        </p:nvGrpSpPr>
        <p:grpSpPr>
          <a:xfrm>
            <a:off x="7567649" y="4047632"/>
            <a:ext cx="3865879" cy="1724025"/>
            <a:chOff x="5101907" y="3994721"/>
            <a:chExt cx="3865879" cy="1724025"/>
          </a:xfrm>
        </p:grpSpPr>
        <p:sp>
          <p:nvSpPr>
            <p:cNvPr id="9" name="object 15">
              <a:extLst>
                <a:ext uri="{FF2B5EF4-FFF2-40B4-BE49-F238E27FC236}">
                  <a16:creationId xmlns:a16="http://schemas.microsoft.com/office/drawing/2014/main" id="{EBE5C94C-1181-48F7-985A-CA5CE30853AA}"/>
                </a:ext>
              </a:extLst>
            </p:cNvPr>
            <p:cNvSpPr/>
            <p:nvPr/>
          </p:nvSpPr>
          <p:spPr>
            <a:xfrm>
              <a:off x="5114925" y="4007739"/>
              <a:ext cx="3839845" cy="1697989"/>
            </a:xfrm>
            <a:custGeom>
              <a:avLst/>
              <a:gdLst/>
              <a:ahLst/>
              <a:cxnLst/>
              <a:rect l="l" t="t" r="r" b="b"/>
              <a:pathLst>
                <a:path w="3839845" h="1697989">
                  <a:moveTo>
                    <a:pt x="0" y="0"/>
                  </a:moveTo>
                  <a:lnTo>
                    <a:pt x="1313434" y="807847"/>
                  </a:lnTo>
                  <a:lnTo>
                    <a:pt x="1256659" y="832661"/>
                  </a:lnTo>
                  <a:lnTo>
                    <a:pt x="1204506" y="858470"/>
                  </a:lnTo>
                  <a:lnTo>
                    <a:pt x="1157004" y="885192"/>
                  </a:lnTo>
                  <a:lnTo>
                    <a:pt x="1114186" y="912743"/>
                  </a:lnTo>
                  <a:lnTo>
                    <a:pt x="1076082" y="941042"/>
                  </a:lnTo>
                  <a:lnTo>
                    <a:pt x="1042725" y="970004"/>
                  </a:lnTo>
                  <a:lnTo>
                    <a:pt x="1014146" y="999547"/>
                  </a:lnTo>
                  <a:lnTo>
                    <a:pt x="990376" y="1029588"/>
                  </a:lnTo>
                  <a:lnTo>
                    <a:pt x="957389" y="1090834"/>
                  </a:lnTo>
                  <a:lnTo>
                    <a:pt x="944016" y="1153078"/>
                  </a:lnTo>
                  <a:lnTo>
                    <a:pt x="944763" y="1184367"/>
                  </a:lnTo>
                  <a:lnTo>
                    <a:pt x="961282" y="1246866"/>
                  </a:lnTo>
                  <a:lnTo>
                    <a:pt x="998044" y="1308705"/>
                  </a:lnTo>
                  <a:lnTo>
                    <a:pt x="1024094" y="1339170"/>
                  </a:lnTo>
                  <a:lnTo>
                    <a:pt x="1055300" y="1369222"/>
                  </a:lnTo>
                  <a:lnTo>
                    <a:pt x="1091691" y="1398778"/>
                  </a:lnTo>
                  <a:lnTo>
                    <a:pt x="1148280" y="1437284"/>
                  </a:lnTo>
                  <a:lnTo>
                    <a:pt x="1212101" y="1473398"/>
                  </a:lnTo>
                  <a:lnTo>
                    <a:pt x="1246567" y="1490538"/>
                  </a:lnTo>
                  <a:lnTo>
                    <a:pt x="1282655" y="1507057"/>
                  </a:lnTo>
                  <a:lnTo>
                    <a:pt x="1320301" y="1522946"/>
                  </a:lnTo>
                  <a:lnTo>
                    <a:pt x="1359443" y="1538199"/>
                  </a:lnTo>
                  <a:lnTo>
                    <a:pt x="1400019" y="1552806"/>
                  </a:lnTo>
                  <a:lnTo>
                    <a:pt x="1441967" y="1566760"/>
                  </a:lnTo>
                  <a:lnTo>
                    <a:pt x="1485225" y="1580053"/>
                  </a:lnTo>
                  <a:lnTo>
                    <a:pt x="1529729" y="1592678"/>
                  </a:lnTo>
                  <a:lnTo>
                    <a:pt x="1575418" y="1604627"/>
                  </a:lnTo>
                  <a:lnTo>
                    <a:pt x="1622229" y="1615891"/>
                  </a:lnTo>
                  <a:lnTo>
                    <a:pt x="1670101" y="1626463"/>
                  </a:lnTo>
                  <a:lnTo>
                    <a:pt x="1718970" y="1636335"/>
                  </a:lnTo>
                  <a:lnTo>
                    <a:pt x="1768774" y="1645499"/>
                  </a:lnTo>
                  <a:lnTo>
                    <a:pt x="1819452" y="1653947"/>
                  </a:lnTo>
                  <a:lnTo>
                    <a:pt x="1870940" y="1661672"/>
                  </a:lnTo>
                  <a:lnTo>
                    <a:pt x="1923176" y="1668665"/>
                  </a:lnTo>
                  <a:lnTo>
                    <a:pt x="1976099" y="1674919"/>
                  </a:lnTo>
                  <a:lnTo>
                    <a:pt x="2029645" y="1680426"/>
                  </a:lnTo>
                  <a:lnTo>
                    <a:pt x="2083753" y="1685179"/>
                  </a:lnTo>
                  <a:lnTo>
                    <a:pt x="2138359" y="1689168"/>
                  </a:lnTo>
                  <a:lnTo>
                    <a:pt x="2193403" y="1692387"/>
                  </a:lnTo>
                  <a:lnTo>
                    <a:pt x="2248821" y="1694827"/>
                  </a:lnTo>
                  <a:lnTo>
                    <a:pt x="2304550" y="1696481"/>
                  </a:lnTo>
                  <a:lnTo>
                    <a:pt x="2360530" y="1697341"/>
                  </a:lnTo>
                  <a:lnTo>
                    <a:pt x="2416697" y="1697399"/>
                  </a:lnTo>
                  <a:lnTo>
                    <a:pt x="2472989" y="1696647"/>
                  </a:lnTo>
                  <a:lnTo>
                    <a:pt x="2529344" y="1695077"/>
                  </a:lnTo>
                  <a:lnTo>
                    <a:pt x="2585699" y="1692682"/>
                  </a:lnTo>
                  <a:lnTo>
                    <a:pt x="2641992" y="1689453"/>
                  </a:lnTo>
                  <a:lnTo>
                    <a:pt x="2698162" y="1685383"/>
                  </a:lnTo>
                  <a:lnTo>
                    <a:pt x="2754144" y="1680464"/>
                  </a:lnTo>
                  <a:lnTo>
                    <a:pt x="2809878" y="1674689"/>
                  </a:lnTo>
                  <a:lnTo>
                    <a:pt x="2865300" y="1668048"/>
                  </a:lnTo>
                  <a:lnTo>
                    <a:pt x="2920349" y="1660535"/>
                  </a:lnTo>
                  <a:lnTo>
                    <a:pt x="2974962" y="1652141"/>
                  </a:lnTo>
                  <a:lnTo>
                    <a:pt x="3029077" y="1642859"/>
                  </a:lnTo>
                  <a:lnTo>
                    <a:pt x="3095141" y="1630143"/>
                  </a:lnTo>
                  <a:lnTo>
                    <a:pt x="3158695" y="1616361"/>
                  </a:lnTo>
                  <a:lnTo>
                    <a:pt x="3219697" y="1601556"/>
                  </a:lnTo>
                  <a:lnTo>
                    <a:pt x="3278104" y="1585775"/>
                  </a:lnTo>
                  <a:lnTo>
                    <a:pt x="3333876" y="1569060"/>
                  </a:lnTo>
                  <a:lnTo>
                    <a:pt x="3386971" y="1551458"/>
                  </a:lnTo>
                  <a:lnTo>
                    <a:pt x="3437347" y="1533013"/>
                  </a:lnTo>
                  <a:lnTo>
                    <a:pt x="3484963" y="1513771"/>
                  </a:lnTo>
                  <a:lnTo>
                    <a:pt x="3529776" y="1493775"/>
                  </a:lnTo>
                  <a:lnTo>
                    <a:pt x="3571746" y="1473071"/>
                  </a:lnTo>
                  <a:lnTo>
                    <a:pt x="3610831" y="1451703"/>
                  </a:lnTo>
                  <a:lnTo>
                    <a:pt x="3646989" y="1429717"/>
                  </a:lnTo>
                  <a:lnTo>
                    <a:pt x="3680178" y="1407157"/>
                  </a:lnTo>
                  <a:lnTo>
                    <a:pt x="3737484" y="1360495"/>
                  </a:lnTo>
                  <a:lnTo>
                    <a:pt x="3782416" y="1312076"/>
                  </a:lnTo>
                  <a:lnTo>
                    <a:pt x="3814641" y="1262258"/>
                  </a:lnTo>
                  <a:lnTo>
                    <a:pt x="3833827" y="1211401"/>
                  </a:lnTo>
                  <a:lnTo>
                    <a:pt x="3839640" y="1159863"/>
                  </a:lnTo>
                  <a:lnTo>
                    <a:pt x="3837428" y="1133951"/>
                  </a:lnTo>
                  <a:lnTo>
                    <a:pt x="3822557" y="1082063"/>
                  </a:lnTo>
                  <a:lnTo>
                    <a:pt x="3793481" y="1030392"/>
                  </a:lnTo>
                  <a:lnTo>
                    <a:pt x="3749867" y="979295"/>
                  </a:lnTo>
                  <a:lnTo>
                    <a:pt x="3691381" y="929132"/>
                  </a:lnTo>
                  <a:lnTo>
                    <a:pt x="3634793" y="890626"/>
                  </a:lnTo>
                  <a:lnTo>
                    <a:pt x="3570972" y="854512"/>
                  </a:lnTo>
                  <a:lnTo>
                    <a:pt x="3536506" y="837373"/>
                  </a:lnTo>
                  <a:lnTo>
                    <a:pt x="3500418" y="820854"/>
                  </a:lnTo>
                  <a:lnTo>
                    <a:pt x="3462772" y="804965"/>
                  </a:lnTo>
                  <a:lnTo>
                    <a:pt x="3423630" y="789714"/>
                  </a:lnTo>
                  <a:lnTo>
                    <a:pt x="3383054" y="775108"/>
                  </a:lnTo>
                  <a:lnTo>
                    <a:pt x="3341106" y="761154"/>
                  </a:lnTo>
                  <a:lnTo>
                    <a:pt x="3297848" y="747862"/>
                  </a:lnTo>
                  <a:lnTo>
                    <a:pt x="3253344" y="735238"/>
                  </a:lnTo>
                  <a:lnTo>
                    <a:pt x="3207655" y="723290"/>
                  </a:lnTo>
                  <a:lnTo>
                    <a:pt x="3160844" y="712027"/>
                  </a:lnTo>
                  <a:lnTo>
                    <a:pt x="3112972" y="701456"/>
                  </a:lnTo>
                  <a:lnTo>
                    <a:pt x="3064103" y="691585"/>
                  </a:lnTo>
                  <a:lnTo>
                    <a:pt x="3014299" y="682421"/>
                  </a:lnTo>
                  <a:lnTo>
                    <a:pt x="2963621" y="673974"/>
                  </a:lnTo>
                  <a:lnTo>
                    <a:pt x="2912133" y="666249"/>
                  </a:lnTo>
                  <a:lnTo>
                    <a:pt x="2859897" y="659257"/>
                  </a:lnTo>
                  <a:lnTo>
                    <a:pt x="2806974" y="653003"/>
                  </a:lnTo>
                  <a:lnTo>
                    <a:pt x="2753428" y="647496"/>
                  </a:lnTo>
                  <a:lnTo>
                    <a:pt x="2699320" y="642744"/>
                  </a:lnTo>
                  <a:lnTo>
                    <a:pt x="2644714" y="638755"/>
                  </a:lnTo>
                  <a:lnTo>
                    <a:pt x="2589670" y="635536"/>
                  </a:lnTo>
                  <a:lnTo>
                    <a:pt x="2534252" y="633095"/>
                  </a:lnTo>
                  <a:lnTo>
                    <a:pt x="2478523" y="631441"/>
                  </a:lnTo>
                  <a:lnTo>
                    <a:pt x="2422543" y="630580"/>
                  </a:lnTo>
                  <a:lnTo>
                    <a:pt x="2366376" y="630522"/>
                  </a:lnTo>
                  <a:lnTo>
                    <a:pt x="2310084" y="631273"/>
                  </a:lnTo>
                  <a:lnTo>
                    <a:pt x="2253729" y="632841"/>
                  </a:lnTo>
                  <a:lnTo>
                    <a:pt x="2197374" y="635235"/>
                  </a:lnTo>
                  <a:lnTo>
                    <a:pt x="2141081" y="638462"/>
                  </a:lnTo>
                  <a:lnTo>
                    <a:pt x="2084911" y="642530"/>
                  </a:lnTo>
                  <a:lnTo>
                    <a:pt x="2028929" y="647447"/>
                  </a:lnTo>
                  <a:lnTo>
                    <a:pt x="1973195" y="653220"/>
                  </a:lnTo>
                  <a:lnTo>
                    <a:pt x="1917773" y="659858"/>
                  </a:lnTo>
                  <a:lnTo>
                    <a:pt x="1862724" y="667369"/>
                  </a:lnTo>
                  <a:lnTo>
                    <a:pt x="1808111" y="675759"/>
                  </a:lnTo>
                  <a:lnTo>
                    <a:pt x="1753997" y="685038"/>
                  </a:lnTo>
                  <a:lnTo>
                    <a:pt x="0" y="0"/>
                  </a:lnTo>
                  <a:close/>
                </a:path>
              </a:pathLst>
            </a:custGeom>
            <a:solidFill>
              <a:srgbClr val="943735"/>
            </a:solidFill>
          </p:spPr>
          <p:txBody>
            <a:bodyPr wrap="square" lIns="0" tIns="0" rIns="0" bIns="0" rtlCol="0"/>
            <a:lstStyle/>
            <a:p>
              <a:endParaRPr>
                <a:latin typeface="Maiandra GD" panose="020E0502030308020204" pitchFamily="34" charset="0"/>
              </a:endParaRPr>
            </a:p>
          </p:txBody>
        </p:sp>
        <p:sp>
          <p:nvSpPr>
            <p:cNvPr id="10" name="object 16">
              <a:extLst>
                <a:ext uri="{FF2B5EF4-FFF2-40B4-BE49-F238E27FC236}">
                  <a16:creationId xmlns:a16="http://schemas.microsoft.com/office/drawing/2014/main" id="{BEADB750-F914-49AA-84F8-778967913461}"/>
                </a:ext>
              </a:extLst>
            </p:cNvPr>
            <p:cNvSpPr/>
            <p:nvPr/>
          </p:nvSpPr>
          <p:spPr>
            <a:xfrm>
              <a:off x="5114925" y="4007739"/>
              <a:ext cx="3839845" cy="1697989"/>
            </a:xfrm>
            <a:custGeom>
              <a:avLst/>
              <a:gdLst/>
              <a:ahLst/>
              <a:cxnLst/>
              <a:rect l="l" t="t" r="r" b="b"/>
              <a:pathLst>
                <a:path w="3839845" h="1697989">
                  <a:moveTo>
                    <a:pt x="0" y="0"/>
                  </a:moveTo>
                  <a:lnTo>
                    <a:pt x="1753997" y="685038"/>
                  </a:lnTo>
                  <a:lnTo>
                    <a:pt x="1808111" y="675759"/>
                  </a:lnTo>
                  <a:lnTo>
                    <a:pt x="1862724" y="667369"/>
                  </a:lnTo>
                  <a:lnTo>
                    <a:pt x="1917773" y="659858"/>
                  </a:lnTo>
                  <a:lnTo>
                    <a:pt x="1973195" y="653220"/>
                  </a:lnTo>
                  <a:lnTo>
                    <a:pt x="2028929" y="647447"/>
                  </a:lnTo>
                  <a:lnTo>
                    <a:pt x="2084911" y="642530"/>
                  </a:lnTo>
                  <a:lnTo>
                    <a:pt x="2141081" y="638462"/>
                  </a:lnTo>
                  <a:lnTo>
                    <a:pt x="2197374" y="635235"/>
                  </a:lnTo>
                  <a:lnTo>
                    <a:pt x="2253729" y="632841"/>
                  </a:lnTo>
                  <a:lnTo>
                    <a:pt x="2310084" y="631273"/>
                  </a:lnTo>
                  <a:lnTo>
                    <a:pt x="2366376" y="630522"/>
                  </a:lnTo>
                  <a:lnTo>
                    <a:pt x="2422543" y="630580"/>
                  </a:lnTo>
                  <a:lnTo>
                    <a:pt x="2478523" y="631441"/>
                  </a:lnTo>
                  <a:lnTo>
                    <a:pt x="2534252" y="633095"/>
                  </a:lnTo>
                  <a:lnTo>
                    <a:pt x="2589670" y="635536"/>
                  </a:lnTo>
                  <a:lnTo>
                    <a:pt x="2644714" y="638755"/>
                  </a:lnTo>
                  <a:lnTo>
                    <a:pt x="2699320" y="642744"/>
                  </a:lnTo>
                  <a:lnTo>
                    <a:pt x="2753428" y="647496"/>
                  </a:lnTo>
                  <a:lnTo>
                    <a:pt x="2806974" y="653003"/>
                  </a:lnTo>
                  <a:lnTo>
                    <a:pt x="2859897" y="659257"/>
                  </a:lnTo>
                  <a:lnTo>
                    <a:pt x="2912133" y="666249"/>
                  </a:lnTo>
                  <a:lnTo>
                    <a:pt x="2963621" y="673974"/>
                  </a:lnTo>
                  <a:lnTo>
                    <a:pt x="3014299" y="682421"/>
                  </a:lnTo>
                  <a:lnTo>
                    <a:pt x="3064103" y="691585"/>
                  </a:lnTo>
                  <a:lnTo>
                    <a:pt x="3112972" y="701456"/>
                  </a:lnTo>
                  <a:lnTo>
                    <a:pt x="3160844" y="712027"/>
                  </a:lnTo>
                  <a:lnTo>
                    <a:pt x="3207655" y="723290"/>
                  </a:lnTo>
                  <a:lnTo>
                    <a:pt x="3253344" y="735238"/>
                  </a:lnTo>
                  <a:lnTo>
                    <a:pt x="3297848" y="747862"/>
                  </a:lnTo>
                  <a:lnTo>
                    <a:pt x="3341106" y="761154"/>
                  </a:lnTo>
                  <a:lnTo>
                    <a:pt x="3383054" y="775108"/>
                  </a:lnTo>
                  <a:lnTo>
                    <a:pt x="3423630" y="789714"/>
                  </a:lnTo>
                  <a:lnTo>
                    <a:pt x="3462772" y="804965"/>
                  </a:lnTo>
                  <a:lnTo>
                    <a:pt x="3500418" y="820854"/>
                  </a:lnTo>
                  <a:lnTo>
                    <a:pt x="3536506" y="837373"/>
                  </a:lnTo>
                  <a:lnTo>
                    <a:pt x="3570972" y="854512"/>
                  </a:lnTo>
                  <a:lnTo>
                    <a:pt x="3634793" y="890626"/>
                  </a:lnTo>
                  <a:lnTo>
                    <a:pt x="3691381" y="929132"/>
                  </a:lnTo>
                  <a:lnTo>
                    <a:pt x="3722504" y="954074"/>
                  </a:lnTo>
                  <a:lnTo>
                    <a:pt x="3773512" y="1004749"/>
                  </a:lnTo>
                  <a:lnTo>
                    <a:pt x="3809815" y="1056178"/>
                  </a:lnTo>
                  <a:lnTo>
                    <a:pt x="3831747" y="1108002"/>
                  </a:lnTo>
                  <a:lnTo>
                    <a:pt x="3839640" y="1159863"/>
                  </a:lnTo>
                  <a:lnTo>
                    <a:pt x="3838426" y="1185695"/>
                  </a:lnTo>
                  <a:lnTo>
                    <a:pt x="3825885" y="1236937"/>
                  </a:lnTo>
                  <a:lnTo>
                    <a:pt x="3800138" y="1287319"/>
                  </a:lnTo>
                  <a:lnTo>
                    <a:pt x="3761517" y="1336482"/>
                  </a:lnTo>
                  <a:lnTo>
                    <a:pt x="3710357" y="1384068"/>
                  </a:lnTo>
                  <a:lnTo>
                    <a:pt x="3646989" y="1429717"/>
                  </a:lnTo>
                  <a:lnTo>
                    <a:pt x="3610831" y="1451703"/>
                  </a:lnTo>
                  <a:lnTo>
                    <a:pt x="3571746" y="1473071"/>
                  </a:lnTo>
                  <a:lnTo>
                    <a:pt x="3529776" y="1493775"/>
                  </a:lnTo>
                  <a:lnTo>
                    <a:pt x="3484963" y="1513771"/>
                  </a:lnTo>
                  <a:lnTo>
                    <a:pt x="3437347" y="1533013"/>
                  </a:lnTo>
                  <a:lnTo>
                    <a:pt x="3386971" y="1551458"/>
                  </a:lnTo>
                  <a:lnTo>
                    <a:pt x="3333876" y="1569060"/>
                  </a:lnTo>
                  <a:lnTo>
                    <a:pt x="3278104" y="1585775"/>
                  </a:lnTo>
                  <a:lnTo>
                    <a:pt x="3219697" y="1601556"/>
                  </a:lnTo>
                  <a:lnTo>
                    <a:pt x="3158695" y="1616361"/>
                  </a:lnTo>
                  <a:lnTo>
                    <a:pt x="3095141" y="1630143"/>
                  </a:lnTo>
                  <a:lnTo>
                    <a:pt x="3029077" y="1642859"/>
                  </a:lnTo>
                  <a:lnTo>
                    <a:pt x="2974962" y="1652141"/>
                  </a:lnTo>
                  <a:lnTo>
                    <a:pt x="2920349" y="1660535"/>
                  </a:lnTo>
                  <a:lnTo>
                    <a:pt x="2865300" y="1668048"/>
                  </a:lnTo>
                  <a:lnTo>
                    <a:pt x="2809878" y="1674689"/>
                  </a:lnTo>
                  <a:lnTo>
                    <a:pt x="2754144" y="1680464"/>
                  </a:lnTo>
                  <a:lnTo>
                    <a:pt x="2698162" y="1685383"/>
                  </a:lnTo>
                  <a:lnTo>
                    <a:pt x="2641992" y="1689453"/>
                  </a:lnTo>
                  <a:lnTo>
                    <a:pt x="2585699" y="1692682"/>
                  </a:lnTo>
                  <a:lnTo>
                    <a:pt x="2529344" y="1695077"/>
                  </a:lnTo>
                  <a:lnTo>
                    <a:pt x="2472989" y="1696647"/>
                  </a:lnTo>
                  <a:lnTo>
                    <a:pt x="2416697" y="1697399"/>
                  </a:lnTo>
                  <a:lnTo>
                    <a:pt x="2360530" y="1697341"/>
                  </a:lnTo>
                  <a:lnTo>
                    <a:pt x="2304550" y="1696481"/>
                  </a:lnTo>
                  <a:lnTo>
                    <a:pt x="2248821" y="1694827"/>
                  </a:lnTo>
                  <a:lnTo>
                    <a:pt x="2193403" y="1692387"/>
                  </a:lnTo>
                  <a:lnTo>
                    <a:pt x="2138359" y="1689168"/>
                  </a:lnTo>
                  <a:lnTo>
                    <a:pt x="2083753" y="1685179"/>
                  </a:lnTo>
                  <a:lnTo>
                    <a:pt x="2029645" y="1680426"/>
                  </a:lnTo>
                  <a:lnTo>
                    <a:pt x="1976099" y="1674919"/>
                  </a:lnTo>
                  <a:lnTo>
                    <a:pt x="1923176" y="1668665"/>
                  </a:lnTo>
                  <a:lnTo>
                    <a:pt x="1870940" y="1661672"/>
                  </a:lnTo>
                  <a:lnTo>
                    <a:pt x="1819452" y="1653947"/>
                  </a:lnTo>
                  <a:lnTo>
                    <a:pt x="1768774" y="1645499"/>
                  </a:lnTo>
                  <a:lnTo>
                    <a:pt x="1718970" y="1636335"/>
                  </a:lnTo>
                  <a:lnTo>
                    <a:pt x="1670101" y="1626463"/>
                  </a:lnTo>
                  <a:lnTo>
                    <a:pt x="1622229" y="1615891"/>
                  </a:lnTo>
                  <a:lnTo>
                    <a:pt x="1575418" y="1604627"/>
                  </a:lnTo>
                  <a:lnTo>
                    <a:pt x="1529729" y="1592678"/>
                  </a:lnTo>
                  <a:lnTo>
                    <a:pt x="1485225" y="1580053"/>
                  </a:lnTo>
                  <a:lnTo>
                    <a:pt x="1441967" y="1566760"/>
                  </a:lnTo>
                  <a:lnTo>
                    <a:pt x="1400019" y="1552806"/>
                  </a:lnTo>
                  <a:lnTo>
                    <a:pt x="1359443" y="1538199"/>
                  </a:lnTo>
                  <a:lnTo>
                    <a:pt x="1320301" y="1522946"/>
                  </a:lnTo>
                  <a:lnTo>
                    <a:pt x="1282655" y="1507057"/>
                  </a:lnTo>
                  <a:lnTo>
                    <a:pt x="1246567" y="1490538"/>
                  </a:lnTo>
                  <a:lnTo>
                    <a:pt x="1212101" y="1473398"/>
                  </a:lnTo>
                  <a:lnTo>
                    <a:pt x="1148280" y="1437284"/>
                  </a:lnTo>
                  <a:lnTo>
                    <a:pt x="1091691" y="1398778"/>
                  </a:lnTo>
                  <a:lnTo>
                    <a:pt x="1055300" y="1369222"/>
                  </a:lnTo>
                  <a:lnTo>
                    <a:pt x="1024094" y="1339170"/>
                  </a:lnTo>
                  <a:lnTo>
                    <a:pt x="998044" y="1308705"/>
                  </a:lnTo>
                  <a:lnTo>
                    <a:pt x="961282" y="1246866"/>
                  </a:lnTo>
                  <a:lnTo>
                    <a:pt x="944763" y="1184367"/>
                  </a:lnTo>
                  <a:lnTo>
                    <a:pt x="944016" y="1153078"/>
                  </a:lnTo>
                  <a:lnTo>
                    <a:pt x="948235" y="1121873"/>
                  </a:lnTo>
                  <a:lnTo>
                    <a:pt x="971446" y="1060045"/>
                  </a:lnTo>
                  <a:lnTo>
                    <a:pt x="1014146" y="999547"/>
                  </a:lnTo>
                  <a:lnTo>
                    <a:pt x="1042725" y="970004"/>
                  </a:lnTo>
                  <a:lnTo>
                    <a:pt x="1076082" y="941042"/>
                  </a:lnTo>
                  <a:lnTo>
                    <a:pt x="1114186" y="912743"/>
                  </a:lnTo>
                  <a:lnTo>
                    <a:pt x="1157004" y="885192"/>
                  </a:lnTo>
                  <a:lnTo>
                    <a:pt x="1204506" y="858470"/>
                  </a:lnTo>
                  <a:lnTo>
                    <a:pt x="1256659" y="832661"/>
                  </a:lnTo>
                  <a:lnTo>
                    <a:pt x="1313434" y="807847"/>
                  </a:lnTo>
                  <a:lnTo>
                    <a:pt x="0" y="0"/>
                  </a:lnTo>
                  <a:close/>
                </a:path>
              </a:pathLst>
            </a:custGeom>
            <a:ln w="25908">
              <a:solidFill>
                <a:srgbClr val="FFFF00"/>
              </a:solidFill>
            </a:ln>
          </p:spPr>
          <p:txBody>
            <a:bodyPr wrap="square" lIns="0" tIns="0" rIns="0" bIns="0" rtlCol="0"/>
            <a:lstStyle/>
            <a:p>
              <a:endParaRPr>
                <a:latin typeface="Maiandra GD" panose="020E0502030308020204" pitchFamily="34" charset="0"/>
              </a:endParaRPr>
            </a:p>
          </p:txBody>
        </p:sp>
      </p:grpSp>
      <p:sp>
        <p:nvSpPr>
          <p:cNvPr id="11" name="object 17">
            <a:extLst>
              <a:ext uri="{FF2B5EF4-FFF2-40B4-BE49-F238E27FC236}">
                <a16:creationId xmlns:a16="http://schemas.microsoft.com/office/drawing/2014/main" id="{A9E7507B-71B4-40E4-9958-BB7F82E825C1}"/>
              </a:ext>
            </a:extLst>
          </p:cNvPr>
          <p:cNvSpPr txBox="1"/>
          <p:nvPr/>
        </p:nvSpPr>
        <p:spPr>
          <a:xfrm>
            <a:off x="9203878" y="5054478"/>
            <a:ext cx="1423035" cy="289823"/>
          </a:xfrm>
          <a:prstGeom prst="rect">
            <a:avLst/>
          </a:prstGeom>
        </p:spPr>
        <p:txBody>
          <a:bodyPr vert="horz" wrap="square" lIns="0" tIns="12700" rIns="0" bIns="0" rtlCol="0">
            <a:spAutoFit/>
          </a:bodyPr>
          <a:lstStyle/>
          <a:p>
            <a:pPr marL="12700">
              <a:lnSpc>
                <a:spcPct val="100000"/>
              </a:lnSpc>
              <a:spcBef>
                <a:spcPts val="100"/>
              </a:spcBef>
            </a:pPr>
            <a:r>
              <a:rPr sz="1800" spc="-5" dirty="0">
                <a:solidFill>
                  <a:srgbClr val="FFFFFF"/>
                </a:solidFill>
                <a:latin typeface="Maiandra GD" panose="020E0502030308020204" pitchFamily="34" charset="0"/>
                <a:cs typeface="Calibri"/>
              </a:rPr>
              <a:t>Ene</a:t>
            </a:r>
            <a:r>
              <a:rPr sz="1800" spc="-50" dirty="0">
                <a:solidFill>
                  <a:srgbClr val="FFFFFF"/>
                </a:solidFill>
                <a:latin typeface="Maiandra GD" panose="020E0502030308020204" pitchFamily="34" charset="0"/>
                <a:cs typeface="Calibri"/>
              </a:rPr>
              <a:t> </a:t>
            </a:r>
            <a:r>
              <a:rPr sz="1800" spc="-10" dirty="0">
                <a:solidFill>
                  <a:srgbClr val="FFFFFF"/>
                </a:solidFill>
                <a:latin typeface="Maiandra GD" panose="020E0502030308020204" pitchFamily="34" charset="0"/>
                <a:cs typeface="Calibri"/>
              </a:rPr>
              <a:t>reactions</a:t>
            </a:r>
            <a:endParaRPr sz="1800" dirty="0">
              <a:latin typeface="Maiandra GD" panose="020E0502030308020204" pitchFamily="34" charset="0"/>
              <a:cs typeface="Calibri"/>
            </a:endParaRPr>
          </a:p>
        </p:txBody>
      </p:sp>
      <p:grpSp>
        <p:nvGrpSpPr>
          <p:cNvPr id="12" name="object 18">
            <a:extLst>
              <a:ext uri="{FF2B5EF4-FFF2-40B4-BE49-F238E27FC236}">
                <a16:creationId xmlns:a16="http://schemas.microsoft.com/office/drawing/2014/main" id="{DF7E792F-4A2F-45BA-83C2-D874B2CC9CD3}"/>
              </a:ext>
            </a:extLst>
          </p:cNvPr>
          <p:cNvGrpSpPr/>
          <p:nvPr/>
        </p:nvGrpSpPr>
        <p:grpSpPr>
          <a:xfrm>
            <a:off x="2979642" y="4096717"/>
            <a:ext cx="3407410" cy="1837689"/>
            <a:chOff x="673771" y="4023804"/>
            <a:chExt cx="3407410" cy="1837689"/>
          </a:xfrm>
        </p:grpSpPr>
        <p:sp>
          <p:nvSpPr>
            <p:cNvPr id="13" name="object 19">
              <a:extLst>
                <a:ext uri="{FF2B5EF4-FFF2-40B4-BE49-F238E27FC236}">
                  <a16:creationId xmlns:a16="http://schemas.microsoft.com/office/drawing/2014/main" id="{30631FAF-AE37-4612-9327-4D50E5F800BC}"/>
                </a:ext>
              </a:extLst>
            </p:cNvPr>
            <p:cNvSpPr/>
            <p:nvPr/>
          </p:nvSpPr>
          <p:spPr>
            <a:xfrm>
              <a:off x="686788" y="4036821"/>
              <a:ext cx="3381375" cy="1811655"/>
            </a:xfrm>
            <a:custGeom>
              <a:avLst/>
              <a:gdLst/>
              <a:ahLst/>
              <a:cxnLst/>
              <a:rect l="l" t="t" r="r" b="b"/>
              <a:pathLst>
                <a:path w="3381375" h="1811654">
                  <a:moveTo>
                    <a:pt x="3380767" y="0"/>
                  </a:moveTo>
                  <a:lnTo>
                    <a:pt x="1850417" y="778255"/>
                  </a:lnTo>
                  <a:lnTo>
                    <a:pt x="1797807" y="771110"/>
                  </a:lnTo>
                  <a:lnTo>
                    <a:pt x="1744820" y="764832"/>
                  </a:lnTo>
                  <a:lnTo>
                    <a:pt x="1691517" y="759416"/>
                  </a:lnTo>
                  <a:lnTo>
                    <a:pt x="1637961" y="754857"/>
                  </a:lnTo>
                  <a:lnTo>
                    <a:pt x="1584212" y="751149"/>
                  </a:lnTo>
                  <a:lnTo>
                    <a:pt x="1530334" y="748286"/>
                  </a:lnTo>
                  <a:lnTo>
                    <a:pt x="1476387" y="746262"/>
                  </a:lnTo>
                  <a:lnTo>
                    <a:pt x="1422434" y="745072"/>
                  </a:lnTo>
                  <a:lnTo>
                    <a:pt x="1368537" y="744710"/>
                  </a:lnTo>
                  <a:lnTo>
                    <a:pt x="1314758" y="745170"/>
                  </a:lnTo>
                  <a:lnTo>
                    <a:pt x="1261157" y="746446"/>
                  </a:lnTo>
                  <a:lnTo>
                    <a:pt x="1207798" y="748533"/>
                  </a:lnTo>
                  <a:lnTo>
                    <a:pt x="1154743" y="751426"/>
                  </a:lnTo>
                  <a:lnTo>
                    <a:pt x="1102052" y="755117"/>
                  </a:lnTo>
                  <a:lnTo>
                    <a:pt x="1049788" y="759602"/>
                  </a:lnTo>
                  <a:lnTo>
                    <a:pt x="998013" y="764875"/>
                  </a:lnTo>
                  <a:lnTo>
                    <a:pt x="946789" y="770930"/>
                  </a:lnTo>
                  <a:lnTo>
                    <a:pt x="896177" y="777762"/>
                  </a:lnTo>
                  <a:lnTo>
                    <a:pt x="846240" y="785364"/>
                  </a:lnTo>
                  <a:lnTo>
                    <a:pt x="797039" y="793731"/>
                  </a:lnTo>
                  <a:lnTo>
                    <a:pt x="748637" y="802857"/>
                  </a:lnTo>
                  <a:lnTo>
                    <a:pt x="701094" y="812736"/>
                  </a:lnTo>
                  <a:lnTo>
                    <a:pt x="654474" y="823364"/>
                  </a:lnTo>
                  <a:lnTo>
                    <a:pt x="608837" y="834733"/>
                  </a:lnTo>
                  <a:lnTo>
                    <a:pt x="564246" y="846838"/>
                  </a:lnTo>
                  <a:lnTo>
                    <a:pt x="520763" y="859675"/>
                  </a:lnTo>
                  <a:lnTo>
                    <a:pt x="478450" y="873235"/>
                  </a:lnTo>
                  <a:lnTo>
                    <a:pt x="437367" y="887515"/>
                  </a:lnTo>
                  <a:lnTo>
                    <a:pt x="397578" y="902509"/>
                  </a:lnTo>
                  <a:lnTo>
                    <a:pt x="359145" y="918209"/>
                  </a:lnTo>
                  <a:lnTo>
                    <a:pt x="308225" y="941119"/>
                  </a:lnTo>
                  <a:lnTo>
                    <a:pt x="261222" y="964820"/>
                  </a:lnTo>
                  <a:lnTo>
                    <a:pt x="218128" y="989249"/>
                  </a:lnTo>
                  <a:lnTo>
                    <a:pt x="178936" y="1014343"/>
                  </a:lnTo>
                  <a:lnTo>
                    <a:pt x="143638" y="1040038"/>
                  </a:lnTo>
                  <a:lnTo>
                    <a:pt x="112227" y="1066270"/>
                  </a:lnTo>
                  <a:lnTo>
                    <a:pt x="84696" y="1092976"/>
                  </a:lnTo>
                  <a:lnTo>
                    <a:pt x="41244" y="1147557"/>
                  </a:lnTo>
                  <a:lnTo>
                    <a:pt x="13224" y="1203270"/>
                  </a:lnTo>
                  <a:lnTo>
                    <a:pt x="577" y="1259608"/>
                  </a:lnTo>
                  <a:lnTo>
                    <a:pt x="0" y="1287852"/>
                  </a:lnTo>
                  <a:lnTo>
                    <a:pt x="3244" y="1316062"/>
                  </a:lnTo>
                  <a:lnTo>
                    <a:pt x="21166" y="1372124"/>
                  </a:lnTo>
                  <a:lnTo>
                    <a:pt x="54286" y="1427284"/>
                  </a:lnTo>
                  <a:lnTo>
                    <a:pt x="102545" y="1481036"/>
                  </a:lnTo>
                  <a:lnTo>
                    <a:pt x="132333" y="1507224"/>
                  </a:lnTo>
                  <a:lnTo>
                    <a:pt x="165884" y="1532869"/>
                  </a:lnTo>
                  <a:lnTo>
                    <a:pt x="203190" y="1557908"/>
                  </a:lnTo>
                  <a:lnTo>
                    <a:pt x="244245" y="1582276"/>
                  </a:lnTo>
                  <a:lnTo>
                    <a:pt x="289040" y="1605911"/>
                  </a:lnTo>
                  <a:lnTo>
                    <a:pt x="337568" y="1628748"/>
                  </a:lnTo>
                  <a:lnTo>
                    <a:pt x="389823" y="1650725"/>
                  </a:lnTo>
                  <a:lnTo>
                    <a:pt x="445797" y="1671777"/>
                  </a:lnTo>
                  <a:lnTo>
                    <a:pt x="488294" y="1686284"/>
                  </a:lnTo>
                  <a:lnTo>
                    <a:pt x="531885" y="1699991"/>
                  </a:lnTo>
                  <a:lnTo>
                    <a:pt x="576509" y="1712898"/>
                  </a:lnTo>
                  <a:lnTo>
                    <a:pt x="622103" y="1725007"/>
                  </a:lnTo>
                  <a:lnTo>
                    <a:pt x="668604" y="1736317"/>
                  </a:lnTo>
                  <a:lnTo>
                    <a:pt x="715950" y="1746832"/>
                  </a:lnTo>
                  <a:lnTo>
                    <a:pt x="764079" y="1756550"/>
                  </a:lnTo>
                  <a:lnTo>
                    <a:pt x="812928" y="1765474"/>
                  </a:lnTo>
                  <a:lnTo>
                    <a:pt x="862436" y="1773605"/>
                  </a:lnTo>
                  <a:lnTo>
                    <a:pt x="912540" y="1780944"/>
                  </a:lnTo>
                  <a:lnTo>
                    <a:pt x="963177" y="1787492"/>
                  </a:lnTo>
                  <a:lnTo>
                    <a:pt x="1014285" y="1793249"/>
                  </a:lnTo>
                  <a:lnTo>
                    <a:pt x="1065802" y="1798218"/>
                  </a:lnTo>
                  <a:lnTo>
                    <a:pt x="1117666" y="1802398"/>
                  </a:lnTo>
                  <a:lnTo>
                    <a:pt x="1169814" y="1805792"/>
                  </a:lnTo>
                  <a:lnTo>
                    <a:pt x="1222183" y="1808400"/>
                  </a:lnTo>
                  <a:lnTo>
                    <a:pt x="1274713" y="1810223"/>
                  </a:lnTo>
                  <a:lnTo>
                    <a:pt x="1327339" y="1811263"/>
                  </a:lnTo>
                  <a:lnTo>
                    <a:pt x="1380000" y="1811520"/>
                  </a:lnTo>
                  <a:lnTo>
                    <a:pt x="1432634" y="1810996"/>
                  </a:lnTo>
                  <a:lnTo>
                    <a:pt x="1485179" y="1809691"/>
                  </a:lnTo>
                  <a:lnTo>
                    <a:pt x="1537571" y="1807607"/>
                  </a:lnTo>
                  <a:lnTo>
                    <a:pt x="1589748" y="1804745"/>
                  </a:lnTo>
                  <a:lnTo>
                    <a:pt x="1641649" y="1801106"/>
                  </a:lnTo>
                  <a:lnTo>
                    <a:pt x="1693211" y="1796691"/>
                  </a:lnTo>
                  <a:lnTo>
                    <a:pt x="1744371" y="1791500"/>
                  </a:lnTo>
                  <a:lnTo>
                    <a:pt x="1795068" y="1785536"/>
                  </a:lnTo>
                  <a:lnTo>
                    <a:pt x="1845238" y="1778799"/>
                  </a:lnTo>
                  <a:lnTo>
                    <a:pt x="1894820" y="1771291"/>
                  </a:lnTo>
                  <a:lnTo>
                    <a:pt x="1943752" y="1763011"/>
                  </a:lnTo>
                  <a:lnTo>
                    <a:pt x="1991970" y="1753962"/>
                  </a:lnTo>
                  <a:lnTo>
                    <a:pt x="2039413" y="1744145"/>
                  </a:lnTo>
                  <a:lnTo>
                    <a:pt x="2086018" y="1733560"/>
                  </a:lnTo>
                  <a:lnTo>
                    <a:pt x="2131723" y="1722209"/>
                  </a:lnTo>
                  <a:lnTo>
                    <a:pt x="2176466" y="1710093"/>
                  </a:lnTo>
                  <a:lnTo>
                    <a:pt x="2220184" y="1697213"/>
                  </a:lnTo>
                  <a:lnTo>
                    <a:pt x="2262815" y="1683569"/>
                  </a:lnTo>
                  <a:lnTo>
                    <a:pt x="2304297" y="1669164"/>
                  </a:lnTo>
                  <a:lnTo>
                    <a:pt x="2344567" y="1653997"/>
                  </a:lnTo>
                  <a:lnTo>
                    <a:pt x="2383563" y="1638071"/>
                  </a:lnTo>
                  <a:lnTo>
                    <a:pt x="2434483" y="1615159"/>
                  </a:lnTo>
                  <a:lnTo>
                    <a:pt x="2481486" y="1591456"/>
                  </a:lnTo>
                  <a:lnTo>
                    <a:pt x="2524581" y="1567024"/>
                  </a:lnTo>
                  <a:lnTo>
                    <a:pt x="2563775" y="1541928"/>
                  </a:lnTo>
                  <a:lnTo>
                    <a:pt x="2599075" y="1516232"/>
                  </a:lnTo>
                  <a:lnTo>
                    <a:pt x="2630487" y="1489997"/>
                  </a:lnTo>
                  <a:lnTo>
                    <a:pt x="2658020" y="1463289"/>
                  </a:lnTo>
                  <a:lnTo>
                    <a:pt x="2701477" y="1408705"/>
                  </a:lnTo>
                  <a:lnTo>
                    <a:pt x="2729502" y="1352988"/>
                  </a:lnTo>
                  <a:lnTo>
                    <a:pt x="2742155" y="1296647"/>
                  </a:lnTo>
                  <a:lnTo>
                    <a:pt x="2742735" y="1268401"/>
                  </a:lnTo>
                  <a:lnTo>
                    <a:pt x="2739494" y="1240189"/>
                  </a:lnTo>
                  <a:lnTo>
                    <a:pt x="2721576" y="1184123"/>
                  </a:lnTo>
                  <a:lnTo>
                    <a:pt x="2688460" y="1128957"/>
                  </a:lnTo>
                  <a:lnTo>
                    <a:pt x="2640204" y="1075201"/>
                  </a:lnTo>
                  <a:lnTo>
                    <a:pt x="2610417" y="1049009"/>
                  </a:lnTo>
                  <a:lnTo>
                    <a:pt x="2576867" y="1023361"/>
                  </a:lnTo>
                  <a:lnTo>
                    <a:pt x="2539561" y="998319"/>
                  </a:lnTo>
                  <a:lnTo>
                    <a:pt x="2498507" y="973947"/>
                  </a:lnTo>
                  <a:lnTo>
                    <a:pt x="2453711" y="950308"/>
                  </a:lnTo>
                  <a:lnTo>
                    <a:pt x="2405181" y="927466"/>
                  </a:lnTo>
                  <a:lnTo>
                    <a:pt x="2352925" y="905485"/>
                  </a:lnTo>
                  <a:lnTo>
                    <a:pt x="2296949" y="884427"/>
                  </a:lnTo>
                  <a:lnTo>
                    <a:pt x="3380767" y="0"/>
                  </a:lnTo>
                  <a:close/>
                </a:path>
              </a:pathLst>
            </a:custGeom>
            <a:solidFill>
              <a:srgbClr val="00AF50"/>
            </a:solidFill>
          </p:spPr>
          <p:txBody>
            <a:bodyPr wrap="square" lIns="0" tIns="0" rIns="0" bIns="0" rtlCol="0"/>
            <a:lstStyle/>
            <a:p>
              <a:endParaRPr>
                <a:latin typeface="Maiandra GD" panose="020E0502030308020204" pitchFamily="34" charset="0"/>
              </a:endParaRPr>
            </a:p>
          </p:txBody>
        </p:sp>
        <p:sp>
          <p:nvSpPr>
            <p:cNvPr id="14" name="object 20">
              <a:extLst>
                <a:ext uri="{FF2B5EF4-FFF2-40B4-BE49-F238E27FC236}">
                  <a16:creationId xmlns:a16="http://schemas.microsoft.com/office/drawing/2014/main" id="{46972156-8D69-4287-90D2-8E40463408F9}"/>
                </a:ext>
              </a:extLst>
            </p:cNvPr>
            <p:cNvSpPr/>
            <p:nvPr/>
          </p:nvSpPr>
          <p:spPr>
            <a:xfrm>
              <a:off x="686788" y="4036821"/>
              <a:ext cx="3381375" cy="1811655"/>
            </a:xfrm>
            <a:custGeom>
              <a:avLst/>
              <a:gdLst/>
              <a:ahLst/>
              <a:cxnLst/>
              <a:rect l="l" t="t" r="r" b="b"/>
              <a:pathLst>
                <a:path w="3381375" h="1811654">
                  <a:moveTo>
                    <a:pt x="3380767" y="0"/>
                  </a:moveTo>
                  <a:lnTo>
                    <a:pt x="2296949" y="884427"/>
                  </a:lnTo>
                  <a:lnTo>
                    <a:pt x="2352925" y="905485"/>
                  </a:lnTo>
                  <a:lnTo>
                    <a:pt x="2405181" y="927466"/>
                  </a:lnTo>
                  <a:lnTo>
                    <a:pt x="2453711" y="950308"/>
                  </a:lnTo>
                  <a:lnTo>
                    <a:pt x="2498507" y="973947"/>
                  </a:lnTo>
                  <a:lnTo>
                    <a:pt x="2539561" y="998319"/>
                  </a:lnTo>
                  <a:lnTo>
                    <a:pt x="2576867" y="1023361"/>
                  </a:lnTo>
                  <a:lnTo>
                    <a:pt x="2610417" y="1049009"/>
                  </a:lnTo>
                  <a:lnTo>
                    <a:pt x="2640204" y="1075201"/>
                  </a:lnTo>
                  <a:lnTo>
                    <a:pt x="2688460" y="1128957"/>
                  </a:lnTo>
                  <a:lnTo>
                    <a:pt x="2721576" y="1184123"/>
                  </a:lnTo>
                  <a:lnTo>
                    <a:pt x="2739494" y="1240189"/>
                  </a:lnTo>
                  <a:lnTo>
                    <a:pt x="2742735" y="1268401"/>
                  </a:lnTo>
                  <a:lnTo>
                    <a:pt x="2742155" y="1296647"/>
                  </a:lnTo>
                  <a:lnTo>
                    <a:pt x="2729502" y="1352988"/>
                  </a:lnTo>
                  <a:lnTo>
                    <a:pt x="2701477" y="1408705"/>
                  </a:lnTo>
                  <a:lnTo>
                    <a:pt x="2658020" y="1463289"/>
                  </a:lnTo>
                  <a:lnTo>
                    <a:pt x="2630487" y="1489997"/>
                  </a:lnTo>
                  <a:lnTo>
                    <a:pt x="2599075" y="1516232"/>
                  </a:lnTo>
                  <a:lnTo>
                    <a:pt x="2563775" y="1541928"/>
                  </a:lnTo>
                  <a:lnTo>
                    <a:pt x="2524581" y="1567024"/>
                  </a:lnTo>
                  <a:lnTo>
                    <a:pt x="2481486" y="1591456"/>
                  </a:lnTo>
                  <a:lnTo>
                    <a:pt x="2434483" y="1615159"/>
                  </a:lnTo>
                  <a:lnTo>
                    <a:pt x="2383563" y="1638071"/>
                  </a:lnTo>
                  <a:lnTo>
                    <a:pt x="2344567" y="1653997"/>
                  </a:lnTo>
                  <a:lnTo>
                    <a:pt x="2304297" y="1669164"/>
                  </a:lnTo>
                  <a:lnTo>
                    <a:pt x="2262815" y="1683569"/>
                  </a:lnTo>
                  <a:lnTo>
                    <a:pt x="2220184" y="1697213"/>
                  </a:lnTo>
                  <a:lnTo>
                    <a:pt x="2176466" y="1710093"/>
                  </a:lnTo>
                  <a:lnTo>
                    <a:pt x="2131723" y="1722209"/>
                  </a:lnTo>
                  <a:lnTo>
                    <a:pt x="2086018" y="1733560"/>
                  </a:lnTo>
                  <a:lnTo>
                    <a:pt x="2039413" y="1744145"/>
                  </a:lnTo>
                  <a:lnTo>
                    <a:pt x="1991970" y="1753962"/>
                  </a:lnTo>
                  <a:lnTo>
                    <a:pt x="1943752" y="1763011"/>
                  </a:lnTo>
                  <a:lnTo>
                    <a:pt x="1894820" y="1771291"/>
                  </a:lnTo>
                  <a:lnTo>
                    <a:pt x="1845238" y="1778799"/>
                  </a:lnTo>
                  <a:lnTo>
                    <a:pt x="1795068" y="1785536"/>
                  </a:lnTo>
                  <a:lnTo>
                    <a:pt x="1744371" y="1791500"/>
                  </a:lnTo>
                  <a:lnTo>
                    <a:pt x="1693211" y="1796691"/>
                  </a:lnTo>
                  <a:lnTo>
                    <a:pt x="1641649" y="1801106"/>
                  </a:lnTo>
                  <a:lnTo>
                    <a:pt x="1589748" y="1804745"/>
                  </a:lnTo>
                  <a:lnTo>
                    <a:pt x="1537571" y="1807607"/>
                  </a:lnTo>
                  <a:lnTo>
                    <a:pt x="1485179" y="1809691"/>
                  </a:lnTo>
                  <a:lnTo>
                    <a:pt x="1432634" y="1810996"/>
                  </a:lnTo>
                  <a:lnTo>
                    <a:pt x="1380000" y="1811520"/>
                  </a:lnTo>
                  <a:lnTo>
                    <a:pt x="1327339" y="1811263"/>
                  </a:lnTo>
                  <a:lnTo>
                    <a:pt x="1274713" y="1810223"/>
                  </a:lnTo>
                  <a:lnTo>
                    <a:pt x="1222183" y="1808400"/>
                  </a:lnTo>
                  <a:lnTo>
                    <a:pt x="1169814" y="1805792"/>
                  </a:lnTo>
                  <a:lnTo>
                    <a:pt x="1117666" y="1802398"/>
                  </a:lnTo>
                  <a:lnTo>
                    <a:pt x="1065802" y="1798218"/>
                  </a:lnTo>
                  <a:lnTo>
                    <a:pt x="1014285" y="1793249"/>
                  </a:lnTo>
                  <a:lnTo>
                    <a:pt x="963177" y="1787492"/>
                  </a:lnTo>
                  <a:lnTo>
                    <a:pt x="912540" y="1780944"/>
                  </a:lnTo>
                  <a:lnTo>
                    <a:pt x="862436" y="1773605"/>
                  </a:lnTo>
                  <a:lnTo>
                    <a:pt x="812928" y="1765474"/>
                  </a:lnTo>
                  <a:lnTo>
                    <a:pt x="764079" y="1756550"/>
                  </a:lnTo>
                  <a:lnTo>
                    <a:pt x="715950" y="1746832"/>
                  </a:lnTo>
                  <a:lnTo>
                    <a:pt x="668604" y="1736317"/>
                  </a:lnTo>
                  <a:lnTo>
                    <a:pt x="622103" y="1725007"/>
                  </a:lnTo>
                  <a:lnTo>
                    <a:pt x="576509" y="1712898"/>
                  </a:lnTo>
                  <a:lnTo>
                    <a:pt x="531885" y="1699991"/>
                  </a:lnTo>
                  <a:lnTo>
                    <a:pt x="488294" y="1686284"/>
                  </a:lnTo>
                  <a:lnTo>
                    <a:pt x="445797" y="1671777"/>
                  </a:lnTo>
                  <a:lnTo>
                    <a:pt x="389823" y="1650725"/>
                  </a:lnTo>
                  <a:lnTo>
                    <a:pt x="337568" y="1628748"/>
                  </a:lnTo>
                  <a:lnTo>
                    <a:pt x="289040" y="1605911"/>
                  </a:lnTo>
                  <a:lnTo>
                    <a:pt x="244245" y="1582276"/>
                  </a:lnTo>
                  <a:lnTo>
                    <a:pt x="203190" y="1557908"/>
                  </a:lnTo>
                  <a:lnTo>
                    <a:pt x="165884" y="1532869"/>
                  </a:lnTo>
                  <a:lnTo>
                    <a:pt x="132333" y="1507224"/>
                  </a:lnTo>
                  <a:lnTo>
                    <a:pt x="102545" y="1481036"/>
                  </a:lnTo>
                  <a:lnTo>
                    <a:pt x="54286" y="1427284"/>
                  </a:lnTo>
                  <a:lnTo>
                    <a:pt x="21166" y="1372124"/>
                  </a:lnTo>
                  <a:lnTo>
                    <a:pt x="3244" y="1316062"/>
                  </a:lnTo>
                  <a:lnTo>
                    <a:pt x="0" y="1287852"/>
                  </a:lnTo>
                  <a:lnTo>
                    <a:pt x="577" y="1259608"/>
                  </a:lnTo>
                  <a:lnTo>
                    <a:pt x="13224" y="1203270"/>
                  </a:lnTo>
                  <a:lnTo>
                    <a:pt x="41244" y="1147557"/>
                  </a:lnTo>
                  <a:lnTo>
                    <a:pt x="84696" y="1092976"/>
                  </a:lnTo>
                  <a:lnTo>
                    <a:pt x="112227" y="1066270"/>
                  </a:lnTo>
                  <a:lnTo>
                    <a:pt x="143638" y="1040038"/>
                  </a:lnTo>
                  <a:lnTo>
                    <a:pt x="178936" y="1014343"/>
                  </a:lnTo>
                  <a:lnTo>
                    <a:pt x="218128" y="989249"/>
                  </a:lnTo>
                  <a:lnTo>
                    <a:pt x="261222" y="964820"/>
                  </a:lnTo>
                  <a:lnTo>
                    <a:pt x="308225" y="941119"/>
                  </a:lnTo>
                  <a:lnTo>
                    <a:pt x="359145" y="918209"/>
                  </a:lnTo>
                  <a:lnTo>
                    <a:pt x="397578" y="902509"/>
                  </a:lnTo>
                  <a:lnTo>
                    <a:pt x="437367" y="887515"/>
                  </a:lnTo>
                  <a:lnTo>
                    <a:pt x="478450" y="873235"/>
                  </a:lnTo>
                  <a:lnTo>
                    <a:pt x="520763" y="859675"/>
                  </a:lnTo>
                  <a:lnTo>
                    <a:pt x="564246" y="846838"/>
                  </a:lnTo>
                  <a:lnTo>
                    <a:pt x="608837" y="834733"/>
                  </a:lnTo>
                  <a:lnTo>
                    <a:pt x="654474" y="823364"/>
                  </a:lnTo>
                  <a:lnTo>
                    <a:pt x="701094" y="812736"/>
                  </a:lnTo>
                  <a:lnTo>
                    <a:pt x="748637" y="802857"/>
                  </a:lnTo>
                  <a:lnTo>
                    <a:pt x="797039" y="793731"/>
                  </a:lnTo>
                  <a:lnTo>
                    <a:pt x="846240" y="785364"/>
                  </a:lnTo>
                  <a:lnTo>
                    <a:pt x="896177" y="777762"/>
                  </a:lnTo>
                  <a:lnTo>
                    <a:pt x="946789" y="770930"/>
                  </a:lnTo>
                  <a:lnTo>
                    <a:pt x="998013" y="764875"/>
                  </a:lnTo>
                  <a:lnTo>
                    <a:pt x="1049788" y="759602"/>
                  </a:lnTo>
                  <a:lnTo>
                    <a:pt x="1102052" y="755117"/>
                  </a:lnTo>
                  <a:lnTo>
                    <a:pt x="1154743" y="751426"/>
                  </a:lnTo>
                  <a:lnTo>
                    <a:pt x="1207798" y="748533"/>
                  </a:lnTo>
                  <a:lnTo>
                    <a:pt x="1261157" y="746446"/>
                  </a:lnTo>
                  <a:lnTo>
                    <a:pt x="1314758" y="745170"/>
                  </a:lnTo>
                  <a:lnTo>
                    <a:pt x="1368537" y="744710"/>
                  </a:lnTo>
                  <a:lnTo>
                    <a:pt x="1422434" y="745072"/>
                  </a:lnTo>
                  <a:lnTo>
                    <a:pt x="1476387" y="746262"/>
                  </a:lnTo>
                  <a:lnTo>
                    <a:pt x="1530334" y="748286"/>
                  </a:lnTo>
                  <a:lnTo>
                    <a:pt x="1584212" y="751149"/>
                  </a:lnTo>
                  <a:lnTo>
                    <a:pt x="1637961" y="754857"/>
                  </a:lnTo>
                  <a:lnTo>
                    <a:pt x="1691517" y="759416"/>
                  </a:lnTo>
                  <a:lnTo>
                    <a:pt x="1744820" y="764832"/>
                  </a:lnTo>
                  <a:lnTo>
                    <a:pt x="1797807" y="771110"/>
                  </a:lnTo>
                  <a:lnTo>
                    <a:pt x="1850417" y="778255"/>
                  </a:lnTo>
                  <a:lnTo>
                    <a:pt x="3380767" y="0"/>
                  </a:lnTo>
                  <a:close/>
                </a:path>
              </a:pathLst>
            </a:custGeom>
            <a:ln w="25908">
              <a:solidFill>
                <a:srgbClr val="001F5F"/>
              </a:solidFill>
            </a:ln>
          </p:spPr>
          <p:txBody>
            <a:bodyPr wrap="square" lIns="0" tIns="0" rIns="0" bIns="0" rtlCol="0"/>
            <a:lstStyle/>
            <a:p>
              <a:endParaRPr>
                <a:latin typeface="Maiandra GD" panose="020E0502030308020204" pitchFamily="34" charset="0"/>
              </a:endParaRPr>
            </a:p>
          </p:txBody>
        </p:sp>
      </p:grpSp>
      <p:sp>
        <p:nvSpPr>
          <p:cNvPr id="15" name="object 21">
            <a:extLst>
              <a:ext uri="{FF2B5EF4-FFF2-40B4-BE49-F238E27FC236}">
                <a16:creationId xmlns:a16="http://schemas.microsoft.com/office/drawing/2014/main" id="{66E86F23-1506-49C1-854E-9E287AC2D0A1}"/>
              </a:ext>
            </a:extLst>
          </p:cNvPr>
          <p:cNvSpPr txBox="1"/>
          <p:nvPr/>
        </p:nvSpPr>
        <p:spPr>
          <a:xfrm>
            <a:off x="3493331" y="5121352"/>
            <a:ext cx="1635768" cy="566822"/>
          </a:xfrm>
          <a:prstGeom prst="rect">
            <a:avLst/>
          </a:prstGeom>
        </p:spPr>
        <p:txBody>
          <a:bodyPr vert="horz" wrap="square" lIns="0" tIns="12700" rIns="0" bIns="0" rtlCol="0">
            <a:spAutoFit/>
          </a:bodyPr>
          <a:lstStyle/>
          <a:p>
            <a:pPr marL="215265" marR="5080" indent="-203200">
              <a:lnSpc>
                <a:spcPct val="100000"/>
              </a:lnSpc>
              <a:spcBef>
                <a:spcPts val="100"/>
              </a:spcBef>
            </a:pPr>
            <a:r>
              <a:rPr sz="1800" spc="-5" dirty="0">
                <a:solidFill>
                  <a:srgbClr val="FFFFFF"/>
                </a:solidFill>
                <a:latin typeface="Maiandra GD" panose="020E0502030308020204" pitchFamily="34" charset="0"/>
                <a:cs typeface="Calibri"/>
              </a:rPr>
              <a:t>C</a:t>
            </a:r>
            <a:r>
              <a:rPr sz="1800" spc="-25" dirty="0">
                <a:solidFill>
                  <a:srgbClr val="FFFFFF"/>
                </a:solidFill>
                <a:latin typeface="Maiandra GD" panose="020E0502030308020204" pitchFamily="34" charset="0"/>
                <a:cs typeface="Calibri"/>
              </a:rPr>
              <a:t>y</a:t>
            </a:r>
            <a:r>
              <a:rPr sz="1800" spc="-10" dirty="0">
                <a:solidFill>
                  <a:srgbClr val="FFFFFF"/>
                </a:solidFill>
                <a:latin typeface="Maiandra GD" panose="020E0502030308020204" pitchFamily="34" charset="0"/>
                <a:cs typeface="Calibri"/>
              </a:rPr>
              <a:t>c</a:t>
            </a:r>
            <a:r>
              <a:rPr sz="1800" spc="-5" dirty="0">
                <a:solidFill>
                  <a:srgbClr val="FFFFFF"/>
                </a:solidFill>
                <a:latin typeface="Maiandra GD" panose="020E0502030308020204" pitchFamily="34" charset="0"/>
                <a:cs typeface="Calibri"/>
              </a:rPr>
              <a:t>load</a:t>
            </a:r>
            <a:r>
              <a:rPr sz="1800" dirty="0">
                <a:solidFill>
                  <a:srgbClr val="FFFFFF"/>
                </a:solidFill>
                <a:latin typeface="Maiandra GD" panose="020E0502030308020204" pitchFamily="34" charset="0"/>
                <a:cs typeface="Calibri"/>
              </a:rPr>
              <a:t>d</a:t>
            </a:r>
            <a:r>
              <a:rPr sz="1800" spc="-5" dirty="0">
                <a:solidFill>
                  <a:srgbClr val="FFFFFF"/>
                </a:solidFill>
                <a:latin typeface="Maiandra GD" panose="020E0502030308020204" pitchFamily="34" charset="0"/>
                <a:cs typeface="Calibri"/>
              </a:rPr>
              <a:t>i</a:t>
            </a:r>
            <a:r>
              <a:rPr sz="1800" dirty="0">
                <a:solidFill>
                  <a:srgbClr val="FFFFFF"/>
                </a:solidFill>
                <a:latin typeface="Maiandra GD" panose="020E0502030308020204" pitchFamily="34" charset="0"/>
                <a:cs typeface="Calibri"/>
              </a:rPr>
              <a:t>t</a:t>
            </a:r>
            <a:r>
              <a:rPr sz="1800" spc="-10" dirty="0">
                <a:solidFill>
                  <a:srgbClr val="FFFFFF"/>
                </a:solidFill>
                <a:latin typeface="Maiandra GD" panose="020E0502030308020204" pitchFamily="34" charset="0"/>
                <a:cs typeface="Calibri"/>
              </a:rPr>
              <a:t>i</a:t>
            </a:r>
            <a:r>
              <a:rPr sz="1800" spc="-5" dirty="0">
                <a:solidFill>
                  <a:srgbClr val="FFFFFF"/>
                </a:solidFill>
                <a:latin typeface="Maiandra GD" panose="020E0502030308020204" pitchFamily="34" charset="0"/>
                <a:cs typeface="Calibri"/>
              </a:rPr>
              <a:t>on  </a:t>
            </a:r>
            <a:r>
              <a:rPr sz="1800" spc="-10" dirty="0">
                <a:solidFill>
                  <a:srgbClr val="FFFFFF"/>
                </a:solidFill>
                <a:latin typeface="Maiandra GD" panose="020E0502030308020204" pitchFamily="34" charset="0"/>
                <a:cs typeface="Calibri"/>
              </a:rPr>
              <a:t>reactions</a:t>
            </a:r>
            <a:endParaRPr sz="1800" dirty="0">
              <a:latin typeface="Maiandra GD" panose="020E0502030308020204" pitchFamily="34" charset="0"/>
              <a:cs typeface="Calibri"/>
            </a:endParaRPr>
          </a:p>
        </p:txBody>
      </p:sp>
      <p:grpSp>
        <p:nvGrpSpPr>
          <p:cNvPr id="16" name="object 22">
            <a:extLst>
              <a:ext uri="{FF2B5EF4-FFF2-40B4-BE49-F238E27FC236}">
                <a16:creationId xmlns:a16="http://schemas.microsoft.com/office/drawing/2014/main" id="{1D794D80-3115-454D-A941-6099A7C1EC97}"/>
              </a:ext>
            </a:extLst>
          </p:cNvPr>
          <p:cNvGrpSpPr/>
          <p:nvPr/>
        </p:nvGrpSpPr>
        <p:grpSpPr>
          <a:xfrm>
            <a:off x="2484596" y="3349131"/>
            <a:ext cx="3547110" cy="1245235"/>
            <a:chOff x="18426" y="3250755"/>
            <a:chExt cx="3547110" cy="1245235"/>
          </a:xfrm>
        </p:grpSpPr>
        <p:sp>
          <p:nvSpPr>
            <p:cNvPr id="17" name="object 23">
              <a:extLst>
                <a:ext uri="{FF2B5EF4-FFF2-40B4-BE49-F238E27FC236}">
                  <a16:creationId xmlns:a16="http://schemas.microsoft.com/office/drawing/2014/main" id="{6FEC1505-7749-4CB6-99A7-C015F13918BB}"/>
                </a:ext>
              </a:extLst>
            </p:cNvPr>
            <p:cNvSpPr/>
            <p:nvPr/>
          </p:nvSpPr>
          <p:spPr>
            <a:xfrm>
              <a:off x="31443" y="3263772"/>
              <a:ext cx="3521075" cy="1219200"/>
            </a:xfrm>
            <a:custGeom>
              <a:avLst/>
              <a:gdLst/>
              <a:ahLst/>
              <a:cxnLst/>
              <a:rect l="l" t="t" r="r" b="b"/>
              <a:pathLst>
                <a:path w="3521075" h="1219200">
                  <a:moveTo>
                    <a:pt x="1587171" y="0"/>
                  </a:moveTo>
                  <a:lnTo>
                    <a:pt x="1521121" y="116"/>
                  </a:lnTo>
                  <a:lnTo>
                    <a:pt x="1455727" y="1293"/>
                  </a:lnTo>
                  <a:lnTo>
                    <a:pt x="1391043" y="3508"/>
                  </a:lnTo>
                  <a:lnTo>
                    <a:pt x="1327124" y="6742"/>
                  </a:lnTo>
                  <a:lnTo>
                    <a:pt x="1264025" y="10973"/>
                  </a:lnTo>
                  <a:lnTo>
                    <a:pt x="1201801" y="16181"/>
                  </a:lnTo>
                  <a:lnTo>
                    <a:pt x="1140508" y="22344"/>
                  </a:lnTo>
                  <a:lnTo>
                    <a:pt x="1080201" y="29442"/>
                  </a:lnTo>
                  <a:lnTo>
                    <a:pt x="1020934" y="37454"/>
                  </a:lnTo>
                  <a:lnTo>
                    <a:pt x="962763" y="46360"/>
                  </a:lnTo>
                  <a:lnTo>
                    <a:pt x="905742" y="56137"/>
                  </a:lnTo>
                  <a:lnTo>
                    <a:pt x="849928" y="66767"/>
                  </a:lnTo>
                  <a:lnTo>
                    <a:pt x="795374" y="78227"/>
                  </a:lnTo>
                  <a:lnTo>
                    <a:pt x="742136" y="90497"/>
                  </a:lnTo>
                  <a:lnTo>
                    <a:pt x="690269" y="103556"/>
                  </a:lnTo>
                  <a:lnTo>
                    <a:pt x="639829" y="117383"/>
                  </a:lnTo>
                  <a:lnTo>
                    <a:pt x="590869" y="131958"/>
                  </a:lnTo>
                  <a:lnTo>
                    <a:pt x="543446" y="147260"/>
                  </a:lnTo>
                  <a:lnTo>
                    <a:pt x="497615" y="163267"/>
                  </a:lnTo>
                  <a:lnTo>
                    <a:pt x="453430" y="179959"/>
                  </a:lnTo>
                  <a:lnTo>
                    <a:pt x="410946" y="197316"/>
                  </a:lnTo>
                  <a:lnTo>
                    <a:pt x="370219" y="215316"/>
                  </a:lnTo>
                  <a:lnTo>
                    <a:pt x="331304" y="233938"/>
                  </a:lnTo>
                  <a:lnTo>
                    <a:pt x="294255" y="253162"/>
                  </a:lnTo>
                  <a:lnTo>
                    <a:pt x="259129" y="272967"/>
                  </a:lnTo>
                  <a:lnTo>
                    <a:pt x="225979" y="293332"/>
                  </a:lnTo>
                  <a:lnTo>
                    <a:pt x="165831" y="335659"/>
                  </a:lnTo>
                  <a:lnTo>
                    <a:pt x="114252" y="379976"/>
                  </a:lnTo>
                  <a:lnTo>
                    <a:pt x="71682" y="426117"/>
                  </a:lnTo>
                  <a:lnTo>
                    <a:pt x="38563" y="473915"/>
                  </a:lnTo>
                  <a:lnTo>
                    <a:pt x="15334" y="523203"/>
                  </a:lnTo>
                  <a:lnTo>
                    <a:pt x="2436" y="573816"/>
                  </a:lnTo>
                  <a:lnTo>
                    <a:pt x="0" y="599566"/>
                  </a:lnTo>
                  <a:lnTo>
                    <a:pt x="348" y="626019"/>
                  </a:lnTo>
                  <a:lnTo>
                    <a:pt x="9565" y="678092"/>
                  </a:lnTo>
                  <a:lnTo>
                    <a:pt x="29755" y="728900"/>
                  </a:lnTo>
                  <a:lnTo>
                    <a:pt x="60459" y="778257"/>
                  </a:lnTo>
                  <a:lnTo>
                    <a:pt x="101215" y="825978"/>
                  </a:lnTo>
                  <a:lnTo>
                    <a:pt x="151561" y="871875"/>
                  </a:lnTo>
                  <a:lnTo>
                    <a:pt x="211036" y="915762"/>
                  </a:lnTo>
                  <a:lnTo>
                    <a:pt x="244052" y="936895"/>
                  </a:lnTo>
                  <a:lnTo>
                    <a:pt x="279179" y="957455"/>
                  </a:lnTo>
                  <a:lnTo>
                    <a:pt x="316356" y="977420"/>
                  </a:lnTo>
                  <a:lnTo>
                    <a:pt x="355528" y="996766"/>
                  </a:lnTo>
                  <a:lnTo>
                    <a:pt x="396636" y="1015470"/>
                  </a:lnTo>
                  <a:lnTo>
                    <a:pt x="439623" y="1033510"/>
                  </a:lnTo>
                  <a:lnTo>
                    <a:pt x="484431" y="1050861"/>
                  </a:lnTo>
                  <a:lnTo>
                    <a:pt x="531002" y="1067500"/>
                  </a:lnTo>
                  <a:lnTo>
                    <a:pt x="579278" y="1083404"/>
                  </a:lnTo>
                  <a:lnTo>
                    <a:pt x="629203" y="1098550"/>
                  </a:lnTo>
                  <a:lnTo>
                    <a:pt x="680718" y="1112915"/>
                  </a:lnTo>
                  <a:lnTo>
                    <a:pt x="733766" y="1126475"/>
                  </a:lnTo>
                  <a:lnTo>
                    <a:pt x="788289" y="1139207"/>
                  </a:lnTo>
                  <a:lnTo>
                    <a:pt x="844229" y="1151088"/>
                  </a:lnTo>
                  <a:lnTo>
                    <a:pt x="901529" y="1162094"/>
                  </a:lnTo>
                  <a:lnTo>
                    <a:pt x="960130" y="1172203"/>
                  </a:lnTo>
                  <a:lnTo>
                    <a:pt x="1019977" y="1181391"/>
                  </a:lnTo>
                  <a:lnTo>
                    <a:pt x="1081010" y="1189634"/>
                  </a:lnTo>
                  <a:lnTo>
                    <a:pt x="1143172" y="1196910"/>
                  </a:lnTo>
                  <a:lnTo>
                    <a:pt x="1206405" y="1203195"/>
                  </a:lnTo>
                  <a:lnTo>
                    <a:pt x="1270652" y="1208467"/>
                  </a:lnTo>
                  <a:lnTo>
                    <a:pt x="1335855" y="1212700"/>
                  </a:lnTo>
                  <a:lnTo>
                    <a:pt x="1401957" y="1215874"/>
                  </a:lnTo>
                  <a:lnTo>
                    <a:pt x="1468899" y="1217963"/>
                  </a:lnTo>
                  <a:lnTo>
                    <a:pt x="1536625" y="1218945"/>
                  </a:lnTo>
                  <a:lnTo>
                    <a:pt x="1602678" y="1218829"/>
                  </a:lnTo>
                  <a:lnTo>
                    <a:pt x="1668076" y="1217652"/>
                  </a:lnTo>
                  <a:lnTo>
                    <a:pt x="1732763" y="1215437"/>
                  </a:lnTo>
                  <a:lnTo>
                    <a:pt x="1796685" y="1212203"/>
                  </a:lnTo>
                  <a:lnTo>
                    <a:pt x="1859787" y="1207972"/>
                  </a:lnTo>
                  <a:lnTo>
                    <a:pt x="1922013" y="1202764"/>
                  </a:lnTo>
                  <a:lnTo>
                    <a:pt x="1983308" y="1196601"/>
                  </a:lnTo>
                  <a:lnTo>
                    <a:pt x="2043617" y="1189503"/>
                  </a:lnTo>
                  <a:lnTo>
                    <a:pt x="2102886" y="1181491"/>
                  </a:lnTo>
                  <a:lnTo>
                    <a:pt x="2161059" y="1172585"/>
                  </a:lnTo>
                  <a:lnTo>
                    <a:pt x="2218081" y="1162808"/>
                  </a:lnTo>
                  <a:lnTo>
                    <a:pt x="2273896" y="1152178"/>
                  </a:lnTo>
                  <a:lnTo>
                    <a:pt x="2328451" y="1140718"/>
                  </a:lnTo>
                  <a:lnTo>
                    <a:pt x="2381689" y="1128448"/>
                  </a:lnTo>
                  <a:lnTo>
                    <a:pt x="2433556" y="1115389"/>
                  </a:lnTo>
                  <a:lnTo>
                    <a:pt x="2483996" y="1101562"/>
                  </a:lnTo>
                  <a:lnTo>
                    <a:pt x="2532955" y="1086987"/>
                  </a:lnTo>
                  <a:lnTo>
                    <a:pt x="2580378" y="1071685"/>
                  </a:lnTo>
                  <a:lnTo>
                    <a:pt x="2626208" y="1055678"/>
                  </a:lnTo>
                  <a:lnTo>
                    <a:pt x="2670392" y="1038986"/>
                  </a:lnTo>
                  <a:lnTo>
                    <a:pt x="2712874" y="1021629"/>
                  </a:lnTo>
                  <a:lnTo>
                    <a:pt x="2753600" y="1003629"/>
                  </a:lnTo>
                  <a:lnTo>
                    <a:pt x="2792513" y="985007"/>
                  </a:lnTo>
                  <a:lnTo>
                    <a:pt x="2829559" y="965783"/>
                  </a:lnTo>
                  <a:lnTo>
                    <a:pt x="2864683" y="945978"/>
                  </a:lnTo>
                  <a:lnTo>
                    <a:pt x="2897829" y="925613"/>
                  </a:lnTo>
                  <a:lnTo>
                    <a:pt x="2957971" y="883286"/>
                  </a:lnTo>
                  <a:lnTo>
                    <a:pt x="3009542" y="838969"/>
                  </a:lnTo>
                  <a:lnTo>
                    <a:pt x="3052102" y="792828"/>
                  </a:lnTo>
                  <a:lnTo>
                    <a:pt x="3085212" y="745030"/>
                  </a:lnTo>
                  <a:lnTo>
                    <a:pt x="3108429" y="695742"/>
                  </a:lnTo>
                  <a:lnTo>
                    <a:pt x="3121314" y="645129"/>
                  </a:lnTo>
                  <a:lnTo>
                    <a:pt x="3123744" y="619378"/>
                  </a:lnTo>
                  <a:lnTo>
                    <a:pt x="3520619" y="473709"/>
                  </a:lnTo>
                  <a:lnTo>
                    <a:pt x="3019477" y="390270"/>
                  </a:lnTo>
                  <a:lnTo>
                    <a:pt x="2996272" y="368073"/>
                  </a:lnTo>
                  <a:lnTo>
                    <a:pt x="2971013" y="346373"/>
                  </a:lnTo>
                  <a:lnTo>
                    <a:pt x="2914547" y="304528"/>
                  </a:lnTo>
                  <a:lnTo>
                    <a:pt x="2850510" y="264854"/>
                  </a:lnTo>
                  <a:lnTo>
                    <a:pt x="2815787" y="245867"/>
                  </a:lnTo>
                  <a:lnTo>
                    <a:pt x="2779334" y="227466"/>
                  </a:lnTo>
                  <a:lnTo>
                    <a:pt x="2741203" y="209667"/>
                  </a:lnTo>
                  <a:lnTo>
                    <a:pt x="2701449" y="192485"/>
                  </a:lnTo>
                  <a:lnTo>
                    <a:pt x="2660126" y="175933"/>
                  </a:lnTo>
                  <a:lnTo>
                    <a:pt x="2617288" y="160026"/>
                  </a:lnTo>
                  <a:lnTo>
                    <a:pt x="2572988" y="144779"/>
                  </a:lnTo>
                  <a:lnTo>
                    <a:pt x="2527281" y="130208"/>
                  </a:lnTo>
                  <a:lnTo>
                    <a:pt x="2480221" y="116326"/>
                  </a:lnTo>
                  <a:lnTo>
                    <a:pt x="2431861" y="103148"/>
                  </a:lnTo>
                  <a:lnTo>
                    <a:pt x="2382255" y="90690"/>
                  </a:lnTo>
                  <a:lnTo>
                    <a:pt x="2331457" y="78965"/>
                  </a:lnTo>
                  <a:lnTo>
                    <a:pt x="2279522" y="67988"/>
                  </a:lnTo>
                  <a:lnTo>
                    <a:pt x="2226502" y="57775"/>
                  </a:lnTo>
                  <a:lnTo>
                    <a:pt x="2172453" y="48339"/>
                  </a:lnTo>
                  <a:lnTo>
                    <a:pt x="2117427" y="39696"/>
                  </a:lnTo>
                  <a:lnTo>
                    <a:pt x="2061480" y="31860"/>
                  </a:lnTo>
                  <a:lnTo>
                    <a:pt x="2004664" y="24846"/>
                  </a:lnTo>
                  <a:lnTo>
                    <a:pt x="1947034" y="18669"/>
                  </a:lnTo>
                  <a:lnTo>
                    <a:pt x="1888643" y="13343"/>
                  </a:lnTo>
                  <a:lnTo>
                    <a:pt x="1829546" y="8884"/>
                  </a:lnTo>
                  <a:lnTo>
                    <a:pt x="1769796" y="5305"/>
                  </a:lnTo>
                  <a:lnTo>
                    <a:pt x="1709448" y="2621"/>
                  </a:lnTo>
                  <a:lnTo>
                    <a:pt x="1648555" y="848"/>
                  </a:lnTo>
                  <a:lnTo>
                    <a:pt x="1587171" y="0"/>
                  </a:lnTo>
                  <a:close/>
                </a:path>
              </a:pathLst>
            </a:custGeom>
            <a:solidFill>
              <a:srgbClr val="003300"/>
            </a:solidFill>
          </p:spPr>
          <p:txBody>
            <a:bodyPr wrap="square" lIns="0" tIns="0" rIns="0" bIns="0" rtlCol="0"/>
            <a:lstStyle/>
            <a:p>
              <a:endParaRPr>
                <a:latin typeface="Maiandra GD" panose="020E0502030308020204" pitchFamily="34" charset="0"/>
              </a:endParaRPr>
            </a:p>
          </p:txBody>
        </p:sp>
        <p:sp>
          <p:nvSpPr>
            <p:cNvPr id="18" name="object 24">
              <a:extLst>
                <a:ext uri="{FF2B5EF4-FFF2-40B4-BE49-F238E27FC236}">
                  <a16:creationId xmlns:a16="http://schemas.microsoft.com/office/drawing/2014/main" id="{F64F48DA-52B3-4B7E-B7B1-6F9833BA0710}"/>
                </a:ext>
              </a:extLst>
            </p:cNvPr>
            <p:cNvSpPr/>
            <p:nvPr/>
          </p:nvSpPr>
          <p:spPr>
            <a:xfrm>
              <a:off x="31443" y="3263772"/>
              <a:ext cx="3521075" cy="1219200"/>
            </a:xfrm>
            <a:custGeom>
              <a:avLst/>
              <a:gdLst/>
              <a:ahLst/>
              <a:cxnLst/>
              <a:rect l="l" t="t" r="r" b="b"/>
              <a:pathLst>
                <a:path w="3521075" h="1219200">
                  <a:moveTo>
                    <a:pt x="3520619" y="473709"/>
                  </a:moveTo>
                  <a:lnTo>
                    <a:pt x="3123744" y="619378"/>
                  </a:lnTo>
                  <a:lnTo>
                    <a:pt x="3121314" y="645129"/>
                  </a:lnTo>
                  <a:lnTo>
                    <a:pt x="3116191" y="670591"/>
                  </a:lnTo>
                  <a:lnTo>
                    <a:pt x="3098084" y="720562"/>
                  </a:lnTo>
                  <a:lnTo>
                    <a:pt x="3069866" y="769126"/>
                  </a:lnTo>
                  <a:lnTo>
                    <a:pt x="3031976" y="816116"/>
                  </a:lnTo>
                  <a:lnTo>
                    <a:pt x="2984855" y="861366"/>
                  </a:lnTo>
                  <a:lnTo>
                    <a:pt x="2928944" y="904709"/>
                  </a:lnTo>
                  <a:lnTo>
                    <a:pt x="2864683" y="945978"/>
                  </a:lnTo>
                  <a:lnTo>
                    <a:pt x="2829559" y="965783"/>
                  </a:lnTo>
                  <a:lnTo>
                    <a:pt x="2792513" y="985007"/>
                  </a:lnTo>
                  <a:lnTo>
                    <a:pt x="2753600" y="1003629"/>
                  </a:lnTo>
                  <a:lnTo>
                    <a:pt x="2712874" y="1021629"/>
                  </a:lnTo>
                  <a:lnTo>
                    <a:pt x="2670392" y="1038986"/>
                  </a:lnTo>
                  <a:lnTo>
                    <a:pt x="2626208" y="1055678"/>
                  </a:lnTo>
                  <a:lnTo>
                    <a:pt x="2580378" y="1071685"/>
                  </a:lnTo>
                  <a:lnTo>
                    <a:pt x="2532955" y="1086987"/>
                  </a:lnTo>
                  <a:lnTo>
                    <a:pt x="2483996" y="1101562"/>
                  </a:lnTo>
                  <a:lnTo>
                    <a:pt x="2433556" y="1115389"/>
                  </a:lnTo>
                  <a:lnTo>
                    <a:pt x="2381689" y="1128448"/>
                  </a:lnTo>
                  <a:lnTo>
                    <a:pt x="2328451" y="1140718"/>
                  </a:lnTo>
                  <a:lnTo>
                    <a:pt x="2273896" y="1152178"/>
                  </a:lnTo>
                  <a:lnTo>
                    <a:pt x="2218081" y="1162808"/>
                  </a:lnTo>
                  <a:lnTo>
                    <a:pt x="2161059" y="1172585"/>
                  </a:lnTo>
                  <a:lnTo>
                    <a:pt x="2102886" y="1181491"/>
                  </a:lnTo>
                  <a:lnTo>
                    <a:pt x="2043617" y="1189503"/>
                  </a:lnTo>
                  <a:lnTo>
                    <a:pt x="1983308" y="1196601"/>
                  </a:lnTo>
                  <a:lnTo>
                    <a:pt x="1922013" y="1202764"/>
                  </a:lnTo>
                  <a:lnTo>
                    <a:pt x="1859787" y="1207972"/>
                  </a:lnTo>
                  <a:lnTo>
                    <a:pt x="1796685" y="1212203"/>
                  </a:lnTo>
                  <a:lnTo>
                    <a:pt x="1732763" y="1215437"/>
                  </a:lnTo>
                  <a:lnTo>
                    <a:pt x="1668076" y="1217652"/>
                  </a:lnTo>
                  <a:lnTo>
                    <a:pt x="1602678" y="1218829"/>
                  </a:lnTo>
                  <a:lnTo>
                    <a:pt x="1536625" y="1218945"/>
                  </a:lnTo>
                  <a:lnTo>
                    <a:pt x="1468899" y="1217963"/>
                  </a:lnTo>
                  <a:lnTo>
                    <a:pt x="1401957" y="1215874"/>
                  </a:lnTo>
                  <a:lnTo>
                    <a:pt x="1335855" y="1212700"/>
                  </a:lnTo>
                  <a:lnTo>
                    <a:pt x="1270652" y="1208467"/>
                  </a:lnTo>
                  <a:lnTo>
                    <a:pt x="1206405" y="1203195"/>
                  </a:lnTo>
                  <a:lnTo>
                    <a:pt x="1143172" y="1196910"/>
                  </a:lnTo>
                  <a:lnTo>
                    <a:pt x="1081010" y="1189634"/>
                  </a:lnTo>
                  <a:lnTo>
                    <a:pt x="1019977" y="1181391"/>
                  </a:lnTo>
                  <a:lnTo>
                    <a:pt x="960130" y="1172203"/>
                  </a:lnTo>
                  <a:lnTo>
                    <a:pt x="901529" y="1162094"/>
                  </a:lnTo>
                  <a:lnTo>
                    <a:pt x="844229" y="1151088"/>
                  </a:lnTo>
                  <a:lnTo>
                    <a:pt x="788289" y="1139207"/>
                  </a:lnTo>
                  <a:lnTo>
                    <a:pt x="733766" y="1126475"/>
                  </a:lnTo>
                  <a:lnTo>
                    <a:pt x="680718" y="1112915"/>
                  </a:lnTo>
                  <a:lnTo>
                    <a:pt x="629203" y="1098550"/>
                  </a:lnTo>
                  <a:lnTo>
                    <a:pt x="579278" y="1083404"/>
                  </a:lnTo>
                  <a:lnTo>
                    <a:pt x="531002" y="1067500"/>
                  </a:lnTo>
                  <a:lnTo>
                    <a:pt x="484431" y="1050861"/>
                  </a:lnTo>
                  <a:lnTo>
                    <a:pt x="439623" y="1033510"/>
                  </a:lnTo>
                  <a:lnTo>
                    <a:pt x="396636" y="1015470"/>
                  </a:lnTo>
                  <a:lnTo>
                    <a:pt x="355528" y="996766"/>
                  </a:lnTo>
                  <a:lnTo>
                    <a:pt x="316356" y="977420"/>
                  </a:lnTo>
                  <a:lnTo>
                    <a:pt x="279179" y="957455"/>
                  </a:lnTo>
                  <a:lnTo>
                    <a:pt x="244052" y="936895"/>
                  </a:lnTo>
                  <a:lnTo>
                    <a:pt x="211036" y="915762"/>
                  </a:lnTo>
                  <a:lnTo>
                    <a:pt x="151561" y="871875"/>
                  </a:lnTo>
                  <a:lnTo>
                    <a:pt x="101215" y="825978"/>
                  </a:lnTo>
                  <a:lnTo>
                    <a:pt x="60459" y="778257"/>
                  </a:lnTo>
                  <a:lnTo>
                    <a:pt x="29755" y="728900"/>
                  </a:lnTo>
                  <a:lnTo>
                    <a:pt x="9565" y="678092"/>
                  </a:lnTo>
                  <a:lnTo>
                    <a:pt x="348" y="626019"/>
                  </a:lnTo>
                  <a:lnTo>
                    <a:pt x="0" y="599566"/>
                  </a:lnTo>
                  <a:lnTo>
                    <a:pt x="2436" y="573816"/>
                  </a:lnTo>
                  <a:lnTo>
                    <a:pt x="15334" y="523203"/>
                  </a:lnTo>
                  <a:lnTo>
                    <a:pt x="38563" y="473915"/>
                  </a:lnTo>
                  <a:lnTo>
                    <a:pt x="71682" y="426117"/>
                  </a:lnTo>
                  <a:lnTo>
                    <a:pt x="114252" y="379976"/>
                  </a:lnTo>
                  <a:lnTo>
                    <a:pt x="165831" y="335659"/>
                  </a:lnTo>
                  <a:lnTo>
                    <a:pt x="225979" y="293332"/>
                  </a:lnTo>
                  <a:lnTo>
                    <a:pt x="259129" y="272967"/>
                  </a:lnTo>
                  <a:lnTo>
                    <a:pt x="294255" y="253162"/>
                  </a:lnTo>
                  <a:lnTo>
                    <a:pt x="331304" y="233938"/>
                  </a:lnTo>
                  <a:lnTo>
                    <a:pt x="370219" y="215316"/>
                  </a:lnTo>
                  <a:lnTo>
                    <a:pt x="410946" y="197316"/>
                  </a:lnTo>
                  <a:lnTo>
                    <a:pt x="453430" y="179959"/>
                  </a:lnTo>
                  <a:lnTo>
                    <a:pt x="497615" y="163267"/>
                  </a:lnTo>
                  <a:lnTo>
                    <a:pt x="543446" y="147260"/>
                  </a:lnTo>
                  <a:lnTo>
                    <a:pt x="590869" y="131958"/>
                  </a:lnTo>
                  <a:lnTo>
                    <a:pt x="639829" y="117383"/>
                  </a:lnTo>
                  <a:lnTo>
                    <a:pt x="690269" y="103556"/>
                  </a:lnTo>
                  <a:lnTo>
                    <a:pt x="742136" y="90497"/>
                  </a:lnTo>
                  <a:lnTo>
                    <a:pt x="795374" y="78227"/>
                  </a:lnTo>
                  <a:lnTo>
                    <a:pt x="849928" y="66767"/>
                  </a:lnTo>
                  <a:lnTo>
                    <a:pt x="905742" y="56137"/>
                  </a:lnTo>
                  <a:lnTo>
                    <a:pt x="962763" y="46360"/>
                  </a:lnTo>
                  <a:lnTo>
                    <a:pt x="1020934" y="37454"/>
                  </a:lnTo>
                  <a:lnTo>
                    <a:pt x="1080201" y="29442"/>
                  </a:lnTo>
                  <a:lnTo>
                    <a:pt x="1140508" y="22344"/>
                  </a:lnTo>
                  <a:lnTo>
                    <a:pt x="1201801" y="16181"/>
                  </a:lnTo>
                  <a:lnTo>
                    <a:pt x="1264025" y="10973"/>
                  </a:lnTo>
                  <a:lnTo>
                    <a:pt x="1327124" y="6742"/>
                  </a:lnTo>
                  <a:lnTo>
                    <a:pt x="1391043" y="3508"/>
                  </a:lnTo>
                  <a:lnTo>
                    <a:pt x="1455727" y="1293"/>
                  </a:lnTo>
                  <a:lnTo>
                    <a:pt x="1521121" y="116"/>
                  </a:lnTo>
                  <a:lnTo>
                    <a:pt x="1587171" y="0"/>
                  </a:lnTo>
                  <a:lnTo>
                    <a:pt x="1648555" y="848"/>
                  </a:lnTo>
                  <a:lnTo>
                    <a:pt x="1709448" y="2621"/>
                  </a:lnTo>
                  <a:lnTo>
                    <a:pt x="1769796" y="5305"/>
                  </a:lnTo>
                  <a:lnTo>
                    <a:pt x="1829546" y="8884"/>
                  </a:lnTo>
                  <a:lnTo>
                    <a:pt x="1888643" y="13343"/>
                  </a:lnTo>
                  <a:lnTo>
                    <a:pt x="1947034" y="18669"/>
                  </a:lnTo>
                  <a:lnTo>
                    <a:pt x="2004664" y="24846"/>
                  </a:lnTo>
                  <a:lnTo>
                    <a:pt x="2061480" y="31860"/>
                  </a:lnTo>
                  <a:lnTo>
                    <a:pt x="2117427" y="39696"/>
                  </a:lnTo>
                  <a:lnTo>
                    <a:pt x="2172453" y="48339"/>
                  </a:lnTo>
                  <a:lnTo>
                    <a:pt x="2226502" y="57775"/>
                  </a:lnTo>
                  <a:lnTo>
                    <a:pt x="2279522" y="67988"/>
                  </a:lnTo>
                  <a:lnTo>
                    <a:pt x="2331457" y="78965"/>
                  </a:lnTo>
                  <a:lnTo>
                    <a:pt x="2382255" y="90690"/>
                  </a:lnTo>
                  <a:lnTo>
                    <a:pt x="2431861" y="103148"/>
                  </a:lnTo>
                  <a:lnTo>
                    <a:pt x="2480221" y="116326"/>
                  </a:lnTo>
                  <a:lnTo>
                    <a:pt x="2527281" y="130208"/>
                  </a:lnTo>
                  <a:lnTo>
                    <a:pt x="2572988" y="144779"/>
                  </a:lnTo>
                  <a:lnTo>
                    <a:pt x="2617288" y="160026"/>
                  </a:lnTo>
                  <a:lnTo>
                    <a:pt x="2660126" y="175933"/>
                  </a:lnTo>
                  <a:lnTo>
                    <a:pt x="2701449" y="192485"/>
                  </a:lnTo>
                  <a:lnTo>
                    <a:pt x="2741203" y="209667"/>
                  </a:lnTo>
                  <a:lnTo>
                    <a:pt x="2779334" y="227466"/>
                  </a:lnTo>
                  <a:lnTo>
                    <a:pt x="2815787" y="245867"/>
                  </a:lnTo>
                  <a:lnTo>
                    <a:pt x="2850510" y="264854"/>
                  </a:lnTo>
                  <a:lnTo>
                    <a:pt x="2883448" y="284412"/>
                  </a:lnTo>
                  <a:lnTo>
                    <a:pt x="2943753" y="325187"/>
                  </a:lnTo>
                  <a:lnTo>
                    <a:pt x="2996272" y="368073"/>
                  </a:lnTo>
                  <a:lnTo>
                    <a:pt x="3019477" y="390270"/>
                  </a:lnTo>
                  <a:lnTo>
                    <a:pt x="3520619" y="473709"/>
                  </a:lnTo>
                  <a:close/>
                </a:path>
              </a:pathLst>
            </a:custGeom>
            <a:ln w="25908">
              <a:solidFill>
                <a:srgbClr val="FF0000"/>
              </a:solidFill>
            </a:ln>
          </p:spPr>
          <p:txBody>
            <a:bodyPr wrap="square" lIns="0" tIns="0" rIns="0" bIns="0" rtlCol="0"/>
            <a:lstStyle/>
            <a:p>
              <a:endParaRPr>
                <a:latin typeface="Maiandra GD" panose="020E0502030308020204" pitchFamily="34" charset="0"/>
              </a:endParaRPr>
            </a:p>
          </p:txBody>
        </p:sp>
      </p:grpSp>
      <p:sp>
        <p:nvSpPr>
          <p:cNvPr id="19" name="object 25">
            <a:extLst>
              <a:ext uri="{FF2B5EF4-FFF2-40B4-BE49-F238E27FC236}">
                <a16:creationId xmlns:a16="http://schemas.microsoft.com/office/drawing/2014/main" id="{83A99F79-470F-4C35-86E6-C256A522FCB5}"/>
              </a:ext>
            </a:extLst>
          </p:cNvPr>
          <p:cNvSpPr txBox="1"/>
          <p:nvPr/>
        </p:nvSpPr>
        <p:spPr>
          <a:xfrm>
            <a:off x="2769259" y="3405328"/>
            <a:ext cx="2572668" cy="1120820"/>
          </a:xfrm>
          <a:prstGeom prst="rect">
            <a:avLst/>
          </a:prstGeom>
        </p:spPr>
        <p:txBody>
          <a:bodyPr vert="horz" wrap="square" lIns="0" tIns="12700" rIns="0" bIns="0" rtlCol="0">
            <a:spAutoFit/>
          </a:bodyPr>
          <a:lstStyle/>
          <a:p>
            <a:pPr marL="355600" marR="344170" algn="ctr">
              <a:lnSpc>
                <a:spcPct val="100000"/>
              </a:lnSpc>
              <a:spcBef>
                <a:spcPts val="100"/>
              </a:spcBef>
            </a:pPr>
            <a:r>
              <a:rPr sz="1800" spc="-5" dirty="0">
                <a:solidFill>
                  <a:srgbClr val="FF66CC"/>
                </a:solidFill>
                <a:latin typeface="Maiandra GD" panose="020E0502030308020204" pitchFamily="34" charset="0"/>
                <a:cs typeface="Calibri"/>
              </a:rPr>
              <a:t>E</a:t>
            </a:r>
            <a:r>
              <a:rPr sz="1800" spc="-10" dirty="0">
                <a:solidFill>
                  <a:srgbClr val="FF66CC"/>
                </a:solidFill>
                <a:latin typeface="Maiandra GD" panose="020E0502030308020204" pitchFamily="34" charset="0"/>
                <a:cs typeface="Calibri"/>
              </a:rPr>
              <a:t>l</a:t>
            </a:r>
            <a:r>
              <a:rPr sz="1800" dirty="0">
                <a:solidFill>
                  <a:srgbClr val="FF66CC"/>
                </a:solidFill>
                <a:latin typeface="Maiandra GD" panose="020E0502030308020204" pitchFamily="34" charset="0"/>
                <a:cs typeface="Calibri"/>
              </a:rPr>
              <a:t>ect</a:t>
            </a:r>
            <a:r>
              <a:rPr sz="1800" spc="-35" dirty="0">
                <a:solidFill>
                  <a:srgbClr val="FF66CC"/>
                </a:solidFill>
                <a:latin typeface="Maiandra GD" panose="020E0502030308020204" pitchFamily="34" charset="0"/>
                <a:cs typeface="Calibri"/>
              </a:rPr>
              <a:t>r</a:t>
            </a:r>
            <a:r>
              <a:rPr sz="1800" spc="-5" dirty="0">
                <a:solidFill>
                  <a:srgbClr val="FF66CC"/>
                </a:solidFill>
                <a:latin typeface="Maiandra GD" panose="020E0502030308020204" pitchFamily="34" charset="0"/>
                <a:cs typeface="Calibri"/>
              </a:rPr>
              <a:t>o</a:t>
            </a:r>
            <a:r>
              <a:rPr sz="1800" spc="-10" dirty="0">
                <a:solidFill>
                  <a:srgbClr val="FF66CC"/>
                </a:solidFill>
                <a:latin typeface="Maiandra GD" panose="020E0502030308020204" pitchFamily="34" charset="0"/>
                <a:cs typeface="Calibri"/>
              </a:rPr>
              <a:t>c</a:t>
            </a:r>
            <a:r>
              <a:rPr sz="1800" spc="-25" dirty="0">
                <a:solidFill>
                  <a:srgbClr val="FF66CC"/>
                </a:solidFill>
                <a:latin typeface="Maiandra GD" panose="020E0502030308020204" pitchFamily="34" charset="0"/>
                <a:cs typeface="Calibri"/>
              </a:rPr>
              <a:t>y</a:t>
            </a:r>
            <a:r>
              <a:rPr sz="1800" spc="-10" dirty="0">
                <a:solidFill>
                  <a:srgbClr val="FF66CC"/>
                </a:solidFill>
                <a:latin typeface="Maiandra GD" panose="020E0502030308020204" pitchFamily="34" charset="0"/>
                <a:cs typeface="Calibri"/>
              </a:rPr>
              <a:t>c</a:t>
            </a:r>
            <a:r>
              <a:rPr sz="1800" spc="-5" dirty="0">
                <a:solidFill>
                  <a:srgbClr val="FF66CC"/>
                </a:solidFill>
                <a:latin typeface="Maiandra GD" panose="020E0502030308020204" pitchFamily="34" charset="0"/>
                <a:cs typeface="Calibri"/>
              </a:rPr>
              <a:t>li</a:t>
            </a:r>
            <a:r>
              <a:rPr sz="1800" dirty="0">
                <a:solidFill>
                  <a:srgbClr val="FF66CC"/>
                </a:solidFill>
                <a:latin typeface="Maiandra GD" panose="020E0502030308020204" pitchFamily="34" charset="0"/>
                <a:cs typeface="Calibri"/>
              </a:rPr>
              <a:t>c  </a:t>
            </a:r>
            <a:r>
              <a:rPr sz="1800" spc="-5" dirty="0">
                <a:solidFill>
                  <a:srgbClr val="FF66CC"/>
                </a:solidFill>
                <a:latin typeface="Maiandra GD" panose="020E0502030308020204" pitchFamily="34" charset="0"/>
                <a:cs typeface="Calibri"/>
              </a:rPr>
              <a:t>reactions-</a:t>
            </a:r>
            <a:endParaRPr sz="1800" dirty="0">
              <a:latin typeface="Maiandra GD" panose="020E0502030308020204" pitchFamily="34" charset="0"/>
              <a:cs typeface="Calibri"/>
            </a:endParaRPr>
          </a:p>
          <a:p>
            <a:pPr marL="12065" marR="5080" algn="ctr">
              <a:lnSpc>
                <a:spcPct val="100000"/>
              </a:lnSpc>
            </a:pPr>
            <a:r>
              <a:rPr sz="1800" spc="-5" dirty="0">
                <a:solidFill>
                  <a:srgbClr val="FF66CC"/>
                </a:solidFill>
                <a:latin typeface="Maiandra GD" panose="020E0502030308020204" pitchFamily="34" charset="0"/>
                <a:cs typeface="Calibri"/>
              </a:rPr>
              <a:t>Ring closer </a:t>
            </a:r>
            <a:r>
              <a:rPr sz="1800" dirty="0">
                <a:solidFill>
                  <a:srgbClr val="FF66CC"/>
                </a:solidFill>
                <a:latin typeface="Maiandra GD" panose="020E0502030308020204" pitchFamily="34" charset="0"/>
                <a:cs typeface="Calibri"/>
              </a:rPr>
              <a:t>and</a:t>
            </a:r>
            <a:r>
              <a:rPr sz="1800" spc="-60" dirty="0">
                <a:solidFill>
                  <a:srgbClr val="FF66CC"/>
                </a:solidFill>
                <a:latin typeface="Maiandra GD" panose="020E0502030308020204" pitchFamily="34" charset="0"/>
                <a:cs typeface="Calibri"/>
              </a:rPr>
              <a:t> </a:t>
            </a:r>
            <a:r>
              <a:rPr sz="1800" spc="-5" dirty="0">
                <a:solidFill>
                  <a:srgbClr val="FF66CC"/>
                </a:solidFill>
                <a:latin typeface="Maiandra GD" panose="020E0502030308020204" pitchFamily="34" charset="0"/>
                <a:cs typeface="Calibri"/>
              </a:rPr>
              <a:t>ring  opening</a:t>
            </a:r>
            <a:endParaRPr sz="1800" dirty="0">
              <a:latin typeface="Maiandra GD" panose="020E0502030308020204" pitchFamily="34" charset="0"/>
              <a:cs typeface="Calibri"/>
            </a:endParaRPr>
          </a:p>
        </p:txBody>
      </p:sp>
      <p:grpSp>
        <p:nvGrpSpPr>
          <p:cNvPr id="20" name="object 26">
            <a:extLst>
              <a:ext uri="{FF2B5EF4-FFF2-40B4-BE49-F238E27FC236}">
                <a16:creationId xmlns:a16="http://schemas.microsoft.com/office/drawing/2014/main" id="{E1A89E43-FEE7-4954-AACE-243F8EB83AD9}"/>
              </a:ext>
            </a:extLst>
          </p:cNvPr>
          <p:cNvGrpSpPr/>
          <p:nvPr/>
        </p:nvGrpSpPr>
        <p:grpSpPr>
          <a:xfrm>
            <a:off x="3787916" y="1350151"/>
            <a:ext cx="6426835" cy="466725"/>
            <a:chOff x="1359344" y="1241996"/>
            <a:chExt cx="6426835" cy="466725"/>
          </a:xfrm>
        </p:grpSpPr>
        <p:sp>
          <p:nvSpPr>
            <p:cNvPr id="21" name="object 27">
              <a:extLst>
                <a:ext uri="{FF2B5EF4-FFF2-40B4-BE49-F238E27FC236}">
                  <a16:creationId xmlns:a16="http://schemas.microsoft.com/office/drawing/2014/main" id="{399FE788-ECE2-469C-A50F-4FB5DCCC8716}"/>
                </a:ext>
              </a:extLst>
            </p:cNvPr>
            <p:cNvSpPr/>
            <p:nvPr/>
          </p:nvSpPr>
          <p:spPr>
            <a:xfrm>
              <a:off x="1372362" y="1255013"/>
              <a:ext cx="6400800" cy="440690"/>
            </a:xfrm>
            <a:custGeom>
              <a:avLst/>
              <a:gdLst/>
              <a:ahLst/>
              <a:cxnLst/>
              <a:rect l="l" t="t" r="r" b="b"/>
              <a:pathLst>
                <a:path w="6400800" h="440689">
                  <a:moveTo>
                    <a:pt x="5333999" y="0"/>
                  </a:moveTo>
                  <a:lnTo>
                    <a:pt x="1066800" y="0"/>
                  </a:lnTo>
                  <a:lnTo>
                    <a:pt x="0" y="220218"/>
                  </a:lnTo>
                  <a:lnTo>
                    <a:pt x="1066800" y="440436"/>
                  </a:lnTo>
                  <a:lnTo>
                    <a:pt x="5333999" y="440436"/>
                  </a:lnTo>
                  <a:lnTo>
                    <a:pt x="5407036" y="439928"/>
                  </a:lnTo>
                  <a:lnTo>
                    <a:pt x="5478753" y="438426"/>
                  </a:lnTo>
                  <a:lnTo>
                    <a:pt x="5548990" y="435963"/>
                  </a:lnTo>
                  <a:lnTo>
                    <a:pt x="5617589" y="432572"/>
                  </a:lnTo>
                  <a:lnTo>
                    <a:pt x="5684390" y="428285"/>
                  </a:lnTo>
                  <a:lnTo>
                    <a:pt x="5749236" y="423136"/>
                  </a:lnTo>
                  <a:lnTo>
                    <a:pt x="5811966" y="417156"/>
                  </a:lnTo>
                  <a:lnTo>
                    <a:pt x="5872423" y="410379"/>
                  </a:lnTo>
                  <a:lnTo>
                    <a:pt x="5930447" y="402837"/>
                  </a:lnTo>
                  <a:lnTo>
                    <a:pt x="5985879" y="394563"/>
                  </a:lnTo>
                  <a:lnTo>
                    <a:pt x="6038560" y="385591"/>
                  </a:lnTo>
                  <a:lnTo>
                    <a:pt x="6088332" y="375951"/>
                  </a:lnTo>
                  <a:lnTo>
                    <a:pt x="6135035" y="365678"/>
                  </a:lnTo>
                  <a:lnTo>
                    <a:pt x="6178511" y="354804"/>
                  </a:lnTo>
                  <a:lnTo>
                    <a:pt x="6218600" y="343362"/>
                  </a:lnTo>
                  <a:lnTo>
                    <a:pt x="6255145" y="331385"/>
                  </a:lnTo>
                  <a:lnTo>
                    <a:pt x="6316962" y="305954"/>
                  </a:lnTo>
                  <a:lnTo>
                    <a:pt x="6362691" y="278775"/>
                  </a:lnTo>
                  <a:lnTo>
                    <a:pt x="6391060" y="250109"/>
                  </a:lnTo>
                  <a:lnTo>
                    <a:pt x="6400799" y="220218"/>
                  </a:lnTo>
                  <a:lnTo>
                    <a:pt x="6398338" y="205135"/>
                  </a:lnTo>
                  <a:lnTo>
                    <a:pt x="6362691" y="161660"/>
                  </a:lnTo>
                  <a:lnTo>
                    <a:pt x="6316962" y="134481"/>
                  </a:lnTo>
                  <a:lnTo>
                    <a:pt x="6255145" y="109050"/>
                  </a:lnTo>
                  <a:lnTo>
                    <a:pt x="6218600" y="97073"/>
                  </a:lnTo>
                  <a:lnTo>
                    <a:pt x="6178511" y="85631"/>
                  </a:lnTo>
                  <a:lnTo>
                    <a:pt x="6135035" y="74757"/>
                  </a:lnTo>
                  <a:lnTo>
                    <a:pt x="6088332" y="64484"/>
                  </a:lnTo>
                  <a:lnTo>
                    <a:pt x="6038560" y="54844"/>
                  </a:lnTo>
                  <a:lnTo>
                    <a:pt x="5985879" y="45872"/>
                  </a:lnTo>
                  <a:lnTo>
                    <a:pt x="5930447" y="37598"/>
                  </a:lnTo>
                  <a:lnTo>
                    <a:pt x="5872423" y="30056"/>
                  </a:lnTo>
                  <a:lnTo>
                    <a:pt x="5811966" y="23279"/>
                  </a:lnTo>
                  <a:lnTo>
                    <a:pt x="5749236" y="17299"/>
                  </a:lnTo>
                  <a:lnTo>
                    <a:pt x="5684390" y="12150"/>
                  </a:lnTo>
                  <a:lnTo>
                    <a:pt x="5617589" y="7863"/>
                  </a:lnTo>
                  <a:lnTo>
                    <a:pt x="5548990" y="4472"/>
                  </a:lnTo>
                  <a:lnTo>
                    <a:pt x="5478753" y="2009"/>
                  </a:lnTo>
                  <a:lnTo>
                    <a:pt x="5407036" y="507"/>
                  </a:lnTo>
                  <a:lnTo>
                    <a:pt x="5333999" y="0"/>
                  </a:lnTo>
                  <a:close/>
                </a:path>
              </a:pathLst>
            </a:custGeom>
            <a:solidFill>
              <a:srgbClr val="FCEADA"/>
            </a:solidFill>
          </p:spPr>
          <p:txBody>
            <a:bodyPr wrap="square" lIns="0" tIns="0" rIns="0" bIns="0" rtlCol="0"/>
            <a:lstStyle/>
            <a:p>
              <a:endParaRPr>
                <a:latin typeface="Maiandra GD" panose="020E0502030308020204" pitchFamily="34" charset="0"/>
              </a:endParaRPr>
            </a:p>
          </p:txBody>
        </p:sp>
        <p:sp>
          <p:nvSpPr>
            <p:cNvPr id="22" name="object 28">
              <a:extLst>
                <a:ext uri="{FF2B5EF4-FFF2-40B4-BE49-F238E27FC236}">
                  <a16:creationId xmlns:a16="http://schemas.microsoft.com/office/drawing/2014/main" id="{EE515B70-B46C-4DC4-A13E-98B0D96E6B0E}"/>
                </a:ext>
              </a:extLst>
            </p:cNvPr>
            <p:cNvSpPr/>
            <p:nvPr/>
          </p:nvSpPr>
          <p:spPr>
            <a:xfrm>
              <a:off x="1372362" y="1255013"/>
              <a:ext cx="6400800" cy="440690"/>
            </a:xfrm>
            <a:custGeom>
              <a:avLst/>
              <a:gdLst/>
              <a:ahLst/>
              <a:cxnLst/>
              <a:rect l="l" t="t" r="r" b="b"/>
              <a:pathLst>
                <a:path w="6400800" h="440689">
                  <a:moveTo>
                    <a:pt x="0" y="220218"/>
                  </a:moveTo>
                  <a:lnTo>
                    <a:pt x="1066800" y="0"/>
                  </a:lnTo>
                  <a:lnTo>
                    <a:pt x="5333999" y="0"/>
                  </a:lnTo>
                  <a:lnTo>
                    <a:pt x="5407036" y="507"/>
                  </a:lnTo>
                  <a:lnTo>
                    <a:pt x="5478753" y="2009"/>
                  </a:lnTo>
                  <a:lnTo>
                    <a:pt x="5548990" y="4472"/>
                  </a:lnTo>
                  <a:lnTo>
                    <a:pt x="5617589" y="7863"/>
                  </a:lnTo>
                  <a:lnTo>
                    <a:pt x="5684390" y="12150"/>
                  </a:lnTo>
                  <a:lnTo>
                    <a:pt x="5749236" y="17299"/>
                  </a:lnTo>
                  <a:lnTo>
                    <a:pt x="5811966" y="23279"/>
                  </a:lnTo>
                  <a:lnTo>
                    <a:pt x="5872423" y="30056"/>
                  </a:lnTo>
                  <a:lnTo>
                    <a:pt x="5930447" y="37598"/>
                  </a:lnTo>
                  <a:lnTo>
                    <a:pt x="5985879" y="45872"/>
                  </a:lnTo>
                  <a:lnTo>
                    <a:pt x="6038560" y="54844"/>
                  </a:lnTo>
                  <a:lnTo>
                    <a:pt x="6088332" y="64484"/>
                  </a:lnTo>
                  <a:lnTo>
                    <a:pt x="6135035" y="74757"/>
                  </a:lnTo>
                  <a:lnTo>
                    <a:pt x="6178511" y="85631"/>
                  </a:lnTo>
                  <a:lnTo>
                    <a:pt x="6218600" y="97073"/>
                  </a:lnTo>
                  <a:lnTo>
                    <a:pt x="6255145" y="109050"/>
                  </a:lnTo>
                  <a:lnTo>
                    <a:pt x="6316962" y="134481"/>
                  </a:lnTo>
                  <a:lnTo>
                    <a:pt x="6362691" y="161660"/>
                  </a:lnTo>
                  <a:lnTo>
                    <a:pt x="6391060" y="190326"/>
                  </a:lnTo>
                  <a:lnTo>
                    <a:pt x="6400799" y="220218"/>
                  </a:lnTo>
                  <a:lnTo>
                    <a:pt x="6398338" y="235300"/>
                  </a:lnTo>
                  <a:lnTo>
                    <a:pt x="6362691" y="278775"/>
                  </a:lnTo>
                  <a:lnTo>
                    <a:pt x="6316962" y="305954"/>
                  </a:lnTo>
                  <a:lnTo>
                    <a:pt x="6255145" y="331385"/>
                  </a:lnTo>
                  <a:lnTo>
                    <a:pt x="6218600" y="343362"/>
                  </a:lnTo>
                  <a:lnTo>
                    <a:pt x="6178511" y="354804"/>
                  </a:lnTo>
                  <a:lnTo>
                    <a:pt x="6135035" y="365678"/>
                  </a:lnTo>
                  <a:lnTo>
                    <a:pt x="6088332" y="375951"/>
                  </a:lnTo>
                  <a:lnTo>
                    <a:pt x="6038560" y="385591"/>
                  </a:lnTo>
                  <a:lnTo>
                    <a:pt x="5985879" y="394563"/>
                  </a:lnTo>
                  <a:lnTo>
                    <a:pt x="5930447" y="402837"/>
                  </a:lnTo>
                  <a:lnTo>
                    <a:pt x="5872423" y="410379"/>
                  </a:lnTo>
                  <a:lnTo>
                    <a:pt x="5811966" y="417156"/>
                  </a:lnTo>
                  <a:lnTo>
                    <a:pt x="5749236" y="423136"/>
                  </a:lnTo>
                  <a:lnTo>
                    <a:pt x="5684390" y="428285"/>
                  </a:lnTo>
                  <a:lnTo>
                    <a:pt x="5617589" y="432572"/>
                  </a:lnTo>
                  <a:lnTo>
                    <a:pt x="5548990" y="435963"/>
                  </a:lnTo>
                  <a:lnTo>
                    <a:pt x="5478753" y="438426"/>
                  </a:lnTo>
                  <a:lnTo>
                    <a:pt x="5407036" y="439928"/>
                  </a:lnTo>
                  <a:lnTo>
                    <a:pt x="5333999" y="440436"/>
                  </a:lnTo>
                  <a:lnTo>
                    <a:pt x="1066800" y="440436"/>
                  </a:lnTo>
                  <a:lnTo>
                    <a:pt x="0" y="220218"/>
                  </a:lnTo>
                  <a:close/>
                </a:path>
              </a:pathLst>
            </a:custGeom>
            <a:ln w="25907">
              <a:solidFill>
                <a:srgbClr val="FF0000"/>
              </a:solidFill>
            </a:ln>
          </p:spPr>
          <p:txBody>
            <a:bodyPr wrap="square" lIns="0" tIns="0" rIns="0" bIns="0" rtlCol="0"/>
            <a:lstStyle/>
            <a:p>
              <a:endParaRPr>
                <a:latin typeface="Maiandra GD" panose="020E0502030308020204" pitchFamily="34" charset="0"/>
              </a:endParaRPr>
            </a:p>
          </p:txBody>
        </p:sp>
      </p:grpSp>
      <p:sp>
        <p:nvSpPr>
          <p:cNvPr id="23" name="object 29">
            <a:extLst>
              <a:ext uri="{FF2B5EF4-FFF2-40B4-BE49-F238E27FC236}">
                <a16:creationId xmlns:a16="http://schemas.microsoft.com/office/drawing/2014/main" id="{CD13B61C-9331-4777-8841-CD79837545B4}"/>
              </a:ext>
            </a:extLst>
          </p:cNvPr>
          <p:cNvSpPr txBox="1"/>
          <p:nvPr/>
        </p:nvSpPr>
        <p:spPr>
          <a:xfrm>
            <a:off x="5553533" y="1344499"/>
            <a:ext cx="2894330" cy="452120"/>
          </a:xfrm>
          <a:prstGeom prst="rect">
            <a:avLst/>
          </a:prstGeom>
        </p:spPr>
        <p:txBody>
          <a:bodyPr vert="horz" wrap="square" lIns="0" tIns="12065" rIns="0" bIns="0" rtlCol="0">
            <a:spAutoFit/>
          </a:bodyPr>
          <a:lstStyle/>
          <a:p>
            <a:pPr marL="12700">
              <a:lnSpc>
                <a:spcPct val="100000"/>
              </a:lnSpc>
              <a:spcBef>
                <a:spcPts val="95"/>
              </a:spcBef>
            </a:pPr>
            <a:r>
              <a:rPr sz="2800" b="1" spc="-5" dirty="0">
                <a:solidFill>
                  <a:srgbClr val="C00000"/>
                </a:solidFill>
                <a:latin typeface="Maiandra GD" panose="020E0502030308020204" pitchFamily="34" charset="0"/>
                <a:cs typeface="Times New Roman"/>
              </a:rPr>
              <a:t>Pericyclic</a:t>
            </a:r>
            <a:r>
              <a:rPr sz="2800" b="1" i="1" spc="-50" dirty="0">
                <a:solidFill>
                  <a:srgbClr val="C00000"/>
                </a:solidFill>
                <a:latin typeface="Maiandra GD" panose="020E0502030308020204" pitchFamily="34" charset="0"/>
                <a:cs typeface="Times New Roman"/>
              </a:rPr>
              <a:t> </a:t>
            </a:r>
            <a:r>
              <a:rPr sz="2800" b="1" spc="-5" dirty="0">
                <a:solidFill>
                  <a:srgbClr val="C00000"/>
                </a:solidFill>
                <a:latin typeface="Maiandra GD" panose="020E0502030308020204" pitchFamily="34" charset="0"/>
                <a:cs typeface="Times New Roman"/>
              </a:rPr>
              <a:t>reactions</a:t>
            </a:r>
            <a:endParaRPr sz="2800" dirty="0">
              <a:latin typeface="Maiandra GD" panose="020E0502030308020204" pitchFamily="34" charset="0"/>
              <a:cs typeface="Times New Roman"/>
            </a:endParaRPr>
          </a:p>
        </p:txBody>
      </p:sp>
      <p:grpSp>
        <p:nvGrpSpPr>
          <p:cNvPr id="24" name="object 31">
            <a:extLst>
              <a:ext uri="{FF2B5EF4-FFF2-40B4-BE49-F238E27FC236}">
                <a16:creationId xmlns:a16="http://schemas.microsoft.com/office/drawing/2014/main" id="{D6B579C7-70C9-49F3-A176-8B7B200FB1BD}"/>
              </a:ext>
            </a:extLst>
          </p:cNvPr>
          <p:cNvGrpSpPr/>
          <p:nvPr/>
        </p:nvGrpSpPr>
        <p:grpSpPr>
          <a:xfrm>
            <a:off x="5852809" y="1797509"/>
            <a:ext cx="5398770" cy="1936750"/>
            <a:chOff x="3424237" y="1689354"/>
            <a:chExt cx="5398770" cy="1936750"/>
          </a:xfrm>
        </p:grpSpPr>
        <p:sp>
          <p:nvSpPr>
            <p:cNvPr id="25" name="object 32">
              <a:extLst>
                <a:ext uri="{FF2B5EF4-FFF2-40B4-BE49-F238E27FC236}">
                  <a16:creationId xmlns:a16="http://schemas.microsoft.com/office/drawing/2014/main" id="{A1C15BA5-4032-4E42-BDFC-45660BB51340}"/>
                </a:ext>
              </a:extLst>
            </p:cNvPr>
            <p:cNvSpPr/>
            <p:nvPr/>
          </p:nvSpPr>
          <p:spPr>
            <a:xfrm>
              <a:off x="3429000" y="2755392"/>
              <a:ext cx="2286635" cy="866140"/>
            </a:xfrm>
            <a:custGeom>
              <a:avLst/>
              <a:gdLst/>
              <a:ahLst/>
              <a:cxnLst/>
              <a:rect l="l" t="t" r="r" b="b"/>
              <a:pathLst>
                <a:path w="2286635" h="866139">
                  <a:moveTo>
                    <a:pt x="0" y="9144"/>
                  </a:moveTo>
                  <a:lnTo>
                    <a:pt x="1252474" y="865759"/>
                  </a:lnTo>
                </a:path>
                <a:path w="2286635" h="866139">
                  <a:moveTo>
                    <a:pt x="2286254" y="0"/>
                  </a:moveTo>
                  <a:lnTo>
                    <a:pt x="1252727" y="865505"/>
                  </a:lnTo>
                </a:path>
              </a:pathLst>
            </a:custGeom>
            <a:ln w="9144">
              <a:solidFill>
                <a:srgbClr val="FF0000"/>
              </a:solidFill>
            </a:ln>
          </p:spPr>
          <p:txBody>
            <a:bodyPr wrap="square" lIns="0" tIns="0" rIns="0" bIns="0" rtlCol="0"/>
            <a:lstStyle/>
            <a:p>
              <a:endParaRPr>
                <a:latin typeface="Maiandra GD" panose="020E0502030308020204" pitchFamily="34" charset="0"/>
              </a:endParaRPr>
            </a:p>
          </p:txBody>
        </p:sp>
        <p:sp>
          <p:nvSpPr>
            <p:cNvPr id="26" name="object 33">
              <a:extLst>
                <a:ext uri="{FF2B5EF4-FFF2-40B4-BE49-F238E27FC236}">
                  <a16:creationId xmlns:a16="http://schemas.microsoft.com/office/drawing/2014/main" id="{AAA8BE5F-9C3E-432F-B0FF-356EC7BB1A51}"/>
                </a:ext>
              </a:extLst>
            </p:cNvPr>
            <p:cNvSpPr/>
            <p:nvPr/>
          </p:nvSpPr>
          <p:spPr>
            <a:xfrm>
              <a:off x="3848100" y="1689353"/>
              <a:ext cx="1414780" cy="458470"/>
            </a:xfrm>
            <a:custGeom>
              <a:avLst/>
              <a:gdLst/>
              <a:ahLst/>
              <a:cxnLst/>
              <a:rect l="l" t="t" r="r" b="b"/>
              <a:pathLst>
                <a:path w="1414779" h="458469">
                  <a:moveTo>
                    <a:pt x="1414653" y="449199"/>
                  </a:moveTo>
                  <a:lnTo>
                    <a:pt x="1397431" y="420243"/>
                  </a:lnTo>
                  <a:lnTo>
                    <a:pt x="1371092" y="375920"/>
                  </a:lnTo>
                  <a:lnTo>
                    <a:pt x="1353908" y="402704"/>
                  </a:lnTo>
                  <a:lnTo>
                    <a:pt x="727329" y="0"/>
                  </a:lnTo>
                  <a:lnTo>
                    <a:pt x="724242" y="4787"/>
                  </a:lnTo>
                  <a:lnTo>
                    <a:pt x="721233" y="0"/>
                  </a:lnTo>
                  <a:lnTo>
                    <a:pt x="61239" y="412343"/>
                  </a:lnTo>
                  <a:lnTo>
                    <a:pt x="44450" y="385445"/>
                  </a:lnTo>
                  <a:lnTo>
                    <a:pt x="0" y="458216"/>
                  </a:lnTo>
                  <a:lnTo>
                    <a:pt x="84836" y="450088"/>
                  </a:lnTo>
                  <a:lnTo>
                    <a:pt x="72212" y="429895"/>
                  </a:lnTo>
                  <a:lnTo>
                    <a:pt x="67983" y="423125"/>
                  </a:lnTo>
                  <a:lnTo>
                    <a:pt x="724154" y="13042"/>
                  </a:lnTo>
                  <a:lnTo>
                    <a:pt x="1347063" y="413372"/>
                  </a:lnTo>
                  <a:lnTo>
                    <a:pt x="1329944" y="440055"/>
                  </a:lnTo>
                  <a:lnTo>
                    <a:pt x="1414653" y="449199"/>
                  </a:lnTo>
                  <a:close/>
                </a:path>
              </a:pathLst>
            </a:custGeom>
            <a:solidFill>
              <a:srgbClr val="FF0000"/>
            </a:solidFill>
          </p:spPr>
          <p:txBody>
            <a:bodyPr wrap="square" lIns="0" tIns="0" rIns="0" bIns="0" rtlCol="0"/>
            <a:lstStyle/>
            <a:p>
              <a:endParaRPr>
                <a:latin typeface="Maiandra GD" panose="020E0502030308020204" pitchFamily="34" charset="0"/>
              </a:endParaRPr>
            </a:p>
          </p:txBody>
        </p:sp>
        <p:sp>
          <p:nvSpPr>
            <p:cNvPr id="27" name="object 34">
              <a:extLst>
                <a:ext uri="{FF2B5EF4-FFF2-40B4-BE49-F238E27FC236}">
                  <a16:creationId xmlns:a16="http://schemas.microsoft.com/office/drawing/2014/main" id="{6CCC7BFC-3B01-4298-A15A-24CB94D4E77A}"/>
                </a:ext>
              </a:extLst>
            </p:cNvPr>
            <p:cNvSpPr/>
            <p:nvPr/>
          </p:nvSpPr>
          <p:spPr>
            <a:xfrm>
              <a:off x="4613147" y="1988820"/>
              <a:ext cx="4209288" cy="932688"/>
            </a:xfrm>
            <a:prstGeom prst="rect">
              <a:avLst/>
            </a:prstGeom>
            <a:blipFill>
              <a:blip r:embed="rId2" cstate="print"/>
              <a:stretch>
                <a:fillRect/>
              </a:stretch>
            </a:blipFill>
          </p:spPr>
          <p:txBody>
            <a:bodyPr wrap="square" lIns="0" tIns="0" rIns="0" bIns="0" rtlCol="0"/>
            <a:lstStyle/>
            <a:p>
              <a:endParaRPr>
                <a:latin typeface="Maiandra GD" panose="020E0502030308020204" pitchFamily="34" charset="0"/>
              </a:endParaRPr>
            </a:p>
          </p:txBody>
        </p:sp>
        <p:sp>
          <p:nvSpPr>
            <p:cNvPr id="28" name="object 35">
              <a:extLst>
                <a:ext uri="{FF2B5EF4-FFF2-40B4-BE49-F238E27FC236}">
                  <a16:creationId xmlns:a16="http://schemas.microsoft.com/office/drawing/2014/main" id="{2DBC052A-6C91-45D3-9371-BB50DD78392E}"/>
                </a:ext>
              </a:extLst>
            </p:cNvPr>
            <p:cNvSpPr/>
            <p:nvPr/>
          </p:nvSpPr>
          <p:spPr>
            <a:xfrm>
              <a:off x="5175504" y="2068068"/>
              <a:ext cx="3084576" cy="839724"/>
            </a:xfrm>
            <a:prstGeom prst="rect">
              <a:avLst/>
            </a:prstGeom>
            <a:blipFill>
              <a:blip r:embed="rId3" cstate="print"/>
              <a:stretch>
                <a:fillRect/>
              </a:stretch>
            </a:blipFill>
          </p:spPr>
          <p:txBody>
            <a:bodyPr wrap="square" lIns="0" tIns="0" rIns="0" bIns="0" rtlCol="0"/>
            <a:lstStyle/>
            <a:p>
              <a:endParaRPr>
                <a:latin typeface="Maiandra GD" panose="020E0502030308020204" pitchFamily="34" charset="0"/>
              </a:endParaRPr>
            </a:p>
          </p:txBody>
        </p:sp>
        <p:sp>
          <p:nvSpPr>
            <p:cNvPr id="29" name="object 36">
              <a:extLst>
                <a:ext uri="{FF2B5EF4-FFF2-40B4-BE49-F238E27FC236}">
                  <a16:creationId xmlns:a16="http://schemas.microsoft.com/office/drawing/2014/main" id="{7D3A9D12-4465-4C77-977B-5058FCBD676B}"/>
                </a:ext>
              </a:extLst>
            </p:cNvPr>
            <p:cNvSpPr/>
            <p:nvPr/>
          </p:nvSpPr>
          <p:spPr>
            <a:xfrm>
              <a:off x="4660391" y="2016252"/>
              <a:ext cx="4114800" cy="838200"/>
            </a:xfrm>
            <a:prstGeom prst="rect">
              <a:avLst/>
            </a:prstGeom>
            <a:blipFill>
              <a:blip r:embed="rId4" cstate="print"/>
              <a:stretch>
                <a:fillRect/>
              </a:stretch>
            </a:blipFill>
          </p:spPr>
          <p:txBody>
            <a:bodyPr wrap="square" lIns="0" tIns="0" rIns="0" bIns="0" rtlCol="0"/>
            <a:lstStyle/>
            <a:p>
              <a:endParaRPr>
                <a:latin typeface="Maiandra GD" panose="020E0502030308020204" pitchFamily="34" charset="0"/>
              </a:endParaRPr>
            </a:p>
          </p:txBody>
        </p:sp>
        <p:sp>
          <p:nvSpPr>
            <p:cNvPr id="30" name="object 37">
              <a:extLst>
                <a:ext uri="{FF2B5EF4-FFF2-40B4-BE49-F238E27FC236}">
                  <a16:creationId xmlns:a16="http://schemas.microsoft.com/office/drawing/2014/main" id="{6D06B270-C419-4462-B456-DA45EC792835}"/>
                </a:ext>
              </a:extLst>
            </p:cNvPr>
            <p:cNvSpPr/>
            <p:nvPr/>
          </p:nvSpPr>
          <p:spPr>
            <a:xfrm>
              <a:off x="4660391" y="2016252"/>
              <a:ext cx="4114800" cy="838200"/>
            </a:xfrm>
            <a:custGeom>
              <a:avLst/>
              <a:gdLst/>
              <a:ahLst/>
              <a:cxnLst/>
              <a:rect l="l" t="t" r="r" b="b"/>
              <a:pathLst>
                <a:path w="4114800" h="838200">
                  <a:moveTo>
                    <a:pt x="0" y="419100"/>
                  </a:moveTo>
                  <a:lnTo>
                    <a:pt x="12072" y="373424"/>
                  </a:lnTo>
                  <a:lnTo>
                    <a:pt x="47453" y="329175"/>
                  </a:lnTo>
                  <a:lnTo>
                    <a:pt x="83370" y="300595"/>
                  </a:lnTo>
                  <a:lnTo>
                    <a:pt x="128716" y="272838"/>
                  </a:lnTo>
                  <a:lnTo>
                    <a:pt x="183120" y="245981"/>
                  </a:lnTo>
                  <a:lnTo>
                    <a:pt x="246209" y="220098"/>
                  </a:lnTo>
                  <a:lnTo>
                    <a:pt x="317613" y="195266"/>
                  </a:lnTo>
                  <a:lnTo>
                    <a:pt x="356316" y="183267"/>
                  </a:lnTo>
                  <a:lnTo>
                    <a:pt x="396959" y="171559"/>
                  </a:lnTo>
                  <a:lnTo>
                    <a:pt x="439494" y="160152"/>
                  </a:lnTo>
                  <a:lnTo>
                    <a:pt x="483875" y="149055"/>
                  </a:lnTo>
                  <a:lnTo>
                    <a:pt x="530055" y="138277"/>
                  </a:lnTo>
                  <a:lnTo>
                    <a:pt x="577989" y="127827"/>
                  </a:lnTo>
                  <a:lnTo>
                    <a:pt x="627629" y="117717"/>
                  </a:lnTo>
                  <a:lnTo>
                    <a:pt x="678930" y="107953"/>
                  </a:lnTo>
                  <a:lnTo>
                    <a:pt x="731844" y="98547"/>
                  </a:lnTo>
                  <a:lnTo>
                    <a:pt x="786325" y="89508"/>
                  </a:lnTo>
                  <a:lnTo>
                    <a:pt x="842326" y="80845"/>
                  </a:lnTo>
                  <a:lnTo>
                    <a:pt x="899802" y="72567"/>
                  </a:lnTo>
                  <a:lnTo>
                    <a:pt x="958706" y="64684"/>
                  </a:lnTo>
                  <a:lnTo>
                    <a:pt x="1018991" y="57206"/>
                  </a:lnTo>
                  <a:lnTo>
                    <a:pt x="1080611" y="50142"/>
                  </a:lnTo>
                  <a:lnTo>
                    <a:pt x="1143519" y="43501"/>
                  </a:lnTo>
                  <a:lnTo>
                    <a:pt x="1207668" y="37293"/>
                  </a:lnTo>
                  <a:lnTo>
                    <a:pt x="1273013" y="31527"/>
                  </a:lnTo>
                  <a:lnTo>
                    <a:pt x="1339507" y="26213"/>
                  </a:lnTo>
                  <a:lnTo>
                    <a:pt x="1407103" y="21360"/>
                  </a:lnTo>
                  <a:lnTo>
                    <a:pt x="1475754" y="16978"/>
                  </a:lnTo>
                  <a:lnTo>
                    <a:pt x="1545415" y="13076"/>
                  </a:lnTo>
                  <a:lnTo>
                    <a:pt x="1616039" y="9663"/>
                  </a:lnTo>
                  <a:lnTo>
                    <a:pt x="1687580" y="6750"/>
                  </a:lnTo>
                  <a:lnTo>
                    <a:pt x="1759990" y="4345"/>
                  </a:lnTo>
                  <a:lnTo>
                    <a:pt x="1833223" y="2458"/>
                  </a:lnTo>
                  <a:lnTo>
                    <a:pt x="1907234" y="1098"/>
                  </a:lnTo>
                  <a:lnTo>
                    <a:pt x="1981975" y="276"/>
                  </a:lnTo>
                  <a:lnTo>
                    <a:pt x="2057400" y="0"/>
                  </a:lnTo>
                  <a:lnTo>
                    <a:pt x="2132824" y="276"/>
                  </a:lnTo>
                  <a:lnTo>
                    <a:pt x="2207565" y="1098"/>
                  </a:lnTo>
                  <a:lnTo>
                    <a:pt x="2281576" y="2458"/>
                  </a:lnTo>
                  <a:lnTo>
                    <a:pt x="2354809" y="4345"/>
                  </a:lnTo>
                  <a:lnTo>
                    <a:pt x="2427219" y="6750"/>
                  </a:lnTo>
                  <a:lnTo>
                    <a:pt x="2498760" y="9663"/>
                  </a:lnTo>
                  <a:lnTo>
                    <a:pt x="2569384" y="13076"/>
                  </a:lnTo>
                  <a:lnTo>
                    <a:pt x="2639045" y="16978"/>
                  </a:lnTo>
                  <a:lnTo>
                    <a:pt x="2707696" y="21360"/>
                  </a:lnTo>
                  <a:lnTo>
                    <a:pt x="2775292" y="26213"/>
                  </a:lnTo>
                  <a:lnTo>
                    <a:pt x="2841786" y="31527"/>
                  </a:lnTo>
                  <a:lnTo>
                    <a:pt x="2907131" y="37293"/>
                  </a:lnTo>
                  <a:lnTo>
                    <a:pt x="2971280" y="43501"/>
                  </a:lnTo>
                  <a:lnTo>
                    <a:pt x="3034188" y="50142"/>
                  </a:lnTo>
                  <a:lnTo>
                    <a:pt x="3095808" y="57206"/>
                  </a:lnTo>
                  <a:lnTo>
                    <a:pt x="3156093" y="64684"/>
                  </a:lnTo>
                  <a:lnTo>
                    <a:pt x="3214997" y="72567"/>
                  </a:lnTo>
                  <a:lnTo>
                    <a:pt x="3272473" y="80845"/>
                  </a:lnTo>
                  <a:lnTo>
                    <a:pt x="3328474" y="89508"/>
                  </a:lnTo>
                  <a:lnTo>
                    <a:pt x="3382955" y="98547"/>
                  </a:lnTo>
                  <a:lnTo>
                    <a:pt x="3435869" y="107953"/>
                  </a:lnTo>
                  <a:lnTo>
                    <a:pt x="3487170" y="117717"/>
                  </a:lnTo>
                  <a:lnTo>
                    <a:pt x="3536810" y="127827"/>
                  </a:lnTo>
                  <a:lnTo>
                    <a:pt x="3584744" y="138277"/>
                  </a:lnTo>
                  <a:lnTo>
                    <a:pt x="3630924" y="149055"/>
                  </a:lnTo>
                  <a:lnTo>
                    <a:pt x="3675305" y="160152"/>
                  </a:lnTo>
                  <a:lnTo>
                    <a:pt x="3717840" y="171559"/>
                  </a:lnTo>
                  <a:lnTo>
                    <a:pt x="3758483" y="183267"/>
                  </a:lnTo>
                  <a:lnTo>
                    <a:pt x="3797186" y="195266"/>
                  </a:lnTo>
                  <a:lnTo>
                    <a:pt x="3833904" y="207546"/>
                  </a:lnTo>
                  <a:lnTo>
                    <a:pt x="3901197" y="232913"/>
                  </a:lnTo>
                  <a:lnTo>
                    <a:pt x="3959990" y="259292"/>
                  </a:lnTo>
                  <a:lnTo>
                    <a:pt x="4009912" y="286609"/>
                  </a:lnTo>
                  <a:lnTo>
                    <a:pt x="4050590" y="314787"/>
                  </a:lnTo>
                  <a:lnTo>
                    <a:pt x="4081652" y="343750"/>
                  </a:lnTo>
                  <a:lnTo>
                    <a:pt x="4109403" y="388503"/>
                  </a:lnTo>
                  <a:lnTo>
                    <a:pt x="4114800" y="419100"/>
                  </a:lnTo>
                  <a:lnTo>
                    <a:pt x="4113443" y="434468"/>
                  </a:lnTo>
                  <a:lnTo>
                    <a:pt x="4093461" y="479696"/>
                  </a:lnTo>
                  <a:lnTo>
                    <a:pt x="4067346" y="509024"/>
                  </a:lnTo>
                  <a:lnTo>
                    <a:pt x="4031429" y="537604"/>
                  </a:lnTo>
                  <a:lnTo>
                    <a:pt x="3986083" y="565361"/>
                  </a:lnTo>
                  <a:lnTo>
                    <a:pt x="3931679" y="592218"/>
                  </a:lnTo>
                  <a:lnTo>
                    <a:pt x="3868590" y="618101"/>
                  </a:lnTo>
                  <a:lnTo>
                    <a:pt x="3797186" y="642933"/>
                  </a:lnTo>
                  <a:lnTo>
                    <a:pt x="3758483" y="654932"/>
                  </a:lnTo>
                  <a:lnTo>
                    <a:pt x="3717840" y="666640"/>
                  </a:lnTo>
                  <a:lnTo>
                    <a:pt x="3675305" y="678047"/>
                  </a:lnTo>
                  <a:lnTo>
                    <a:pt x="3630924" y="689144"/>
                  </a:lnTo>
                  <a:lnTo>
                    <a:pt x="3584744" y="699922"/>
                  </a:lnTo>
                  <a:lnTo>
                    <a:pt x="3536810" y="710372"/>
                  </a:lnTo>
                  <a:lnTo>
                    <a:pt x="3487170" y="720482"/>
                  </a:lnTo>
                  <a:lnTo>
                    <a:pt x="3435869" y="730246"/>
                  </a:lnTo>
                  <a:lnTo>
                    <a:pt x="3382955" y="739652"/>
                  </a:lnTo>
                  <a:lnTo>
                    <a:pt x="3328474" y="748691"/>
                  </a:lnTo>
                  <a:lnTo>
                    <a:pt x="3272473" y="757354"/>
                  </a:lnTo>
                  <a:lnTo>
                    <a:pt x="3214997" y="765632"/>
                  </a:lnTo>
                  <a:lnTo>
                    <a:pt x="3156093" y="773515"/>
                  </a:lnTo>
                  <a:lnTo>
                    <a:pt x="3095808" y="780993"/>
                  </a:lnTo>
                  <a:lnTo>
                    <a:pt x="3034188" y="788057"/>
                  </a:lnTo>
                  <a:lnTo>
                    <a:pt x="2971280" y="794698"/>
                  </a:lnTo>
                  <a:lnTo>
                    <a:pt x="2907131" y="800906"/>
                  </a:lnTo>
                  <a:lnTo>
                    <a:pt x="2841786" y="806672"/>
                  </a:lnTo>
                  <a:lnTo>
                    <a:pt x="2775292" y="811986"/>
                  </a:lnTo>
                  <a:lnTo>
                    <a:pt x="2707696" y="816839"/>
                  </a:lnTo>
                  <a:lnTo>
                    <a:pt x="2639045" y="821221"/>
                  </a:lnTo>
                  <a:lnTo>
                    <a:pt x="2569384" y="825123"/>
                  </a:lnTo>
                  <a:lnTo>
                    <a:pt x="2498760" y="828536"/>
                  </a:lnTo>
                  <a:lnTo>
                    <a:pt x="2427219" y="831449"/>
                  </a:lnTo>
                  <a:lnTo>
                    <a:pt x="2354809" y="833854"/>
                  </a:lnTo>
                  <a:lnTo>
                    <a:pt x="2281576" y="835741"/>
                  </a:lnTo>
                  <a:lnTo>
                    <a:pt x="2207565" y="837101"/>
                  </a:lnTo>
                  <a:lnTo>
                    <a:pt x="2132824" y="837923"/>
                  </a:lnTo>
                  <a:lnTo>
                    <a:pt x="2057400" y="838200"/>
                  </a:lnTo>
                  <a:lnTo>
                    <a:pt x="1981975" y="837923"/>
                  </a:lnTo>
                  <a:lnTo>
                    <a:pt x="1907234" y="837101"/>
                  </a:lnTo>
                  <a:lnTo>
                    <a:pt x="1833223" y="835741"/>
                  </a:lnTo>
                  <a:lnTo>
                    <a:pt x="1759990" y="833854"/>
                  </a:lnTo>
                  <a:lnTo>
                    <a:pt x="1687580" y="831449"/>
                  </a:lnTo>
                  <a:lnTo>
                    <a:pt x="1616039" y="828536"/>
                  </a:lnTo>
                  <a:lnTo>
                    <a:pt x="1545415" y="825123"/>
                  </a:lnTo>
                  <a:lnTo>
                    <a:pt x="1475754" y="821221"/>
                  </a:lnTo>
                  <a:lnTo>
                    <a:pt x="1407103" y="816839"/>
                  </a:lnTo>
                  <a:lnTo>
                    <a:pt x="1339507" y="811986"/>
                  </a:lnTo>
                  <a:lnTo>
                    <a:pt x="1273013" y="806672"/>
                  </a:lnTo>
                  <a:lnTo>
                    <a:pt x="1207668" y="800906"/>
                  </a:lnTo>
                  <a:lnTo>
                    <a:pt x="1143519" y="794698"/>
                  </a:lnTo>
                  <a:lnTo>
                    <a:pt x="1080611" y="788057"/>
                  </a:lnTo>
                  <a:lnTo>
                    <a:pt x="1018991" y="780993"/>
                  </a:lnTo>
                  <a:lnTo>
                    <a:pt x="958706" y="773515"/>
                  </a:lnTo>
                  <a:lnTo>
                    <a:pt x="899802" y="765632"/>
                  </a:lnTo>
                  <a:lnTo>
                    <a:pt x="842326" y="757354"/>
                  </a:lnTo>
                  <a:lnTo>
                    <a:pt x="786325" y="748691"/>
                  </a:lnTo>
                  <a:lnTo>
                    <a:pt x="731844" y="739652"/>
                  </a:lnTo>
                  <a:lnTo>
                    <a:pt x="678930" y="730246"/>
                  </a:lnTo>
                  <a:lnTo>
                    <a:pt x="627629" y="720482"/>
                  </a:lnTo>
                  <a:lnTo>
                    <a:pt x="577989" y="710372"/>
                  </a:lnTo>
                  <a:lnTo>
                    <a:pt x="530055" y="699922"/>
                  </a:lnTo>
                  <a:lnTo>
                    <a:pt x="483875" y="689144"/>
                  </a:lnTo>
                  <a:lnTo>
                    <a:pt x="439494" y="678047"/>
                  </a:lnTo>
                  <a:lnTo>
                    <a:pt x="396959" y="666640"/>
                  </a:lnTo>
                  <a:lnTo>
                    <a:pt x="356316" y="654932"/>
                  </a:lnTo>
                  <a:lnTo>
                    <a:pt x="317613" y="642933"/>
                  </a:lnTo>
                  <a:lnTo>
                    <a:pt x="280895" y="630653"/>
                  </a:lnTo>
                  <a:lnTo>
                    <a:pt x="213602" y="605286"/>
                  </a:lnTo>
                  <a:lnTo>
                    <a:pt x="154809" y="578907"/>
                  </a:lnTo>
                  <a:lnTo>
                    <a:pt x="104887" y="551590"/>
                  </a:lnTo>
                  <a:lnTo>
                    <a:pt x="64209" y="523412"/>
                  </a:lnTo>
                  <a:lnTo>
                    <a:pt x="33147" y="494449"/>
                  </a:lnTo>
                  <a:lnTo>
                    <a:pt x="5396" y="449696"/>
                  </a:lnTo>
                  <a:lnTo>
                    <a:pt x="0" y="419100"/>
                  </a:lnTo>
                  <a:close/>
                </a:path>
              </a:pathLst>
            </a:custGeom>
            <a:ln w="9144">
              <a:solidFill>
                <a:srgbClr val="46AAC5"/>
              </a:solidFill>
            </a:ln>
          </p:spPr>
          <p:txBody>
            <a:bodyPr wrap="square" lIns="0" tIns="0" rIns="0" bIns="0" rtlCol="0"/>
            <a:lstStyle/>
            <a:p>
              <a:endParaRPr>
                <a:latin typeface="Maiandra GD" panose="020E0502030308020204" pitchFamily="34" charset="0"/>
              </a:endParaRPr>
            </a:p>
          </p:txBody>
        </p:sp>
      </p:grpSp>
      <p:sp>
        <p:nvSpPr>
          <p:cNvPr id="31" name="object 38">
            <a:extLst>
              <a:ext uri="{FF2B5EF4-FFF2-40B4-BE49-F238E27FC236}">
                <a16:creationId xmlns:a16="http://schemas.microsoft.com/office/drawing/2014/main" id="{F73AC9A2-00BB-415E-B242-FE93B9852883}"/>
              </a:ext>
            </a:extLst>
          </p:cNvPr>
          <p:cNvSpPr txBox="1"/>
          <p:nvPr/>
        </p:nvSpPr>
        <p:spPr>
          <a:xfrm>
            <a:off x="7771207" y="2240688"/>
            <a:ext cx="2989072" cy="566822"/>
          </a:xfrm>
          <a:prstGeom prst="rect">
            <a:avLst/>
          </a:prstGeom>
        </p:spPr>
        <p:txBody>
          <a:bodyPr vert="horz" wrap="square" lIns="0" tIns="12700" rIns="0" bIns="0" rtlCol="0">
            <a:spAutoFit/>
          </a:bodyPr>
          <a:lstStyle/>
          <a:p>
            <a:pPr marL="635" algn="ctr">
              <a:lnSpc>
                <a:spcPct val="100000"/>
              </a:lnSpc>
              <a:spcBef>
                <a:spcPts val="100"/>
              </a:spcBef>
            </a:pPr>
            <a:r>
              <a:rPr sz="1800" spc="-10" dirty="0">
                <a:latin typeface="Maiandra GD" panose="020E0502030308020204" pitchFamily="34" charset="0"/>
                <a:cs typeface="Calibri"/>
              </a:rPr>
              <a:t>Photochemical</a:t>
            </a:r>
            <a:r>
              <a:rPr sz="1800" spc="5" dirty="0">
                <a:latin typeface="Maiandra GD" panose="020E0502030308020204" pitchFamily="34" charset="0"/>
                <a:cs typeface="Calibri"/>
              </a:rPr>
              <a:t> </a:t>
            </a:r>
            <a:r>
              <a:rPr sz="1800" spc="-10" dirty="0">
                <a:latin typeface="Maiandra GD" panose="020E0502030308020204" pitchFamily="34" charset="0"/>
                <a:cs typeface="Calibri"/>
              </a:rPr>
              <a:t>Reactions</a:t>
            </a:r>
            <a:endParaRPr sz="1800" dirty="0">
              <a:latin typeface="Maiandra GD" panose="020E0502030308020204" pitchFamily="34" charset="0"/>
              <a:cs typeface="Calibri"/>
            </a:endParaRPr>
          </a:p>
          <a:p>
            <a:pPr algn="ctr">
              <a:lnSpc>
                <a:spcPct val="100000"/>
              </a:lnSpc>
              <a:spcBef>
                <a:spcPts val="5"/>
              </a:spcBef>
            </a:pPr>
            <a:r>
              <a:rPr sz="1800" spc="-10" dirty="0">
                <a:latin typeface="Maiandra GD" panose="020E0502030308020204" pitchFamily="34" charset="0"/>
                <a:cs typeface="Calibri"/>
              </a:rPr>
              <a:t>Activated </a:t>
            </a:r>
            <a:r>
              <a:rPr sz="1800" spc="-5" dirty="0">
                <a:latin typeface="Maiandra GD" panose="020E0502030308020204" pitchFamily="34" charset="0"/>
                <a:cs typeface="Calibri"/>
              </a:rPr>
              <a:t>by </a:t>
            </a:r>
            <a:r>
              <a:rPr sz="1800" spc="-10" dirty="0">
                <a:latin typeface="Maiandra GD" panose="020E0502030308020204" pitchFamily="34" charset="0"/>
                <a:cs typeface="Calibri"/>
              </a:rPr>
              <a:t>radiation</a:t>
            </a:r>
            <a:r>
              <a:rPr sz="1800" spc="-20" dirty="0">
                <a:latin typeface="Maiandra GD" panose="020E0502030308020204" pitchFamily="34" charset="0"/>
                <a:cs typeface="Calibri"/>
              </a:rPr>
              <a:t> </a:t>
            </a:r>
            <a:r>
              <a:rPr sz="1800" spc="-5" dirty="0">
                <a:latin typeface="Maiandra GD" panose="020E0502030308020204" pitchFamily="34" charset="0"/>
                <a:cs typeface="Calibri"/>
              </a:rPr>
              <a:t>energy</a:t>
            </a:r>
            <a:endParaRPr sz="1800" dirty="0">
              <a:latin typeface="Maiandra GD" panose="020E0502030308020204" pitchFamily="34" charset="0"/>
              <a:cs typeface="Calibri"/>
            </a:endParaRPr>
          </a:p>
        </p:txBody>
      </p:sp>
      <p:grpSp>
        <p:nvGrpSpPr>
          <p:cNvPr id="32" name="object 39">
            <a:extLst>
              <a:ext uri="{FF2B5EF4-FFF2-40B4-BE49-F238E27FC236}">
                <a16:creationId xmlns:a16="http://schemas.microsoft.com/office/drawing/2014/main" id="{A7FB6E4A-9F50-4129-9FA7-DDF53B75F865}"/>
              </a:ext>
            </a:extLst>
          </p:cNvPr>
          <p:cNvGrpSpPr/>
          <p:nvPr/>
        </p:nvGrpSpPr>
        <p:grpSpPr>
          <a:xfrm>
            <a:off x="2456004" y="2104594"/>
            <a:ext cx="4514215" cy="932815"/>
            <a:chOff x="27432" y="1996439"/>
            <a:chExt cx="4514215" cy="932815"/>
          </a:xfrm>
        </p:grpSpPr>
        <p:sp>
          <p:nvSpPr>
            <p:cNvPr id="33" name="object 40">
              <a:extLst>
                <a:ext uri="{FF2B5EF4-FFF2-40B4-BE49-F238E27FC236}">
                  <a16:creationId xmlns:a16="http://schemas.microsoft.com/office/drawing/2014/main" id="{DAC6ED8E-6030-44BD-B2A5-C46054BA220A}"/>
                </a:ext>
              </a:extLst>
            </p:cNvPr>
            <p:cNvSpPr/>
            <p:nvPr/>
          </p:nvSpPr>
          <p:spPr>
            <a:xfrm>
              <a:off x="27432" y="1996439"/>
              <a:ext cx="4514088" cy="932688"/>
            </a:xfrm>
            <a:prstGeom prst="rect">
              <a:avLst/>
            </a:prstGeom>
            <a:blipFill>
              <a:blip r:embed="rId5" cstate="print"/>
              <a:stretch>
                <a:fillRect/>
              </a:stretch>
            </a:blipFill>
          </p:spPr>
          <p:txBody>
            <a:bodyPr wrap="square" lIns="0" tIns="0" rIns="0" bIns="0" rtlCol="0"/>
            <a:lstStyle/>
            <a:p>
              <a:endParaRPr>
                <a:latin typeface="Maiandra GD" panose="020E0502030308020204" pitchFamily="34" charset="0"/>
              </a:endParaRPr>
            </a:p>
          </p:txBody>
        </p:sp>
        <p:sp>
          <p:nvSpPr>
            <p:cNvPr id="34" name="object 41">
              <a:extLst>
                <a:ext uri="{FF2B5EF4-FFF2-40B4-BE49-F238E27FC236}">
                  <a16:creationId xmlns:a16="http://schemas.microsoft.com/office/drawing/2014/main" id="{50B85F8D-A276-4987-B6E6-E1F8829160D5}"/>
                </a:ext>
              </a:extLst>
            </p:cNvPr>
            <p:cNvSpPr/>
            <p:nvPr/>
          </p:nvSpPr>
          <p:spPr>
            <a:xfrm>
              <a:off x="1243584" y="2077211"/>
              <a:ext cx="2080260" cy="839724"/>
            </a:xfrm>
            <a:prstGeom prst="rect">
              <a:avLst/>
            </a:prstGeom>
            <a:blipFill>
              <a:blip r:embed="rId6" cstate="print"/>
              <a:stretch>
                <a:fillRect/>
              </a:stretch>
            </a:blipFill>
          </p:spPr>
          <p:txBody>
            <a:bodyPr wrap="square" lIns="0" tIns="0" rIns="0" bIns="0" rtlCol="0"/>
            <a:lstStyle/>
            <a:p>
              <a:endParaRPr>
                <a:latin typeface="Maiandra GD" panose="020E0502030308020204" pitchFamily="34" charset="0"/>
              </a:endParaRPr>
            </a:p>
          </p:txBody>
        </p:sp>
        <p:sp>
          <p:nvSpPr>
            <p:cNvPr id="35" name="object 42">
              <a:extLst>
                <a:ext uri="{FF2B5EF4-FFF2-40B4-BE49-F238E27FC236}">
                  <a16:creationId xmlns:a16="http://schemas.microsoft.com/office/drawing/2014/main" id="{7EA032F4-6482-4B58-9262-5B1428665A5A}"/>
                </a:ext>
              </a:extLst>
            </p:cNvPr>
            <p:cNvSpPr/>
            <p:nvPr/>
          </p:nvSpPr>
          <p:spPr>
            <a:xfrm>
              <a:off x="74676" y="2023871"/>
              <a:ext cx="4419600" cy="838200"/>
            </a:xfrm>
            <a:prstGeom prst="rect">
              <a:avLst/>
            </a:prstGeom>
            <a:blipFill>
              <a:blip r:embed="rId7" cstate="print"/>
              <a:stretch>
                <a:fillRect/>
              </a:stretch>
            </a:blipFill>
          </p:spPr>
          <p:txBody>
            <a:bodyPr wrap="square" lIns="0" tIns="0" rIns="0" bIns="0" rtlCol="0"/>
            <a:lstStyle/>
            <a:p>
              <a:endParaRPr>
                <a:latin typeface="Maiandra GD" panose="020E0502030308020204" pitchFamily="34" charset="0"/>
              </a:endParaRPr>
            </a:p>
          </p:txBody>
        </p:sp>
        <p:sp>
          <p:nvSpPr>
            <p:cNvPr id="36" name="object 43">
              <a:extLst>
                <a:ext uri="{FF2B5EF4-FFF2-40B4-BE49-F238E27FC236}">
                  <a16:creationId xmlns:a16="http://schemas.microsoft.com/office/drawing/2014/main" id="{F92F428C-E331-4296-A857-17C39A8180A4}"/>
                </a:ext>
              </a:extLst>
            </p:cNvPr>
            <p:cNvSpPr/>
            <p:nvPr/>
          </p:nvSpPr>
          <p:spPr>
            <a:xfrm>
              <a:off x="74676" y="2023871"/>
              <a:ext cx="4419600" cy="838200"/>
            </a:xfrm>
            <a:custGeom>
              <a:avLst/>
              <a:gdLst/>
              <a:ahLst/>
              <a:cxnLst/>
              <a:rect l="l" t="t" r="r" b="b"/>
              <a:pathLst>
                <a:path w="4419600" h="838200">
                  <a:moveTo>
                    <a:pt x="0" y="419100"/>
                  </a:moveTo>
                  <a:lnTo>
                    <a:pt x="11408" y="376239"/>
                  </a:lnTo>
                  <a:lnTo>
                    <a:pt x="44895" y="334619"/>
                  </a:lnTo>
                  <a:lnTo>
                    <a:pt x="78935" y="307666"/>
                  </a:lnTo>
                  <a:lnTo>
                    <a:pt x="121965" y="281419"/>
                  </a:lnTo>
                  <a:lnTo>
                    <a:pt x="173656" y="255942"/>
                  </a:lnTo>
                  <a:lnTo>
                    <a:pt x="233677" y="231297"/>
                  </a:lnTo>
                  <a:lnTo>
                    <a:pt x="301701" y="207546"/>
                  </a:lnTo>
                  <a:lnTo>
                    <a:pt x="338610" y="196025"/>
                  </a:lnTo>
                  <a:lnTo>
                    <a:pt x="377397" y="184751"/>
                  </a:lnTo>
                  <a:lnTo>
                    <a:pt x="418020" y="173732"/>
                  </a:lnTo>
                  <a:lnTo>
                    <a:pt x="460437" y="162975"/>
                  </a:lnTo>
                  <a:lnTo>
                    <a:pt x="504609" y="152489"/>
                  </a:lnTo>
                  <a:lnTo>
                    <a:pt x="550492" y="142280"/>
                  </a:lnTo>
                  <a:lnTo>
                    <a:pt x="598047" y="132358"/>
                  </a:lnTo>
                  <a:lnTo>
                    <a:pt x="647233" y="122729"/>
                  </a:lnTo>
                  <a:lnTo>
                    <a:pt x="698007" y="113402"/>
                  </a:lnTo>
                  <a:lnTo>
                    <a:pt x="750330" y="104384"/>
                  </a:lnTo>
                  <a:lnTo>
                    <a:pt x="804159" y="95683"/>
                  </a:lnTo>
                  <a:lnTo>
                    <a:pt x="859454" y="87306"/>
                  </a:lnTo>
                  <a:lnTo>
                    <a:pt x="916174" y="79263"/>
                  </a:lnTo>
                  <a:lnTo>
                    <a:pt x="974277" y="71560"/>
                  </a:lnTo>
                  <a:lnTo>
                    <a:pt x="1033722" y="64205"/>
                  </a:lnTo>
                  <a:lnTo>
                    <a:pt x="1094469" y="57206"/>
                  </a:lnTo>
                  <a:lnTo>
                    <a:pt x="1156475" y="50571"/>
                  </a:lnTo>
                  <a:lnTo>
                    <a:pt x="1219700" y="44307"/>
                  </a:lnTo>
                  <a:lnTo>
                    <a:pt x="1284103" y="38423"/>
                  </a:lnTo>
                  <a:lnTo>
                    <a:pt x="1349643" y="32926"/>
                  </a:lnTo>
                  <a:lnTo>
                    <a:pt x="1416278" y="27824"/>
                  </a:lnTo>
                  <a:lnTo>
                    <a:pt x="1483968" y="23125"/>
                  </a:lnTo>
                  <a:lnTo>
                    <a:pt x="1552670" y="18836"/>
                  </a:lnTo>
                  <a:lnTo>
                    <a:pt x="1622345" y="14966"/>
                  </a:lnTo>
                  <a:lnTo>
                    <a:pt x="1692951" y="11522"/>
                  </a:lnTo>
                  <a:lnTo>
                    <a:pt x="1764446" y="8512"/>
                  </a:lnTo>
                  <a:lnTo>
                    <a:pt x="1836790" y="5943"/>
                  </a:lnTo>
                  <a:lnTo>
                    <a:pt x="1909942" y="3824"/>
                  </a:lnTo>
                  <a:lnTo>
                    <a:pt x="1983859" y="2163"/>
                  </a:lnTo>
                  <a:lnTo>
                    <a:pt x="2058502" y="966"/>
                  </a:lnTo>
                  <a:lnTo>
                    <a:pt x="2133829" y="242"/>
                  </a:lnTo>
                  <a:lnTo>
                    <a:pt x="2209800" y="0"/>
                  </a:lnTo>
                  <a:lnTo>
                    <a:pt x="2285771" y="242"/>
                  </a:lnTo>
                  <a:lnTo>
                    <a:pt x="2361100" y="966"/>
                  </a:lnTo>
                  <a:lnTo>
                    <a:pt x="2435744" y="2163"/>
                  </a:lnTo>
                  <a:lnTo>
                    <a:pt x="2509663" y="3824"/>
                  </a:lnTo>
                  <a:lnTo>
                    <a:pt x="2582815" y="5943"/>
                  </a:lnTo>
                  <a:lnTo>
                    <a:pt x="2655160" y="8512"/>
                  </a:lnTo>
                  <a:lnTo>
                    <a:pt x="2726656" y="11522"/>
                  </a:lnTo>
                  <a:lnTo>
                    <a:pt x="2797263" y="14966"/>
                  </a:lnTo>
                  <a:lnTo>
                    <a:pt x="2866938" y="18836"/>
                  </a:lnTo>
                  <a:lnTo>
                    <a:pt x="2935641" y="23125"/>
                  </a:lnTo>
                  <a:lnTo>
                    <a:pt x="3003331" y="27824"/>
                  </a:lnTo>
                  <a:lnTo>
                    <a:pt x="3069967" y="32926"/>
                  </a:lnTo>
                  <a:lnTo>
                    <a:pt x="3135506" y="38423"/>
                  </a:lnTo>
                  <a:lnTo>
                    <a:pt x="3199910" y="44307"/>
                  </a:lnTo>
                  <a:lnTo>
                    <a:pt x="3263135" y="50571"/>
                  </a:lnTo>
                  <a:lnTo>
                    <a:pt x="3325142" y="57206"/>
                  </a:lnTo>
                  <a:lnTo>
                    <a:pt x="3385888" y="64205"/>
                  </a:lnTo>
                  <a:lnTo>
                    <a:pt x="3445333" y="71560"/>
                  </a:lnTo>
                  <a:lnTo>
                    <a:pt x="3503436" y="79263"/>
                  </a:lnTo>
                  <a:lnTo>
                    <a:pt x="3560156" y="87306"/>
                  </a:lnTo>
                  <a:lnTo>
                    <a:pt x="3615450" y="95683"/>
                  </a:lnTo>
                  <a:lnTo>
                    <a:pt x="3669279" y="104384"/>
                  </a:lnTo>
                  <a:lnTo>
                    <a:pt x="3721602" y="113402"/>
                  </a:lnTo>
                  <a:lnTo>
                    <a:pt x="3772376" y="122729"/>
                  </a:lnTo>
                  <a:lnTo>
                    <a:pt x="3821561" y="132358"/>
                  </a:lnTo>
                  <a:lnTo>
                    <a:pt x="3869115" y="142280"/>
                  </a:lnTo>
                  <a:lnTo>
                    <a:pt x="3914999" y="152489"/>
                  </a:lnTo>
                  <a:lnTo>
                    <a:pt x="3959169" y="162975"/>
                  </a:lnTo>
                  <a:lnTo>
                    <a:pt x="4001586" y="173732"/>
                  </a:lnTo>
                  <a:lnTo>
                    <a:pt x="4042209" y="184751"/>
                  </a:lnTo>
                  <a:lnTo>
                    <a:pt x="4080995" y="196025"/>
                  </a:lnTo>
                  <a:lnTo>
                    <a:pt x="4117904" y="207546"/>
                  </a:lnTo>
                  <a:lnTo>
                    <a:pt x="4185926" y="231297"/>
                  </a:lnTo>
                  <a:lnTo>
                    <a:pt x="4245947" y="255942"/>
                  </a:lnTo>
                  <a:lnTo>
                    <a:pt x="4297636" y="281419"/>
                  </a:lnTo>
                  <a:lnTo>
                    <a:pt x="4340665" y="307666"/>
                  </a:lnTo>
                  <a:lnTo>
                    <a:pt x="4374705" y="334619"/>
                  </a:lnTo>
                  <a:lnTo>
                    <a:pt x="4408191" y="376239"/>
                  </a:lnTo>
                  <a:lnTo>
                    <a:pt x="4419600" y="419100"/>
                  </a:lnTo>
                  <a:lnTo>
                    <a:pt x="4418318" y="433511"/>
                  </a:lnTo>
                  <a:lnTo>
                    <a:pt x="4399427" y="475981"/>
                  </a:lnTo>
                  <a:lnTo>
                    <a:pt x="4358830" y="517141"/>
                  </a:lnTo>
                  <a:lnTo>
                    <a:pt x="4320254" y="543749"/>
                  </a:lnTo>
                  <a:lnTo>
                    <a:pt x="4272853" y="569618"/>
                  </a:lnTo>
                  <a:lnTo>
                    <a:pt x="4216957" y="594687"/>
                  </a:lnTo>
                  <a:lnTo>
                    <a:pt x="4152895" y="618893"/>
                  </a:lnTo>
                  <a:lnTo>
                    <a:pt x="4080995" y="642174"/>
                  </a:lnTo>
                  <a:lnTo>
                    <a:pt x="4042209" y="653448"/>
                  </a:lnTo>
                  <a:lnTo>
                    <a:pt x="4001586" y="664467"/>
                  </a:lnTo>
                  <a:lnTo>
                    <a:pt x="3959169" y="675224"/>
                  </a:lnTo>
                  <a:lnTo>
                    <a:pt x="3914999" y="685710"/>
                  </a:lnTo>
                  <a:lnTo>
                    <a:pt x="3869115" y="695919"/>
                  </a:lnTo>
                  <a:lnTo>
                    <a:pt x="3821561" y="705841"/>
                  </a:lnTo>
                  <a:lnTo>
                    <a:pt x="3772376" y="715470"/>
                  </a:lnTo>
                  <a:lnTo>
                    <a:pt x="3721602" y="724797"/>
                  </a:lnTo>
                  <a:lnTo>
                    <a:pt x="3669279" y="733815"/>
                  </a:lnTo>
                  <a:lnTo>
                    <a:pt x="3615450" y="742516"/>
                  </a:lnTo>
                  <a:lnTo>
                    <a:pt x="3560156" y="750893"/>
                  </a:lnTo>
                  <a:lnTo>
                    <a:pt x="3503436" y="758936"/>
                  </a:lnTo>
                  <a:lnTo>
                    <a:pt x="3445333" y="766639"/>
                  </a:lnTo>
                  <a:lnTo>
                    <a:pt x="3385888" y="773994"/>
                  </a:lnTo>
                  <a:lnTo>
                    <a:pt x="3325142" y="780993"/>
                  </a:lnTo>
                  <a:lnTo>
                    <a:pt x="3263135" y="787628"/>
                  </a:lnTo>
                  <a:lnTo>
                    <a:pt x="3199910" y="793892"/>
                  </a:lnTo>
                  <a:lnTo>
                    <a:pt x="3135506" y="799776"/>
                  </a:lnTo>
                  <a:lnTo>
                    <a:pt x="3069967" y="805273"/>
                  </a:lnTo>
                  <a:lnTo>
                    <a:pt x="3003331" y="810375"/>
                  </a:lnTo>
                  <a:lnTo>
                    <a:pt x="2935641" y="815074"/>
                  </a:lnTo>
                  <a:lnTo>
                    <a:pt x="2866938" y="819363"/>
                  </a:lnTo>
                  <a:lnTo>
                    <a:pt x="2797263" y="823233"/>
                  </a:lnTo>
                  <a:lnTo>
                    <a:pt x="2726656" y="826677"/>
                  </a:lnTo>
                  <a:lnTo>
                    <a:pt x="2655160" y="829687"/>
                  </a:lnTo>
                  <a:lnTo>
                    <a:pt x="2582815" y="832256"/>
                  </a:lnTo>
                  <a:lnTo>
                    <a:pt x="2509663" y="834375"/>
                  </a:lnTo>
                  <a:lnTo>
                    <a:pt x="2435744" y="836036"/>
                  </a:lnTo>
                  <a:lnTo>
                    <a:pt x="2361100" y="837233"/>
                  </a:lnTo>
                  <a:lnTo>
                    <a:pt x="2285771" y="837957"/>
                  </a:lnTo>
                  <a:lnTo>
                    <a:pt x="2209800" y="838200"/>
                  </a:lnTo>
                  <a:lnTo>
                    <a:pt x="2133829" y="837957"/>
                  </a:lnTo>
                  <a:lnTo>
                    <a:pt x="2058502" y="837233"/>
                  </a:lnTo>
                  <a:lnTo>
                    <a:pt x="1983859" y="836036"/>
                  </a:lnTo>
                  <a:lnTo>
                    <a:pt x="1909942" y="834375"/>
                  </a:lnTo>
                  <a:lnTo>
                    <a:pt x="1836790" y="832256"/>
                  </a:lnTo>
                  <a:lnTo>
                    <a:pt x="1764446" y="829687"/>
                  </a:lnTo>
                  <a:lnTo>
                    <a:pt x="1692951" y="826677"/>
                  </a:lnTo>
                  <a:lnTo>
                    <a:pt x="1622345" y="823233"/>
                  </a:lnTo>
                  <a:lnTo>
                    <a:pt x="1552670" y="819363"/>
                  </a:lnTo>
                  <a:lnTo>
                    <a:pt x="1483968" y="815074"/>
                  </a:lnTo>
                  <a:lnTo>
                    <a:pt x="1416278" y="810375"/>
                  </a:lnTo>
                  <a:lnTo>
                    <a:pt x="1349643" y="805273"/>
                  </a:lnTo>
                  <a:lnTo>
                    <a:pt x="1284103" y="799776"/>
                  </a:lnTo>
                  <a:lnTo>
                    <a:pt x="1219700" y="793892"/>
                  </a:lnTo>
                  <a:lnTo>
                    <a:pt x="1156475" y="787628"/>
                  </a:lnTo>
                  <a:lnTo>
                    <a:pt x="1094469" y="780993"/>
                  </a:lnTo>
                  <a:lnTo>
                    <a:pt x="1033722" y="773994"/>
                  </a:lnTo>
                  <a:lnTo>
                    <a:pt x="974277" y="766639"/>
                  </a:lnTo>
                  <a:lnTo>
                    <a:pt x="916174" y="758936"/>
                  </a:lnTo>
                  <a:lnTo>
                    <a:pt x="859454" y="750893"/>
                  </a:lnTo>
                  <a:lnTo>
                    <a:pt x="804159" y="742516"/>
                  </a:lnTo>
                  <a:lnTo>
                    <a:pt x="750330" y="733815"/>
                  </a:lnTo>
                  <a:lnTo>
                    <a:pt x="698007" y="724797"/>
                  </a:lnTo>
                  <a:lnTo>
                    <a:pt x="647233" y="715470"/>
                  </a:lnTo>
                  <a:lnTo>
                    <a:pt x="598047" y="705841"/>
                  </a:lnTo>
                  <a:lnTo>
                    <a:pt x="550492" y="695919"/>
                  </a:lnTo>
                  <a:lnTo>
                    <a:pt x="504609" y="685710"/>
                  </a:lnTo>
                  <a:lnTo>
                    <a:pt x="460437" y="675224"/>
                  </a:lnTo>
                  <a:lnTo>
                    <a:pt x="418020" y="664467"/>
                  </a:lnTo>
                  <a:lnTo>
                    <a:pt x="377397" y="653448"/>
                  </a:lnTo>
                  <a:lnTo>
                    <a:pt x="338610" y="642174"/>
                  </a:lnTo>
                  <a:lnTo>
                    <a:pt x="301701" y="630653"/>
                  </a:lnTo>
                  <a:lnTo>
                    <a:pt x="233677" y="606902"/>
                  </a:lnTo>
                  <a:lnTo>
                    <a:pt x="173656" y="582257"/>
                  </a:lnTo>
                  <a:lnTo>
                    <a:pt x="121965" y="556780"/>
                  </a:lnTo>
                  <a:lnTo>
                    <a:pt x="78935" y="530533"/>
                  </a:lnTo>
                  <a:lnTo>
                    <a:pt x="44895" y="503580"/>
                  </a:lnTo>
                  <a:lnTo>
                    <a:pt x="11408" y="461960"/>
                  </a:lnTo>
                  <a:lnTo>
                    <a:pt x="0" y="419100"/>
                  </a:lnTo>
                  <a:close/>
                </a:path>
              </a:pathLst>
            </a:custGeom>
            <a:ln w="9144">
              <a:solidFill>
                <a:srgbClr val="97B853"/>
              </a:solidFill>
            </a:ln>
          </p:spPr>
          <p:txBody>
            <a:bodyPr wrap="square" lIns="0" tIns="0" rIns="0" bIns="0" rtlCol="0"/>
            <a:lstStyle/>
            <a:p>
              <a:endParaRPr>
                <a:latin typeface="Maiandra GD" panose="020E0502030308020204" pitchFamily="34" charset="0"/>
              </a:endParaRPr>
            </a:p>
          </p:txBody>
        </p:sp>
      </p:grpSp>
      <p:sp>
        <p:nvSpPr>
          <p:cNvPr id="37" name="object 44">
            <a:extLst>
              <a:ext uri="{FF2B5EF4-FFF2-40B4-BE49-F238E27FC236}">
                <a16:creationId xmlns:a16="http://schemas.microsoft.com/office/drawing/2014/main" id="{86573E49-37B5-4656-9A6C-77D2484D04EE}"/>
              </a:ext>
            </a:extLst>
          </p:cNvPr>
          <p:cNvSpPr txBox="1"/>
          <p:nvPr/>
        </p:nvSpPr>
        <p:spPr>
          <a:xfrm>
            <a:off x="3839922" y="2250137"/>
            <a:ext cx="2141168" cy="566822"/>
          </a:xfrm>
          <a:prstGeom prst="rect">
            <a:avLst/>
          </a:prstGeom>
        </p:spPr>
        <p:txBody>
          <a:bodyPr vert="horz" wrap="square" lIns="0" tIns="12700" rIns="0" bIns="0" rtlCol="0">
            <a:spAutoFit/>
          </a:bodyPr>
          <a:lstStyle/>
          <a:p>
            <a:pPr marL="62865" marR="5080" indent="-50800">
              <a:lnSpc>
                <a:spcPct val="100000"/>
              </a:lnSpc>
              <a:spcBef>
                <a:spcPts val="100"/>
              </a:spcBef>
            </a:pPr>
            <a:r>
              <a:rPr sz="1800" spc="-5" dirty="0">
                <a:latin typeface="Maiandra GD" panose="020E0502030308020204" pitchFamily="34" charset="0"/>
                <a:cs typeface="Calibri"/>
              </a:rPr>
              <a:t>Thermal</a:t>
            </a:r>
            <a:r>
              <a:rPr sz="1800" spc="-50" dirty="0">
                <a:latin typeface="Maiandra GD" panose="020E0502030308020204" pitchFamily="34" charset="0"/>
                <a:cs typeface="Calibri"/>
              </a:rPr>
              <a:t> </a:t>
            </a:r>
            <a:r>
              <a:rPr sz="1800" spc="-10" dirty="0">
                <a:latin typeface="Maiandra GD" panose="020E0502030308020204" pitchFamily="34" charset="0"/>
                <a:cs typeface="Calibri"/>
              </a:rPr>
              <a:t>Reactions  Activated </a:t>
            </a:r>
            <a:r>
              <a:rPr sz="1800" spc="-5" dirty="0">
                <a:latin typeface="Maiandra GD" panose="020E0502030308020204" pitchFamily="34" charset="0"/>
                <a:cs typeface="Calibri"/>
              </a:rPr>
              <a:t>by</a:t>
            </a:r>
            <a:r>
              <a:rPr sz="1800" spc="-40" dirty="0">
                <a:latin typeface="Maiandra GD" panose="020E0502030308020204" pitchFamily="34" charset="0"/>
                <a:cs typeface="Calibri"/>
              </a:rPr>
              <a:t> </a:t>
            </a:r>
            <a:r>
              <a:rPr sz="1800" spc="-5" dirty="0">
                <a:latin typeface="Maiandra GD" panose="020E0502030308020204" pitchFamily="34" charset="0"/>
                <a:cs typeface="Calibri"/>
              </a:rPr>
              <a:t>heat</a:t>
            </a:r>
            <a:endParaRPr sz="1800" dirty="0">
              <a:latin typeface="Maiandra GD" panose="020E0502030308020204" pitchFamily="34" charset="0"/>
              <a:cs typeface="Calibri"/>
            </a:endParaRPr>
          </a:p>
        </p:txBody>
      </p:sp>
      <p:sp>
        <p:nvSpPr>
          <p:cNvPr id="38" name="object 45">
            <a:extLst>
              <a:ext uri="{FF2B5EF4-FFF2-40B4-BE49-F238E27FC236}">
                <a16:creationId xmlns:a16="http://schemas.microsoft.com/office/drawing/2014/main" id="{6F18662C-D501-409E-B66A-E83103C9C3B4}"/>
              </a:ext>
            </a:extLst>
          </p:cNvPr>
          <p:cNvSpPr txBox="1"/>
          <p:nvPr/>
        </p:nvSpPr>
        <p:spPr>
          <a:xfrm>
            <a:off x="6003875" y="3729178"/>
            <a:ext cx="2211705" cy="339837"/>
          </a:xfrm>
          <a:prstGeom prst="rect">
            <a:avLst/>
          </a:prstGeom>
          <a:solidFill>
            <a:srgbClr val="99FFCC"/>
          </a:solidFill>
          <a:ln w="9144">
            <a:solidFill>
              <a:srgbClr val="00FF99"/>
            </a:solidFill>
          </a:ln>
        </p:spPr>
        <p:txBody>
          <a:bodyPr vert="horz" wrap="square" lIns="0" tIns="31750" rIns="0" bIns="0" rtlCol="0">
            <a:spAutoFit/>
          </a:bodyPr>
          <a:lstStyle/>
          <a:p>
            <a:pPr marL="92710">
              <a:lnSpc>
                <a:spcPct val="100000"/>
              </a:lnSpc>
              <a:spcBef>
                <a:spcPts val="250"/>
              </a:spcBef>
            </a:pPr>
            <a:r>
              <a:rPr sz="2000" b="1" dirty="0">
                <a:solidFill>
                  <a:srgbClr val="C00000"/>
                </a:solidFill>
                <a:latin typeface="Maiandra GD" panose="020E0502030308020204" pitchFamily="34" charset="0"/>
                <a:cs typeface="Times New Roman"/>
              </a:rPr>
              <a:t>activated</a:t>
            </a:r>
            <a:r>
              <a:rPr sz="2000" b="1" spc="-65" dirty="0">
                <a:solidFill>
                  <a:srgbClr val="C00000"/>
                </a:solidFill>
                <a:latin typeface="Maiandra GD" panose="020E0502030308020204" pitchFamily="34" charset="0"/>
                <a:cs typeface="Times New Roman"/>
              </a:rPr>
              <a:t> </a:t>
            </a:r>
            <a:r>
              <a:rPr sz="2000" b="1" dirty="0">
                <a:solidFill>
                  <a:srgbClr val="C00000"/>
                </a:solidFill>
                <a:latin typeface="Maiandra GD" panose="020E0502030308020204" pitchFamily="34" charset="0"/>
                <a:cs typeface="Times New Roman"/>
              </a:rPr>
              <a:t>molecule</a:t>
            </a:r>
            <a:endParaRPr sz="2000" dirty="0">
              <a:latin typeface="Maiandra GD" panose="020E0502030308020204" pitchFamily="34" charset="0"/>
              <a:cs typeface="Times New Roman"/>
            </a:endParaRPr>
          </a:p>
        </p:txBody>
      </p:sp>
      <p:sp>
        <p:nvSpPr>
          <p:cNvPr id="39" name="object 46">
            <a:extLst>
              <a:ext uri="{FF2B5EF4-FFF2-40B4-BE49-F238E27FC236}">
                <a16:creationId xmlns:a16="http://schemas.microsoft.com/office/drawing/2014/main" id="{BDB4506B-2697-40D7-AE14-A70C6B82AD56}"/>
              </a:ext>
            </a:extLst>
          </p:cNvPr>
          <p:cNvSpPr txBox="1"/>
          <p:nvPr/>
        </p:nvSpPr>
        <p:spPr>
          <a:xfrm>
            <a:off x="5842331" y="5584574"/>
            <a:ext cx="2880703" cy="1273426"/>
          </a:xfrm>
          <a:prstGeom prst="rect">
            <a:avLst/>
          </a:prstGeom>
          <a:solidFill>
            <a:srgbClr val="FFFFFF"/>
          </a:solidFill>
          <a:ln w="9144">
            <a:solidFill>
              <a:srgbClr val="FFFF00"/>
            </a:solidFill>
          </a:ln>
        </p:spPr>
        <p:txBody>
          <a:bodyPr vert="horz" wrap="square" lIns="0" tIns="41910" rIns="0" bIns="0" rtlCol="0">
            <a:spAutoFit/>
          </a:bodyPr>
          <a:lstStyle/>
          <a:p>
            <a:pPr marL="92075" marR="84455" algn="just">
              <a:lnSpc>
                <a:spcPct val="99500"/>
              </a:lnSpc>
              <a:spcBef>
                <a:spcPts val="330"/>
              </a:spcBef>
            </a:pPr>
            <a:r>
              <a:rPr sz="1600" spc="-5" dirty="0">
                <a:latin typeface="Maiandra GD" panose="020E0502030308020204" pitchFamily="34" charset="0"/>
                <a:cs typeface="Times New Roman"/>
              </a:rPr>
              <a:t>The</a:t>
            </a:r>
            <a:r>
              <a:rPr lang="en-US" sz="1600" spc="-5" dirty="0">
                <a:latin typeface="Maiandra GD" panose="020E0502030308020204" pitchFamily="34" charset="0"/>
                <a:cs typeface="Times New Roman"/>
              </a:rPr>
              <a:t> </a:t>
            </a:r>
            <a:r>
              <a:rPr sz="1600" dirty="0">
                <a:latin typeface="Maiandra GD" panose="020E0502030308020204" pitchFamily="34" charset="0"/>
                <a:cs typeface="Times New Roman"/>
              </a:rPr>
              <a:t>chemistry of </a:t>
            </a:r>
            <a:r>
              <a:rPr sz="1600" spc="-5" dirty="0">
                <a:latin typeface="Maiandra GD" panose="020E0502030308020204" pitchFamily="34" charset="0"/>
                <a:cs typeface="Times New Roman"/>
              </a:rPr>
              <a:t>activated  </a:t>
            </a:r>
            <a:r>
              <a:rPr sz="1600" dirty="0">
                <a:latin typeface="Maiandra GD" panose="020E0502030308020204" pitchFamily="34" charset="0"/>
                <a:cs typeface="Times New Roman"/>
              </a:rPr>
              <a:t>molecule </a:t>
            </a:r>
            <a:r>
              <a:rPr sz="1600" spc="-5" dirty="0">
                <a:latin typeface="Maiandra GD" panose="020E0502030308020204" pitchFamily="34" charset="0"/>
                <a:cs typeface="Times New Roman"/>
              </a:rPr>
              <a:t>in thermal and  photochemical reactions </a:t>
            </a:r>
            <a:r>
              <a:rPr sz="1600" spc="5" dirty="0">
                <a:latin typeface="Maiandra GD" panose="020E0502030308020204" pitchFamily="34" charset="0"/>
                <a:cs typeface="Times New Roman"/>
              </a:rPr>
              <a:t>is  </a:t>
            </a:r>
            <a:r>
              <a:rPr sz="1600" dirty="0">
                <a:latin typeface="Maiandra GD" panose="020E0502030308020204" pitchFamily="34" charset="0"/>
                <a:cs typeface="Times New Roman"/>
              </a:rPr>
              <a:t>totally </a:t>
            </a:r>
            <a:r>
              <a:rPr sz="1600" spc="-5" dirty="0">
                <a:latin typeface="Maiandra GD" panose="020E0502030308020204" pitchFamily="34" charset="0"/>
                <a:cs typeface="Times New Roman"/>
              </a:rPr>
              <a:t>different. - different  products are</a:t>
            </a:r>
            <a:r>
              <a:rPr sz="1600" spc="25" dirty="0">
                <a:latin typeface="Maiandra GD" panose="020E0502030308020204" pitchFamily="34" charset="0"/>
                <a:cs typeface="Times New Roman"/>
              </a:rPr>
              <a:t> </a:t>
            </a:r>
            <a:r>
              <a:rPr sz="1600" spc="-5" dirty="0">
                <a:latin typeface="Maiandra GD" panose="020E0502030308020204" pitchFamily="34" charset="0"/>
                <a:cs typeface="Times New Roman"/>
              </a:rPr>
              <a:t>obtained.</a:t>
            </a:r>
            <a:endParaRPr sz="1600" dirty="0">
              <a:latin typeface="Maiandra GD" panose="020E0502030308020204" pitchFamily="34" charset="0"/>
              <a:cs typeface="Times New Roman"/>
            </a:endParaRPr>
          </a:p>
        </p:txBody>
      </p:sp>
      <p:grpSp>
        <p:nvGrpSpPr>
          <p:cNvPr id="40" name="object 47">
            <a:extLst>
              <a:ext uri="{FF2B5EF4-FFF2-40B4-BE49-F238E27FC236}">
                <a16:creationId xmlns:a16="http://schemas.microsoft.com/office/drawing/2014/main" id="{5A3B434F-1155-48C7-8228-B2EB93076C41}"/>
              </a:ext>
            </a:extLst>
          </p:cNvPr>
          <p:cNvGrpSpPr/>
          <p:nvPr/>
        </p:nvGrpSpPr>
        <p:grpSpPr>
          <a:xfrm>
            <a:off x="6829883" y="4149802"/>
            <a:ext cx="561340" cy="927100"/>
            <a:chOff x="4401311" y="4041647"/>
            <a:chExt cx="561340" cy="927100"/>
          </a:xfrm>
        </p:grpSpPr>
        <p:sp>
          <p:nvSpPr>
            <p:cNvPr id="41" name="object 48">
              <a:extLst>
                <a:ext uri="{FF2B5EF4-FFF2-40B4-BE49-F238E27FC236}">
                  <a16:creationId xmlns:a16="http://schemas.microsoft.com/office/drawing/2014/main" id="{A334B4FE-1447-4002-9336-99082B62862A}"/>
                </a:ext>
              </a:extLst>
            </p:cNvPr>
            <p:cNvSpPr/>
            <p:nvPr/>
          </p:nvSpPr>
          <p:spPr>
            <a:xfrm>
              <a:off x="4414265" y="4054601"/>
              <a:ext cx="535305" cy="901065"/>
            </a:xfrm>
            <a:custGeom>
              <a:avLst/>
              <a:gdLst/>
              <a:ahLst/>
              <a:cxnLst/>
              <a:rect l="l" t="t" r="r" b="b"/>
              <a:pathLst>
                <a:path w="535304" h="901064">
                  <a:moveTo>
                    <a:pt x="401193" y="0"/>
                  </a:moveTo>
                  <a:lnTo>
                    <a:pt x="133731" y="0"/>
                  </a:lnTo>
                  <a:lnTo>
                    <a:pt x="133731" y="633222"/>
                  </a:lnTo>
                  <a:lnTo>
                    <a:pt x="0" y="633222"/>
                  </a:lnTo>
                  <a:lnTo>
                    <a:pt x="267462" y="900684"/>
                  </a:lnTo>
                  <a:lnTo>
                    <a:pt x="534924" y="633222"/>
                  </a:lnTo>
                  <a:lnTo>
                    <a:pt x="401193" y="633222"/>
                  </a:lnTo>
                  <a:lnTo>
                    <a:pt x="401193" y="0"/>
                  </a:lnTo>
                  <a:close/>
                </a:path>
              </a:pathLst>
            </a:custGeom>
            <a:solidFill>
              <a:srgbClr val="FFFFFF"/>
            </a:solidFill>
          </p:spPr>
          <p:txBody>
            <a:bodyPr wrap="square" lIns="0" tIns="0" rIns="0" bIns="0" rtlCol="0"/>
            <a:lstStyle/>
            <a:p>
              <a:endParaRPr>
                <a:latin typeface="Maiandra GD" panose="020E0502030308020204" pitchFamily="34" charset="0"/>
              </a:endParaRPr>
            </a:p>
          </p:txBody>
        </p:sp>
        <p:sp>
          <p:nvSpPr>
            <p:cNvPr id="42" name="object 49">
              <a:extLst>
                <a:ext uri="{FF2B5EF4-FFF2-40B4-BE49-F238E27FC236}">
                  <a16:creationId xmlns:a16="http://schemas.microsoft.com/office/drawing/2014/main" id="{EAFB57DF-4A70-4ADB-8D11-FF49C6BFB34F}"/>
                </a:ext>
              </a:extLst>
            </p:cNvPr>
            <p:cNvSpPr/>
            <p:nvPr/>
          </p:nvSpPr>
          <p:spPr>
            <a:xfrm>
              <a:off x="4414265" y="4054601"/>
              <a:ext cx="535305" cy="901065"/>
            </a:xfrm>
            <a:custGeom>
              <a:avLst/>
              <a:gdLst/>
              <a:ahLst/>
              <a:cxnLst/>
              <a:rect l="l" t="t" r="r" b="b"/>
              <a:pathLst>
                <a:path w="535304" h="901064">
                  <a:moveTo>
                    <a:pt x="0" y="633222"/>
                  </a:moveTo>
                  <a:lnTo>
                    <a:pt x="133731" y="633222"/>
                  </a:lnTo>
                  <a:lnTo>
                    <a:pt x="133731" y="0"/>
                  </a:lnTo>
                  <a:lnTo>
                    <a:pt x="401193" y="0"/>
                  </a:lnTo>
                  <a:lnTo>
                    <a:pt x="401193" y="633222"/>
                  </a:lnTo>
                  <a:lnTo>
                    <a:pt x="534924" y="633222"/>
                  </a:lnTo>
                  <a:lnTo>
                    <a:pt x="267462" y="900684"/>
                  </a:lnTo>
                  <a:lnTo>
                    <a:pt x="0" y="633222"/>
                  </a:lnTo>
                  <a:close/>
                </a:path>
              </a:pathLst>
            </a:custGeom>
            <a:ln w="25908">
              <a:solidFill>
                <a:srgbClr val="FFFF00"/>
              </a:solidFill>
            </a:ln>
          </p:spPr>
          <p:txBody>
            <a:bodyPr wrap="square" lIns="0" tIns="0" rIns="0" bIns="0" rtlCol="0"/>
            <a:lstStyle/>
            <a:p>
              <a:endParaRPr>
                <a:latin typeface="Maiandra GD" panose="020E0502030308020204" pitchFamily="34" charset="0"/>
              </a:endParaRPr>
            </a:p>
          </p:txBody>
        </p:sp>
      </p:grpSp>
    </p:spTree>
    <p:extLst>
      <p:ext uri="{BB962C8B-B14F-4D97-AF65-F5344CB8AC3E}">
        <p14:creationId xmlns:p14="http://schemas.microsoft.com/office/powerpoint/2010/main" val="2507550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11" grpId="0"/>
      <p:bldP spid="15" grpId="0"/>
      <p:bldP spid="19" grpId="0"/>
      <p:bldP spid="23" grpId="0"/>
      <p:bldP spid="31" grpId="0"/>
      <p:bldP spid="37" grpId="0"/>
      <p:bldP spid="38" grpId="0" animBg="1"/>
      <p:bldP spid="3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3">
            <a:extLst>
              <a:ext uri="{FF2B5EF4-FFF2-40B4-BE49-F238E27FC236}">
                <a16:creationId xmlns:a16="http://schemas.microsoft.com/office/drawing/2014/main" id="{C61C7D63-D06E-4938-85F8-10ED8CB4B6CD}"/>
              </a:ext>
            </a:extLst>
          </p:cNvPr>
          <p:cNvGrpSpPr/>
          <p:nvPr/>
        </p:nvGrpSpPr>
        <p:grpSpPr>
          <a:xfrm>
            <a:off x="6930083" y="4793560"/>
            <a:ext cx="4343400" cy="981710"/>
            <a:chOff x="4340352" y="4472940"/>
            <a:chExt cx="4343400" cy="981710"/>
          </a:xfrm>
        </p:grpSpPr>
        <p:sp>
          <p:nvSpPr>
            <p:cNvPr id="3" name="object 4">
              <a:extLst>
                <a:ext uri="{FF2B5EF4-FFF2-40B4-BE49-F238E27FC236}">
                  <a16:creationId xmlns:a16="http://schemas.microsoft.com/office/drawing/2014/main" id="{72A64FF8-596F-4C52-B262-C3EE70E95143}"/>
                </a:ext>
              </a:extLst>
            </p:cNvPr>
            <p:cNvSpPr/>
            <p:nvPr/>
          </p:nvSpPr>
          <p:spPr>
            <a:xfrm>
              <a:off x="4340352" y="4472940"/>
              <a:ext cx="4343400" cy="981456"/>
            </a:xfrm>
            <a:prstGeom prst="rect">
              <a:avLst/>
            </a:prstGeom>
            <a:blipFill>
              <a:blip r:embed="rId2" cstate="print"/>
              <a:stretch>
                <a:fillRect/>
              </a:stretch>
            </a:blipFill>
          </p:spPr>
          <p:txBody>
            <a:bodyPr wrap="square" lIns="0" tIns="0" rIns="0" bIns="0" rtlCol="0"/>
            <a:lstStyle/>
            <a:p>
              <a:endParaRPr/>
            </a:p>
          </p:txBody>
        </p:sp>
        <p:sp>
          <p:nvSpPr>
            <p:cNvPr id="4" name="object 5">
              <a:extLst>
                <a:ext uri="{FF2B5EF4-FFF2-40B4-BE49-F238E27FC236}">
                  <a16:creationId xmlns:a16="http://schemas.microsoft.com/office/drawing/2014/main" id="{F957385A-7CD4-4D9E-BD3E-32F79FD91161}"/>
                </a:ext>
              </a:extLst>
            </p:cNvPr>
            <p:cNvSpPr/>
            <p:nvPr/>
          </p:nvSpPr>
          <p:spPr>
            <a:xfrm>
              <a:off x="4570620" y="4542360"/>
              <a:ext cx="4037965" cy="650240"/>
            </a:xfrm>
            <a:custGeom>
              <a:avLst/>
              <a:gdLst/>
              <a:ahLst/>
              <a:cxnLst/>
              <a:rect l="l" t="t" r="r" b="b"/>
              <a:pathLst>
                <a:path w="4037965" h="650239">
                  <a:moveTo>
                    <a:pt x="203018" y="65367"/>
                  </a:moveTo>
                  <a:lnTo>
                    <a:pt x="0" y="188661"/>
                  </a:lnTo>
                </a:path>
                <a:path w="4037965" h="650239">
                  <a:moveTo>
                    <a:pt x="223314" y="104396"/>
                  </a:moveTo>
                  <a:lnTo>
                    <a:pt x="43797" y="214068"/>
                  </a:lnTo>
                </a:path>
                <a:path w="4037965" h="650239">
                  <a:moveTo>
                    <a:pt x="0" y="188661"/>
                  </a:moveTo>
                  <a:lnTo>
                    <a:pt x="0" y="438045"/>
                  </a:lnTo>
                </a:path>
                <a:path w="4037965" h="650239">
                  <a:moveTo>
                    <a:pt x="0" y="438045"/>
                  </a:moveTo>
                  <a:lnTo>
                    <a:pt x="200697" y="562901"/>
                  </a:lnTo>
                </a:path>
                <a:path w="4037965" h="650239">
                  <a:moveTo>
                    <a:pt x="44953" y="415434"/>
                  </a:moveTo>
                  <a:lnTo>
                    <a:pt x="222160" y="525105"/>
                  </a:lnTo>
                </a:path>
                <a:path w="4037965" h="650239">
                  <a:moveTo>
                    <a:pt x="2325354" y="196404"/>
                  </a:moveTo>
                  <a:lnTo>
                    <a:pt x="2325354" y="445801"/>
                  </a:lnTo>
                </a:path>
                <a:path w="4037965" h="650239">
                  <a:moveTo>
                    <a:pt x="2325354" y="445801"/>
                  </a:moveTo>
                  <a:lnTo>
                    <a:pt x="2559076" y="445801"/>
                  </a:lnTo>
                </a:path>
                <a:path w="4037965" h="650239">
                  <a:moveTo>
                    <a:pt x="2325354" y="196404"/>
                  </a:moveTo>
                  <a:lnTo>
                    <a:pt x="2559076" y="196404"/>
                  </a:lnTo>
                </a:path>
                <a:path w="4037965" h="650239">
                  <a:moveTo>
                    <a:pt x="2559076" y="196404"/>
                  </a:moveTo>
                  <a:lnTo>
                    <a:pt x="2559076" y="445801"/>
                  </a:lnTo>
                </a:path>
                <a:path w="4037965" h="650239">
                  <a:moveTo>
                    <a:pt x="2559076" y="196404"/>
                  </a:moveTo>
                  <a:lnTo>
                    <a:pt x="2724673" y="18897"/>
                  </a:lnTo>
                </a:path>
                <a:path w="4037965" h="650239">
                  <a:moveTo>
                    <a:pt x="2724673" y="18897"/>
                  </a:moveTo>
                  <a:lnTo>
                    <a:pt x="2958514" y="18897"/>
                  </a:lnTo>
                </a:path>
                <a:path w="4037965" h="650239">
                  <a:moveTo>
                    <a:pt x="2751664" y="62887"/>
                  </a:moveTo>
                  <a:lnTo>
                    <a:pt x="2958514" y="62887"/>
                  </a:lnTo>
                </a:path>
                <a:path w="4037965" h="650239">
                  <a:moveTo>
                    <a:pt x="2559076" y="445801"/>
                  </a:moveTo>
                  <a:lnTo>
                    <a:pt x="2723259" y="622074"/>
                  </a:lnTo>
                </a:path>
                <a:path w="4037965" h="650239">
                  <a:moveTo>
                    <a:pt x="2723259" y="622074"/>
                  </a:moveTo>
                  <a:lnTo>
                    <a:pt x="2957335" y="622074"/>
                  </a:lnTo>
                </a:path>
                <a:path w="4037965" h="650239">
                  <a:moveTo>
                    <a:pt x="2750486" y="577770"/>
                  </a:moveTo>
                  <a:lnTo>
                    <a:pt x="2957335" y="577770"/>
                  </a:lnTo>
                </a:path>
                <a:path w="4037965" h="650239">
                  <a:moveTo>
                    <a:pt x="3404861" y="177507"/>
                  </a:moveTo>
                  <a:lnTo>
                    <a:pt x="3404861" y="426903"/>
                  </a:lnTo>
                </a:path>
                <a:path w="4037965" h="650239">
                  <a:moveTo>
                    <a:pt x="3404861" y="426903"/>
                  </a:moveTo>
                  <a:lnTo>
                    <a:pt x="3638583" y="426903"/>
                  </a:lnTo>
                </a:path>
                <a:path w="4037965" h="650239">
                  <a:moveTo>
                    <a:pt x="3404861" y="177507"/>
                  </a:moveTo>
                  <a:lnTo>
                    <a:pt x="3638583" y="177507"/>
                  </a:lnTo>
                </a:path>
                <a:path w="4037965" h="650239">
                  <a:moveTo>
                    <a:pt x="3638583" y="177507"/>
                  </a:moveTo>
                  <a:lnTo>
                    <a:pt x="3638583" y="426903"/>
                  </a:lnTo>
                </a:path>
                <a:path w="4037965" h="650239">
                  <a:moveTo>
                    <a:pt x="3638583" y="177507"/>
                  </a:moveTo>
                  <a:lnTo>
                    <a:pt x="3804180" y="0"/>
                  </a:lnTo>
                </a:path>
                <a:path w="4037965" h="650239">
                  <a:moveTo>
                    <a:pt x="3804180" y="0"/>
                  </a:moveTo>
                  <a:lnTo>
                    <a:pt x="4037903" y="0"/>
                  </a:lnTo>
                </a:path>
                <a:path w="4037965" h="650239">
                  <a:moveTo>
                    <a:pt x="3831171" y="43989"/>
                  </a:moveTo>
                  <a:lnTo>
                    <a:pt x="4037903" y="43989"/>
                  </a:lnTo>
                </a:path>
                <a:path w="4037965" h="650239">
                  <a:moveTo>
                    <a:pt x="3651666" y="441772"/>
                  </a:moveTo>
                  <a:lnTo>
                    <a:pt x="3643533" y="445801"/>
                  </a:lnTo>
                </a:path>
                <a:path w="4037965" h="650239">
                  <a:moveTo>
                    <a:pt x="3671585" y="473360"/>
                  </a:moveTo>
                  <a:lnTo>
                    <a:pt x="3658856" y="479567"/>
                  </a:lnTo>
                </a:path>
                <a:path w="4037965" h="650239">
                  <a:moveTo>
                    <a:pt x="3690796" y="504961"/>
                  </a:moveTo>
                  <a:lnTo>
                    <a:pt x="3674178" y="513636"/>
                  </a:lnTo>
                </a:path>
                <a:path w="4037965" h="650239">
                  <a:moveTo>
                    <a:pt x="3710833" y="536260"/>
                  </a:moveTo>
                  <a:lnTo>
                    <a:pt x="3689618" y="547717"/>
                  </a:lnTo>
                </a:path>
                <a:path w="4037965" h="650239">
                  <a:moveTo>
                    <a:pt x="3729573" y="567849"/>
                  </a:moveTo>
                  <a:lnTo>
                    <a:pt x="3704704" y="581798"/>
                  </a:lnTo>
                </a:path>
                <a:path w="4037965" h="650239">
                  <a:moveTo>
                    <a:pt x="3749610" y="599450"/>
                  </a:moveTo>
                  <a:lnTo>
                    <a:pt x="3720026" y="615565"/>
                  </a:lnTo>
                </a:path>
                <a:path w="4037965" h="650239">
                  <a:moveTo>
                    <a:pt x="3768468" y="630736"/>
                  </a:moveTo>
                  <a:lnTo>
                    <a:pt x="3735467" y="649634"/>
                  </a:lnTo>
                </a:path>
                <a:path w="4037965" h="650239">
                  <a:moveTo>
                    <a:pt x="3753146" y="642206"/>
                  </a:moveTo>
                  <a:lnTo>
                    <a:pt x="3987104" y="642206"/>
                  </a:lnTo>
                </a:path>
                <a:path w="4037965" h="650239">
                  <a:moveTo>
                    <a:pt x="3780372" y="597901"/>
                  </a:moveTo>
                  <a:lnTo>
                    <a:pt x="3987104" y="597901"/>
                  </a:lnTo>
                </a:path>
              </a:pathLst>
            </a:custGeom>
            <a:ln w="8697">
              <a:solidFill>
                <a:srgbClr val="000000"/>
              </a:solidFill>
            </a:ln>
          </p:spPr>
          <p:txBody>
            <a:bodyPr wrap="square" lIns="0" tIns="0" rIns="0" bIns="0" rtlCol="0"/>
            <a:lstStyle/>
            <a:p>
              <a:endParaRPr/>
            </a:p>
          </p:txBody>
        </p:sp>
        <p:sp>
          <p:nvSpPr>
            <p:cNvPr id="5" name="object 6">
              <a:extLst>
                <a:ext uri="{FF2B5EF4-FFF2-40B4-BE49-F238E27FC236}">
                  <a16:creationId xmlns:a16="http://schemas.microsoft.com/office/drawing/2014/main" id="{0E1366FF-2784-4CF8-A8D2-19B3BA77BA3E}"/>
                </a:ext>
              </a:extLst>
            </p:cNvPr>
            <p:cNvSpPr/>
            <p:nvPr/>
          </p:nvSpPr>
          <p:spPr>
            <a:xfrm>
              <a:off x="6631490" y="4869499"/>
              <a:ext cx="88900" cy="43180"/>
            </a:xfrm>
            <a:custGeom>
              <a:avLst/>
              <a:gdLst/>
              <a:ahLst/>
              <a:cxnLst/>
              <a:rect l="l" t="t" r="r" b="b"/>
              <a:pathLst>
                <a:path w="88900" h="43179">
                  <a:moveTo>
                    <a:pt x="0" y="0"/>
                  </a:moveTo>
                  <a:lnTo>
                    <a:pt x="26047" y="21692"/>
                  </a:lnTo>
                  <a:lnTo>
                    <a:pt x="0" y="43070"/>
                  </a:lnTo>
                  <a:lnTo>
                    <a:pt x="88397" y="21692"/>
                  </a:lnTo>
                  <a:lnTo>
                    <a:pt x="0" y="0"/>
                  </a:lnTo>
                  <a:close/>
                </a:path>
              </a:pathLst>
            </a:custGeom>
            <a:solidFill>
              <a:srgbClr val="000000"/>
            </a:solidFill>
          </p:spPr>
          <p:txBody>
            <a:bodyPr wrap="square" lIns="0" tIns="0" rIns="0" bIns="0" rtlCol="0"/>
            <a:lstStyle/>
            <a:p>
              <a:endParaRPr/>
            </a:p>
          </p:txBody>
        </p:sp>
        <p:sp>
          <p:nvSpPr>
            <p:cNvPr id="6" name="object 7">
              <a:extLst>
                <a:ext uri="{FF2B5EF4-FFF2-40B4-BE49-F238E27FC236}">
                  <a16:creationId xmlns:a16="http://schemas.microsoft.com/office/drawing/2014/main" id="{2272116E-618B-4C66-A140-D7E78B944EEF}"/>
                </a:ext>
              </a:extLst>
            </p:cNvPr>
            <p:cNvSpPr/>
            <p:nvPr/>
          </p:nvSpPr>
          <p:spPr>
            <a:xfrm>
              <a:off x="5012324" y="4869500"/>
              <a:ext cx="1708150" cy="43180"/>
            </a:xfrm>
            <a:custGeom>
              <a:avLst/>
              <a:gdLst/>
              <a:ahLst/>
              <a:cxnLst/>
              <a:rect l="l" t="t" r="r" b="b"/>
              <a:pathLst>
                <a:path w="1708150" h="43179">
                  <a:moveTo>
                    <a:pt x="0" y="21692"/>
                  </a:moveTo>
                  <a:lnTo>
                    <a:pt x="1619166" y="21692"/>
                  </a:lnTo>
                </a:path>
                <a:path w="1708150" h="43179">
                  <a:moveTo>
                    <a:pt x="1619166" y="21692"/>
                  </a:moveTo>
                  <a:lnTo>
                    <a:pt x="1645214" y="21692"/>
                  </a:lnTo>
                  <a:lnTo>
                    <a:pt x="1619166" y="0"/>
                  </a:lnTo>
                  <a:lnTo>
                    <a:pt x="1707563" y="21692"/>
                  </a:lnTo>
                  <a:lnTo>
                    <a:pt x="1619166" y="43070"/>
                  </a:lnTo>
                  <a:lnTo>
                    <a:pt x="1645214" y="21692"/>
                  </a:lnTo>
                  <a:lnTo>
                    <a:pt x="1619166" y="21692"/>
                  </a:lnTo>
                  <a:close/>
                </a:path>
              </a:pathLst>
            </a:custGeom>
            <a:ln w="8697">
              <a:solidFill>
                <a:srgbClr val="000000"/>
              </a:solidFill>
            </a:ln>
          </p:spPr>
          <p:txBody>
            <a:bodyPr wrap="square" lIns="0" tIns="0" rIns="0" bIns="0" rtlCol="0"/>
            <a:lstStyle/>
            <a:p>
              <a:endParaRPr/>
            </a:p>
          </p:txBody>
        </p:sp>
        <p:sp>
          <p:nvSpPr>
            <p:cNvPr id="7" name="object 8">
              <a:extLst>
                <a:ext uri="{FF2B5EF4-FFF2-40B4-BE49-F238E27FC236}">
                  <a16:creationId xmlns:a16="http://schemas.microsoft.com/office/drawing/2014/main" id="{D26AE77A-7D11-4206-8168-468826B31FC5}"/>
                </a:ext>
              </a:extLst>
            </p:cNvPr>
            <p:cNvSpPr/>
            <p:nvPr/>
          </p:nvSpPr>
          <p:spPr>
            <a:xfrm>
              <a:off x="7701332" y="4776560"/>
              <a:ext cx="104139" cy="195580"/>
            </a:xfrm>
            <a:custGeom>
              <a:avLst/>
              <a:gdLst/>
              <a:ahLst/>
              <a:cxnLst/>
              <a:rect l="l" t="t" r="r" b="b"/>
              <a:pathLst>
                <a:path w="104140" h="195579">
                  <a:moveTo>
                    <a:pt x="104115" y="0"/>
                  </a:moveTo>
                  <a:lnTo>
                    <a:pt x="0" y="0"/>
                  </a:lnTo>
                  <a:lnTo>
                    <a:pt x="0" y="195171"/>
                  </a:lnTo>
                  <a:lnTo>
                    <a:pt x="104115" y="195171"/>
                  </a:lnTo>
                  <a:lnTo>
                    <a:pt x="104115" y="0"/>
                  </a:lnTo>
                  <a:close/>
                </a:path>
              </a:pathLst>
            </a:custGeom>
            <a:solidFill>
              <a:srgbClr val="FFFFFF"/>
            </a:solidFill>
          </p:spPr>
          <p:txBody>
            <a:bodyPr wrap="square" lIns="0" tIns="0" rIns="0" bIns="0" rtlCol="0"/>
            <a:lstStyle/>
            <a:p>
              <a:endParaRPr/>
            </a:p>
          </p:txBody>
        </p:sp>
      </p:grpSp>
      <p:sp>
        <p:nvSpPr>
          <p:cNvPr id="8" name="object 9">
            <a:extLst>
              <a:ext uri="{FF2B5EF4-FFF2-40B4-BE49-F238E27FC236}">
                <a16:creationId xmlns:a16="http://schemas.microsoft.com/office/drawing/2014/main" id="{FAC0C088-6D40-4798-AA96-F31F16C7D86B}"/>
              </a:ext>
            </a:extLst>
          </p:cNvPr>
          <p:cNvSpPr txBox="1"/>
          <p:nvPr/>
        </p:nvSpPr>
        <p:spPr>
          <a:xfrm>
            <a:off x="10299549" y="5077983"/>
            <a:ext cx="95885" cy="207010"/>
          </a:xfrm>
          <a:prstGeom prst="rect">
            <a:avLst/>
          </a:prstGeom>
        </p:spPr>
        <p:txBody>
          <a:bodyPr vert="horz" wrap="square" lIns="0" tIns="11430" rIns="0" bIns="0" rtlCol="0">
            <a:spAutoFit/>
          </a:bodyPr>
          <a:lstStyle/>
          <a:p>
            <a:pPr>
              <a:lnSpc>
                <a:spcPct val="100000"/>
              </a:lnSpc>
              <a:spcBef>
                <a:spcPts val="90"/>
              </a:spcBef>
            </a:pPr>
            <a:r>
              <a:rPr sz="1200" spc="-50" dirty="0">
                <a:latin typeface="Arial"/>
                <a:cs typeface="Arial"/>
              </a:rPr>
              <a:t>+</a:t>
            </a:r>
            <a:endParaRPr sz="1200">
              <a:latin typeface="Arial"/>
              <a:cs typeface="Arial"/>
            </a:endParaRPr>
          </a:p>
        </p:txBody>
      </p:sp>
      <p:sp>
        <p:nvSpPr>
          <p:cNvPr id="9" name="object 10">
            <a:extLst>
              <a:ext uri="{FF2B5EF4-FFF2-40B4-BE49-F238E27FC236}">
                <a16:creationId xmlns:a16="http://schemas.microsoft.com/office/drawing/2014/main" id="{1C3AEABA-9EAE-4EA5-A25F-017EFC01BCAB}"/>
              </a:ext>
            </a:extLst>
          </p:cNvPr>
          <p:cNvSpPr/>
          <p:nvPr/>
        </p:nvSpPr>
        <p:spPr>
          <a:xfrm>
            <a:off x="6930082" y="5098426"/>
            <a:ext cx="104139" cy="195580"/>
          </a:xfrm>
          <a:custGeom>
            <a:avLst/>
            <a:gdLst/>
            <a:ahLst/>
            <a:cxnLst/>
            <a:rect l="l" t="t" r="r" b="b"/>
            <a:pathLst>
              <a:path w="104139" h="195579">
                <a:moveTo>
                  <a:pt x="103826" y="0"/>
                </a:moveTo>
                <a:lnTo>
                  <a:pt x="0" y="0"/>
                </a:lnTo>
                <a:lnTo>
                  <a:pt x="0" y="195171"/>
                </a:lnTo>
                <a:lnTo>
                  <a:pt x="103826" y="195171"/>
                </a:lnTo>
                <a:lnTo>
                  <a:pt x="103826" y="0"/>
                </a:lnTo>
                <a:close/>
              </a:path>
            </a:pathLst>
          </a:custGeom>
          <a:solidFill>
            <a:srgbClr val="FFFFFF"/>
          </a:solidFill>
        </p:spPr>
        <p:txBody>
          <a:bodyPr wrap="square" lIns="0" tIns="0" rIns="0" bIns="0" rtlCol="0"/>
          <a:lstStyle/>
          <a:p>
            <a:endParaRPr/>
          </a:p>
        </p:txBody>
      </p:sp>
      <p:sp>
        <p:nvSpPr>
          <p:cNvPr id="10" name="object 11">
            <a:extLst>
              <a:ext uri="{FF2B5EF4-FFF2-40B4-BE49-F238E27FC236}">
                <a16:creationId xmlns:a16="http://schemas.microsoft.com/office/drawing/2014/main" id="{3D4B35ED-5E5B-47A8-9D6B-1AB7E5C67F13}"/>
              </a:ext>
            </a:extLst>
          </p:cNvPr>
          <p:cNvSpPr txBox="1"/>
          <p:nvPr/>
        </p:nvSpPr>
        <p:spPr>
          <a:xfrm>
            <a:off x="6938203" y="5079217"/>
            <a:ext cx="91440" cy="207010"/>
          </a:xfrm>
          <a:prstGeom prst="rect">
            <a:avLst/>
          </a:prstGeom>
        </p:spPr>
        <p:txBody>
          <a:bodyPr vert="horz" wrap="square" lIns="0" tIns="11430" rIns="0" bIns="0" rtlCol="0">
            <a:spAutoFit/>
          </a:bodyPr>
          <a:lstStyle/>
          <a:p>
            <a:pPr>
              <a:lnSpc>
                <a:spcPct val="100000"/>
              </a:lnSpc>
              <a:spcBef>
                <a:spcPts val="90"/>
              </a:spcBef>
            </a:pPr>
            <a:r>
              <a:rPr sz="1200" spc="-50" dirty="0">
                <a:latin typeface="Arial"/>
                <a:cs typeface="Arial"/>
              </a:rPr>
              <a:t>2</a:t>
            </a:r>
            <a:endParaRPr sz="1200">
              <a:latin typeface="Arial"/>
              <a:cs typeface="Arial"/>
            </a:endParaRPr>
          </a:p>
        </p:txBody>
      </p:sp>
      <p:sp>
        <p:nvSpPr>
          <p:cNvPr id="11" name="object 12">
            <a:extLst>
              <a:ext uri="{FF2B5EF4-FFF2-40B4-BE49-F238E27FC236}">
                <a16:creationId xmlns:a16="http://schemas.microsoft.com/office/drawing/2014/main" id="{60057ED9-9C82-4E42-A420-B80394815CEE}"/>
              </a:ext>
            </a:extLst>
          </p:cNvPr>
          <p:cNvSpPr/>
          <p:nvPr/>
        </p:nvSpPr>
        <p:spPr>
          <a:xfrm>
            <a:off x="7743860" y="4985050"/>
            <a:ext cx="1156335" cy="459740"/>
          </a:xfrm>
          <a:custGeom>
            <a:avLst/>
            <a:gdLst/>
            <a:ahLst/>
            <a:cxnLst/>
            <a:rect l="l" t="t" r="r" b="b"/>
            <a:pathLst>
              <a:path w="1156335" h="459739">
                <a:moveTo>
                  <a:pt x="732028" y="0"/>
                </a:moveTo>
                <a:lnTo>
                  <a:pt x="557428" y="0"/>
                </a:lnTo>
                <a:lnTo>
                  <a:pt x="557428" y="195160"/>
                </a:lnTo>
                <a:lnTo>
                  <a:pt x="732028" y="195160"/>
                </a:lnTo>
                <a:lnTo>
                  <a:pt x="732028" y="0"/>
                </a:lnTo>
                <a:close/>
              </a:path>
              <a:path w="1156335" h="459739">
                <a:moveTo>
                  <a:pt x="1156017" y="264566"/>
                </a:moveTo>
                <a:lnTo>
                  <a:pt x="0" y="264566"/>
                </a:lnTo>
                <a:lnTo>
                  <a:pt x="0" y="459740"/>
                </a:lnTo>
                <a:lnTo>
                  <a:pt x="1156017" y="459740"/>
                </a:lnTo>
                <a:lnTo>
                  <a:pt x="1156017" y="264566"/>
                </a:lnTo>
                <a:close/>
              </a:path>
            </a:pathLst>
          </a:custGeom>
          <a:solidFill>
            <a:srgbClr val="FFFFFF"/>
          </a:solidFill>
        </p:spPr>
        <p:txBody>
          <a:bodyPr wrap="square" lIns="0" tIns="0" rIns="0" bIns="0" rtlCol="0"/>
          <a:lstStyle/>
          <a:p>
            <a:endParaRPr/>
          </a:p>
        </p:txBody>
      </p:sp>
      <p:sp>
        <p:nvSpPr>
          <p:cNvPr id="12" name="object 13">
            <a:extLst>
              <a:ext uri="{FF2B5EF4-FFF2-40B4-BE49-F238E27FC236}">
                <a16:creationId xmlns:a16="http://schemas.microsoft.com/office/drawing/2014/main" id="{20E8AB84-778D-497F-A528-3F90D8BF693B}"/>
              </a:ext>
            </a:extLst>
          </p:cNvPr>
          <p:cNvSpPr txBox="1"/>
          <p:nvPr/>
        </p:nvSpPr>
        <p:spPr>
          <a:xfrm>
            <a:off x="7751988" y="4882681"/>
            <a:ext cx="1148080" cy="554990"/>
          </a:xfrm>
          <a:prstGeom prst="rect">
            <a:avLst/>
          </a:prstGeom>
        </p:spPr>
        <p:txBody>
          <a:bodyPr vert="horz" wrap="square" lIns="0" tIns="12700" rIns="0" bIns="0" rtlCol="0">
            <a:spAutoFit/>
          </a:bodyPr>
          <a:lstStyle/>
          <a:p>
            <a:pPr marR="5080" indent="556895">
              <a:lnSpc>
                <a:spcPct val="144700"/>
              </a:lnSpc>
              <a:spcBef>
                <a:spcPts val="100"/>
              </a:spcBef>
            </a:pPr>
            <a:r>
              <a:rPr sz="1200" spc="-50" dirty="0">
                <a:latin typeface="Arial"/>
                <a:cs typeface="Arial"/>
              </a:rPr>
              <a:t>hv  </a:t>
            </a:r>
            <a:r>
              <a:rPr sz="1200" spc="-45" dirty="0">
                <a:latin typeface="Arial"/>
                <a:cs typeface="Arial"/>
              </a:rPr>
              <a:t>Ketonic</a:t>
            </a:r>
            <a:r>
              <a:rPr sz="1200" spc="-80" dirty="0">
                <a:latin typeface="Arial"/>
                <a:cs typeface="Arial"/>
              </a:rPr>
              <a:t> </a:t>
            </a:r>
            <a:r>
              <a:rPr sz="1200" spc="-40" dirty="0">
                <a:latin typeface="Arial"/>
                <a:cs typeface="Arial"/>
              </a:rPr>
              <a:t>Sensitizer</a:t>
            </a:r>
            <a:endParaRPr sz="1200">
              <a:latin typeface="Arial"/>
              <a:cs typeface="Arial"/>
            </a:endParaRPr>
          </a:p>
        </p:txBody>
      </p:sp>
      <p:sp>
        <p:nvSpPr>
          <p:cNvPr id="13" name="object 14">
            <a:extLst>
              <a:ext uri="{FF2B5EF4-FFF2-40B4-BE49-F238E27FC236}">
                <a16:creationId xmlns:a16="http://schemas.microsoft.com/office/drawing/2014/main" id="{76B6A6FE-5B92-4143-9CCC-D9B319C234E2}"/>
              </a:ext>
            </a:extLst>
          </p:cNvPr>
          <p:cNvSpPr/>
          <p:nvPr/>
        </p:nvSpPr>
        <p:spPr>
          <a:xfrm>
            <a:off x="9636806" y="5561876"/>
            <a:ext cx="271780" cy="195580"/>
          </a:xfrm>
          <a:custGeom>
            <a:avLst/>
            <a:gdLst/>
            <a:ahLst/>
            <a:cxnLst/>
            <a:rect l="l" t="t" r="r" b="b"/>
            <a:pathLst>
              <a:path w="271779" h="195579">
                <a:moveTo>
                  <a:pt x="271744" y="0"/>
                </a:moveTo>
                <a:lnTo>
                  <a:pt x="0" y="0"/>
                </a:lnTo>
                <a:lnTo>
                  <a:pt x="0" y="195171"/>
                </a:lnTo>
                <a:lnTo>
                  <a:pt x="271744" y="195171"/>
                </a:lnTo>
                <a:lnTo>
                  <a:pt x="271744" y="0"/>
                </a:lnTo>
                <a:close/>
              </a:path>
            </a:pathLst>
          </a:custGeom>
          <a:solidFill>
            <a:srgbClr val="FFFFFF"/>
          </a:solidFill>
        </p:spPr>
        <p:txBody>
          <a:bodyPr wrap="square" lIns="0" tIns="0" rIns="0" bIns="0" rtlCol="0"/>
          <a:lstStyle/>
          <a:p>
            <a:endParaRPr/>
          </a:p>
        </p:txBody>
      </p:sp>
      <p:sp>
        <p:nvSpPr>
          <p:cNvPr id="14" name="object 15">
            <a:extLst>
              <a:ext uri="{FF2B5EF4-FFF2-40B4-BE49-F238E27FC236}">
                <a16:creationId xmlns:a16="http://schemas.microsoft.com/office/drawing/2014/main" id="{819A6F4C-3164-4983-ADE8-C2F2ECB0E232}"/>
              </a:ext>
            </a:extLst>
          </p:cNvPr>
          <p:cNvSpPr txBox="1"/>
          <p:nvPr/>
        </p:nvSpPr>
        <p:spPr>
          <a:xfrm>
            <a:off x="9645174" y="5542669"/>
            <a:ext cx="262890" cy="207010"/>
          </a:xfrm>
          <a:prstGeom prst="rect">
            <a:avLst/>
          </a:prstGeom>
        </p:spPr>
        <p:txBody>
          <a:bodyPr vert="horz" wrap="square" lIns="0" tIns="11430" rIns="0" bIns="0" rtlCol="0">
            <a:spAutoFit/>
          </a:bodyPr>
          <a:lstStyle/>
          <a:p>
            <a:pPr>
              <a:lnSpc>
                <a:spcPct val="100000"/>
              </a:lnSpc>
              <a:spcBef>
                <a:spcPts val="90"/>
              </a:spcBef>
            </a:pPr>
            <a:r>
              <a:rPr sz="1200" spc="-75" dirty="0">
                <a:latin typeface="Arial"/>
                <a:cs typeface="Arial"/>
              </a:rPr>
              <a:t>C</a:t>
            </a:r>
            <a:r>
              <a:rPr sz="1200" spc="-30" dirty="0">
                <a:latin typeface="Arial"/>
                <a:cs typeface="Arial"/>
              </a:rPr>
              <a:t>i</a:t>
            </a:r>
            <a:r>
              <a:rPr sz="1200" spc="-40" dirty="0">
                <a:latin typeface="Arial"/>
                <a:cs typeface="Arial"/>
              </a:rPr>
              <a:t>s-</a:t>
            </a:r>
            <a:endParaRPr sz="1200">
              <a:latin typeface="Arial"/>
              <a:cs typeface="Arial"/>
            </a:endParaRPr>
          </a:p>
        </p:txBody>
      </p:sp>
      <p:sp>
        <p:nvSpPr>
          <p:cNvPr id="15" name="object 16">
            <a:extLst>
              <a:ext uri="{FF2B5EF4-FFF2-40B4-BE49-F238E27FC236}">
                <a16:creationId xmlns:a16="http://schemas.microsoft.com/office/drawing/2014/main" id="{7891B7AD-9D14-4F4E-9B5A-4A7C7D7BC9C1}"/>
              </a:ext>
            </a:extLst>
          </p:cNvPr>
          <p:cNvSpPr/>
          <p:nvPr/>
        </p:nvSpPr>
        <p:spPr>
          <a:xfrm>
            <a:off x="10582892" y="5552893"/>
            <a:ext cx="431800" cy="195580"/>
          </a:xfrm>
          <a:custGeom>
            <a:avLst/>
            <a:gdLst/>
            <a:ahLst/>
            <a:cxnLst/>
            <a:rect l="l" t="t" r="r" b="b"/>
            <a:pathLst>
              <a:path w="431800" h="195579">
                <a:moveTo>
                  <a:pt x="431260" y="0"/>
                </a:moveTo>
                <a:lnTo>
                  <a:pt x="0" y="0"/>
                </a:lnTo>
                <a:lnTo>
                  <a:pt x="0" y="195171"/>
                </a:lnTo>
                <a:lnTo>
                  <a:pt x="431260" y="195171"/>
                </a:lnTo>
                <a:lnTo>
                  <a:pt x="431260" y="0"/>
                </a:lnTo>
                <a:close/>
              </a:path>
            </a:pathLst>
          </a:custGeom>
          <a:solidFill>
            <a:srgbClr val="FFFFFF"/>
          </a:solidFill>
        </p:spPr>
        <p:txBody>
          <a:bodyPr wrap="square" lIns="0" tIns="0" rIns="0" bIns="0" rtlCol="0"/>
          <a:lstStyle/>
          <a:p>
            <a:endParaRPr/>
          </a:p>
        </p:txBody>
      </p:sp>
      <p:sp>
        <p:nvSpPr>
          <p:cNvPr id="16" name="object 17">
            <a:extLst>
              <a:ext uri="{FF2B5EF4-FFF2-40B4-BE49-F238E27FC236}">
                <a16:creationId xmlns:a16="http://schemas.microsoft.com/office/drawing/2014/main" id="{1795BB20-A10B-47A2-BC89-98460D1F2F1C}"/>
              </a:ext>
            </a:extLst>
          </p:cNvPr>
          <p:cNvSpPr txBox="1"/>
          <p:nvPr/>
        </p:nvSpPr>
        <p:spPr>
          <a:xfrm>
            <a:off x="10591261" y="5533995"/>
            <a:ext cx="423545" cy="207010"/>
          </a:xfrm>
          <a:prstGeom prst="rect">
            <a:avLst/>
          </a:prstGeom>
        </p:spPr>
        <p:txBody>
          <a:bodyPr vert="horz" wrap="square" lIns="0" tIns="11430" rIns="0" bIns="0" rtlCol="0">
            <a:spAutoFit/>
          </a:bodyPr>
          <a:lstStyle/>
          <a:p>
            <a:pPr>
              <a:lnSpc>
                <a:spcPct val="100000"/>
              </a:lnSpc>
              <a:spcBef>
                <a:spcPts val="90"/>
              </a:spcBef>
            </a:pPr>
            <a:r>
              <a:rPr sz="1200" spc="-45" dirty="0">
                <a:latin typeface="Arial"/>
                <a:cs typeface="Arial"/>
              </a:rPr>
              <a:t>Trans-</a:t>
            </a:r>
            <a:endParaRPr sz="1200">
              <a:latin typeface="Arial"/>
              <a:cs typeface="Arial"/>
            </a:endParaRPr>
          </a:p>
        </p:txBody>
      </p:sp>
      <p:grpSp>
        <p:nvGrpSpPr>
          <p:cNvPr id="17" name="object 18">
            <a:extLst>
              <a:ext uri="{FF2B5EF4-FFF2-40B4-BE49-F238E27FC236}">
                <a16:creationId xmlns:a16="http://schemas.microsoft.com/office/drawing/2014/main" id="{19479647-000C-4F5B-9579-F63949F6913D}"/>
              </a:ext>
            </a:extLst>
          </p:cNvPr>
          <p:cNvGrpSpPr/>
          <p:nvPr/>
        </p:nvGrpSpPr>
        <p:grpSpPr>
          <a:xfrm>
            <a:off x="2780230" y="4787464"/>
            <a:ext cx="3886200" cy="923925"/>
            <a:chOff x="190499" y="4466844"/>
            <a:chExt cx="3886200" cy="923925"/>
          </a:xfrm>
        </p:grpSpPr>
        <p:sp>
          <p:nvSpPr>
            <p:cNvPr id="18" name="object 19">
              <a:extLst>
                <a:ext uri="{FF2B5EF4-FFF2-40B4-BE49-F238E27FC236}">
                  <a16:creationId xmlns:a16="http://schemas.microsoft.com/office/drawing/2014/main" id="{1322E405-B91A-4204-B76D-AA96197E9BF5}"/>
                </a:ext>
              </a:extLst>
            </p:cNvPr>
            <p:cNvSpPr/>
            <p:nvPr/>
          </p:nvSpPr>
          <p:spPr>
            <a:xfrm>
              <a:off x="190500" y="4466844"/>
              <a:ext cx="3886200" cy="923544"/>
            </a:xfrm>
            <a:prstGeom prst="rect">
              <a:avLst/>
            </a:prstGeom>
            <a:blipFill>
              <a:blip r:embed="rId3" cstate="print"/>
              <a:stretch>
                <a:fillRect/>
              </a:stretch>
            </a:blipFill>
          </p:spPr>
          <p:txBody>
            <a:bodyPr wrap="square" lIns="0" tIns="0" rIns="0" bIns="0" rtlCol="0"/>
            <a:lstStyle/>
            <a:p>
              <a:endParaRPr/>
            </a:p>
          </p:txBody>
        </p:sp>
        <p:sp>
          <p:nvSpPr>
            <p:cNvPr id="19" name="object 20">
              <a:extLst>
                <a:ext uri="{FF2B5EF4-FFF2-40B4-BE49-F238E27FC236}">
                  <a16:creationId xmlns:a16="http://schemas.microsoft.com/office/drawing/2014/main" id="{0D4D24C7-2F27-4C7E-A6B8-AC028FE8155D}"/>
                </a:ext>
              </a:extLst>
            </p:cNvPr>
            <p:cNvSpPr/>
            <p:nvPr/>
          </p:nvSpPr>
          <p:spPr>
            <a:xfrm>
              <a:off x="438531" y="4560071"/>
              <a:ext cx="3556635" cy="727075"/>
            </a:xfrm>
            <a:custGeom>
              <a:avLst/>
              <a:gdLst/>
              <a:ahLst/>
              <a:cxnLst/>
              <a:rect l="l" t="t" r="r" b="b"/>
              <a:pathLst>
                <a:path w="3556635" h="727075">
                  <a:moveTo>
                    <a:pt x="2903653" y="57409"/>
                  </a:moveTo>
                  <a:lnTo>
                    <a:pt x="2684936" y="223565"/>
                  </a:lnTo>
                </a:path>
                <a:path w="3556635" h="727075">
                  <a:moveTo>
                    <a:pt x="2903653" y="57409"/>
                  </a:moveTo>
                  <a:lnTo>
                    <a:pt x="3121483" y="225187"/>
                  </a:lnTo>
                </a:path>
                <a:path w="3556635" h="727075">
                  <a:moveTo>
                    <a:pt x="3121483" y="225187"/>
                  </a:moveTo>
                  <a:lnTo>
                    <a:pt x="3121483" y="560329"/>
                  </a:lnTo>
                </a:path>
                <a:path w="3556635" h="727075">
                  <a:moveTo>
                    <a:pt x="2684936" y="223565"/>
                  </a:moveTo>
                  <a:lnTo>
                    <a:pt x="2684936" y="558707"/>
                  </a:lnTo>
                </a:path>
                <a:path w="3556635" h="727075">
                  <a:moveTo>
                    <a:pt x="2729567" y="262241"/>
                  </a:moveTo>
                  <a:lnTo>
                    <a:pt x="2729567" y="519601"/>
                  </a:lnTo>
                </a:path>
                <a:path w="3556635" h="727075">
                  <a:moveTo>
                    <a:pt x="2684936" y="558707"/>
                  </a:moveTo>
                  <a:lnTo>
                    <a:pt x="2901244" y="726475"/>
                  </a:lnTo>
                </a:path>
                <a:path w="3556635" h="727075">
                  <a:moveTo>
                    <a:pt x="3121483" y="560329"/>
                  </a:moveTo>
                  <a:lnTo>
                    <a:pt x="2901244" y="726475"/>
                  </a:lnTo>
                </a:path>
                <a:path w="3556635" h="727075">
                  <a:moveTo>
                    <a:pt x="3121483" y="225187"/>
                  </a:moveTo>
                  <a:lnTo>
                    <a:pt x="3338932" y="57409"/>
                  </a:lnTo>
                </a:path>
                <a:path w="3556635" h="727075">
                  <a:moveTo>
                    <a:pt x="3338932" y="57409"/>
                  </a:moveTo>
                  <a:lnTo>
                    <a:pt x="3556635" y="225187"/>
                  </a:lnTo>
                </a:path>
                <a:path w="3556635" h="727075">
                  <a:moveTo>
                    <a:pt x="3341468" y="128671"/>
                  </a:moveTo>
                  <a:lnTo>
                    <a:pt x="3533559" y="275679"/>
                  </a:lnTo>
                </a:path>
                <a:path w="3556635" h="727075">
                  <a:moveTo>
                    <a:pt x="219021" y="0"/>
                  </a:moveTo>
                  <a:lnTo>
                    <a:pt x="0" y="165742"/>
                  </a:lnTo>
                </a:path>
                <a:path w="3556635" h="727075">
                  <a:moveTo>
                    <a:pt x="240538" y="52527"/>
                  </a:moveTo>
                  <a:lnTo>
                    <a:pt x="47116" y="199536"/>
                  </a:lnTo>
                </a:path>
                <a:path w="3556635" h="727075">
                  <a:moveTo>
                    <a:pt x="0" y="165742"/>
                  </a:moveTo>
                  <a:lnTo>
                    <a:pt x="0" y="500884"/>
                  </a:lnTo>
                </a:path>
                <a:path w="3556635" h="727075">
                  <a:moveTo>
                    <a:pt x="0" y="500884"/>
                  </a:moveTo>
                  <a:lnTo>
                    <a:pt x="216523" y="668650"/>
                  </a:lnTo>
                </a:path>
                <a:path w="3556635" h="727075">
                  <a:moveTo>
                    <a:pt x="48358" y="470747"/>
                  </a:moveTo>
                  <a:lnTo>
                    <a:pt x="239295" y="617755"/>
                  </a:lnTo>
                </a:path>
              </a:pathLst>
            </a:custGeom>
            <a:ln w="10428">
              <a:solidFill>
                <a:srgbClr val="000000"/>
              </a:solidFill>
            </a:ln>
          </p:spPr>
          <p:txBody>
            <a:bodyPr wrap="square" lIns="0" tIns="0" rIns="0" bIns="0" rtlCol="0"/>
            <a:lstStyle/>
            <a:p>
              <a:endParaRPr/>
            </a:p>
          </p:txBody>
        </p:sp>
        <p:sp>
          <p:nvSpPr>
            <p:cNvPr id="20" name="object 21">
              <a:extLst>
                <a:ext uri="{FF2B5EF4-FFF2-40B4-BE49-F238E27FC236}">
                  <a16:creationId xmlns:a16="http://schemas.microsoft.com/office/drawing/2014/main" id="{D0027836-8D3F-4BA6-9690-B965C8591272}"/>
                </a:ext>
              </a:extLst>
            </p:cNvPr>
            <p:cNvSpPr/>
            <p:nvPr/>
          </p:nvSpPr>
          <p:spPr>
            <a:xfrm>
              <a:off x="2688315" y="4858159"/>
              <a:ext cx="95885" cy="57785"/>
            </a:xfrm>
            <a:custGeom>
              <a:avLst/>
              <a:gdLst/>
              <a:ahLst/>
              <a:cxnLst/>
              <a:rect l="l" t="t" r="r" b="b"/>
              <a:pathLst>
                <a:path w="95885" h="57785">
                  <a:moveTo>
                    <a:pt x="0" y="0"/>
                  </a:moveTo>
                  <a:lnTo>
                    <a:pt x="28021" y="28498"/>
                  </a:lnTo>
                  <a:lnTo>
                    <a:pt x="0" y="57409"/>
                  </a:lnTo>
                  <a:lnTo>
                    <a:pt x="95474" y="28498"/>
                  </a:lnTo>
                  <a:lnTo>
                    <a:pt x="0" y="0"/>
                  </a:lnTo>
                  <a:close/>
                </a:path>
              </a:pathLst>
            </a:custGeom>
            <a:solidFill>
              <a:srgbClr val="000000"/>
            </a:solidFill>
          </p:spPr>
          <p:txBody>
            <a:bodyPr wrap="square" lIns="0" tIns="0" rIns="0" bIns="0" rtlCol="0"/>
            <a:lstStyle/>
            <a:p>
              <a:endParaRPr/>
            </a:p>
          </p:txBody>
        </p:sp>
        <p:sp>
          <p:nvSpPr>
            <p:cNvPr id="21" name="object 22">
              <a:extLst>
                <a:ext uri="{FF2B5EF4-FFF2-40B4-BE49-F238E27FC236}">
                  <a16:creationId xmlns:a16="http://schemas.microsoft.com/office/drawing/2014/main" id="{6137A519-E0BC-46DC-BB19-0777EC9C3514}"/>
                </a:ext>
              </a:extLst>
            </p:cNvPr>
            <p:cNvSpPr/>
            <p:nvPr/>
          </p:nvSpPr>
          <p:spPr>
            <a:xfrm>
              <a:off x="1083728" y="4886657"/>
              <a:ext cx="1604645" cy="0"/>
            </a:xfrm>
            <a:custGeom>
              <a:avLst/>
              <a:gdLst/>
              <a:ahLst/>
              <a:cxnLst/>
              <a:rect l="l" t="t" r="r" b="b"/>
              <a:pathLst>
                <a:path w="1604645">
                  <a:moveTo>
                    <a:pt x="0" y="0"/>
                  </a:moveTo>
                  <a:lnTo>
                    <a:pt x="1604586" y="0"/>
                  </a:lnTo>
                </a:path>
              </a:pathLst>
            </a:custGeom>
            <a:ln w="11809">
              <a:solidFill>
                <a:srgbClr val="000000"/>
              </a:solidFill>
            </a:ln>
          </p:spPr>
          <p:txBody>
            <a:bodyPr wrap="square" lIns="0" tIns="0" rIns="0" bIns="0" rtlCol="0"/>
            <a:lstStyle/>
            <a:p>
              <a:endParaRPr/>
            </a:p>
          </p:txBody>
        </p:sp>
        <p:sp>
          <p:nvSpPr>
            <p:cNvPr id="22" name="object 23">
              <a:extLst>
                <a:ext uri="{FF2B5EF4-FFF2-40B4-BE49-F238E27FC236}">
                  <a16:creationId xmlns:a16="http://schemas.microsoft.com/office/drawing/2014/main" id="{CF2E490F-E046-441E-A891-733EB4C0E9EB}"/>
                </a:ext>
              </a:extLst>
            </p:cNvPr>
            <p:cNvSpPr/>
            <p:nvPr/>
          </p:nvSpPr>
          <p:spPr>
            <a:xfrm>
              <a:off x="2682652" y="4852496"/>
              <a:ext cx="106800" cy="68735"/>
            </a:xfrm>
            <a:prstGeom prst="rect">
              <a:avLst/>
            </a:prstGeom>
            <a:blipFill>
              <a:blip r:embed="rId4" cstate="print"/>
              <a:stretch>
                <a:fillRect/>
              </a:stretch>
            </a:blipFill>
          </p:spPr>
          <p:txBody>
            <a:bodyPr wrap="square" lIns="0" tIns="0" rIns="0" bIns="0" rtlCol="0"/>
            <a:lstStyle/>
            <a:p>
              <a:endParaRPr/>
            </a:p>
          </p:txBody>
        </p:sp>
        <p:sp>
          <p:nvSpPr>
            <p:cNvPr id="23" name="object 24">
              <a:extLst>
                <a:ext uri="{FF2B5EF4-FFF2-40B4-BE49-F238E27FC236}">
                  <a16:creationId xmlns:a16="http://schemas.microsoft.com/office/drawing/2014/main" id="{A506EEF1-08F0-4AB1-9B47-A75AC9474793}"/>
                </a:ext>
              </a:extLst>
            </p:cNvPr>
            <p:cNvSpPr/>
            <p:nvPr/>
          </p:nvSpPr>
          <p:spPr>
            <a:xfrm>
              <a:off x="1945183" y="4658209"/>
              <a:ext cx="107314" cy="125730"/>
            </a:xfrm>
            <a:custGeom>
              <a:avLst/>
              <a:gdLst/>
              <a:ahLst/>
              <a:cxnLst/>
              <a:rect l="l" t="t" r="r" b="b"/>
              <a:pathLst>
                <a:path w="107314" h="125729">
                  <a:moveTo>
                    <a:pt x="107013" y="125427"/>
                  </a:moveTo>
                  <a:lnTo>
                    <a:pt x="0" y="125427"/>
                  </a:lnTo>
                </a:path>
                <a:path w="107314" h="125729">
                  <a:moveTo>
                    <a:pt x="53633" y="0"/>
                  </a:moveTo>
                  <a:lnTo>
                    <a:pt x="107013" y="125427"/>
                  </a:lnTo>
                </a:path>
                <a:path w="107314" h="125729">
                  <a:moveTo>
                    <a:pt x="0" y="125427"/>
                  </a:moveTo>
                  <a:lnTo>
                    <a:pt x="53633" y="0"/>
                  </a:lnTo>
                </a:path>
              </a:pathLst>
            </a:custGeom>
            <a:ln w="10428">
              <a:solidFill>
                <a:srgbClr val="000000"/>
              </a:solidFill>
            </a:ln>
          </p:spPr>
          <p:txBody>
            <a:bodyPr wrap="square" lIns="0" tIns="0" rIns="0" bIns="0" rtlCol="0"/>
            <a:lstStyle/>
            <a:p>
              <a:endParaRPr/>
            </a:p>
          </p:txBody>
        </p:sp>
        <p:sp>
          <p:nvSpPr>
            <p:cNvPr id="24" name="object 25">
              <a:extLst>
                <a:ext uri="{FF2B5EF4-FFF2-40B4-BE49-F238E27FC236}">
                  <a16:creationId xmlns:a16="http://schemas.microsoft.com/office/drawing/2014/main" id="{99DCB6BC-5CBD-4913-91DF-D007E2313FFD}"/>
                </a:ext>
              </a:extLst>
            </p:cNvPr>
            <p:cNvSpPr/>
            <p:nvPr/>
          </p:nvSpPr>
          <p:spPr>
            <a:xfrm>
              <a:off x="190499" y="4788519"/>
              <a:ext cx="112395" cy="262890"/>
            </a:xfrm>
            <a:custGeom>
              <a:avLst/>
              <a:gdLst/>
              <a:ahLst/>
              <a:cxnLst/>
              <a:rect l="l" t="t" r="r" b="b"/>
              <a:pathLst>
                <a:path w="112395" h="262889">
                  <a:moveTo>
                    <a:pt x="112004" y="0"/>
                  </a:moveTo>
                  <a:lnTo>
                    <a:pt x="0" y="0"/>
                  </a:lnTo>
                  <a:lnTo>
                    <a:pt x="0" y="262655"/>
                  </a:lnTo>
                  <a:lnTo>
                    <a:pt x="112004" y="262655"/>
                  </a:lnTo>
                  <a:lnTo>
                    <a:pt x="112004" y="0"/>
                  </a:lnTo>
                  <a:close/>
                </a:path>
              </a:pathLst>
            </a:custGeom>
            <a:solidFill>
              <a:srgbClr val="FFFFFF"/>
            </a:solidFill>
          </p:spPr>
          <p:txBody>
            <a:bodyPr wrap="square" lIns="0" tIns="0" rIns="0" bIns="0" rtlCol="0"/>
            <a:lstStyle/>
            <a:p>
              <a:endParaRPr/>
            </a:p>
          </p:txBody>
        </p:sp>
      </p:grpSp>
      <p:sp>
        <p:nvSpPr>
          <p:cNvPr id="25" name="object 26">
            <a:extLst>
              <a:ext uri="{FF2B5EF4-FFF2-40B4-BE49-F238E27FC236}">
                <a16:creationId xmlns:a16="http://schemas.microsoft.com/office/drawing/2014/main" id="{A4245B74-CD42-46A9-9450-4A2E1A581744}"/>
              </a:ext>
            </a:extLst>
          </p:cNvPr>
          <p:cNvSpPr txBox="1"/>
          <p:nvPr/>
        </p:nvSpPr>
        <p:spPr>
          <a:xfrm>
            <a:off x="2780230" y="4787464"/>
            <a:ext cx="3886200" cy="923925"/>
          </a:xfrm>
          <a:prstGeom prst="rect">
            <a:avLst/>
          </a:prstGeom>
        </p:spPr>
        <p:txBody>
          <a:bodyPr vert="horz" wrap="square" lIns="0" tIns="6350" rIns="0" bIns="0" rtlCol="0">
            <a:spAutoFit/>
          </a:bodyPr>
          <a:lstStyle/>
          <a:p>
            <a:pPr>
              <a:lnSpc>
                <a:spcPct val="100000"/>
              </a:lnSpc>
              <a:spcBef>
                <a:spcPts val="50"/>
              </a:spcBef>
            </a:pPr>
            <a:endParaRPr sz="2100">
              <a:latin typeface="Times New Roman"/>
              <a:cs typeface="Times New Roman"/>
            </a:endParaRPr>
          </a:p>
          <a:p>
            <a:pPr marL="8890">
              <a:lnSpc>
                <a:spcPct val="100000"/>
              </a:lnSpc>
            </a:pPr>
            <a:r>
              <a:rPr sz="1600" spc="-210" dirty="0">
                <a:latin typeface="Arial"/>
                <a:cs typeface="Arial"/>
              </a:rPr>
              <a:t>2</a:t>
            </a:r>
            <a:endParaRPr sz="1600">
              <a:latin typeface="Arial"/>
              <a:cs typeface="Arial"/>
            </a:endParaRPr>
          </a:p>
        </p:txBody>
      </p:sp>
      <p:sp>
        <p:nvSpPr>
          <p:cNvPr id="26" name="object 28">
            <a:extLst>
              <a:ext uri="{FF2B5EF4-FFF2-40B4-BE49-F238E27FC236}">
                <a16:creationId xmlns:a16="http://schemas.microsoft.com/office/drawing/2014/main" id="{45A6BB07-1187-4A30-A2C8-1739A6630964}"/>
              </a:ext>
            </a:extLst>
          </p:cNvPr>
          <p:cNvSpPr txBox="1"/>
          <p:nvPr/>
        </p:nvSpPr>
        <p:spPr>
          <a:xfrm>
            <a:off x="6056831" y="1801884"/>
            <a:ext cx="2209800" cy="399415"/>
          </a:xfrm>
          <a:prstGeom prst="rect">
            <a:avLst/>
          </a:prstGeom>
          <a:solidFill>
            <a:srgbClr val="99FFCC"/>
          </a:solidFill>
          <a:ln w="9144">
            <a:solidFill>
              <a:srgbClr val="00FF99"/>
            </a:solidFill>
          </a:ln>
        </p:spPr>
        <p:txBody>
          <a:bodyPr vert="horz" wrap="square" lIns="0" tIns="30480" rIns="0" bIns="0" rtlCol="0">
            <a:spAutoFit/>
          </a:bodyPr>
          <a:lstStyle/>
          <a:p>
            <a:pPr marL="90805">
              <a:lnSpc>
                <a:spcPct val="100000"/>
              </a:lnSpc>
              <a:spcBef>
                <a:spcPts val="240"/>
              </a:spcBef>
            </a:pPr>
            <a:r>
              <a:rPr sz="2000" b="1" dirty="0">
                <a:solidFill>
                  <a:srgbClr val="C00000"/>
                </a:solidFill>
                <a:latin typeface="Times New Roman"/>
                <a:cs typeface="Times New Roman"/>
              </a:rPr>
              <a:t>activated</a:t>
            </a:r>
            <a:r>
              <a:rPr sz="2000" b="1" spc="-65" dirty="0">
                <a:solidFill>
                  <a:srgbClr val="C00000"/>
                </a:solidFill>
                <a:latin typeface="Times New Roman"/>
                <a:cs typeface="Times New Roman"/>
              </a:rPr>
              <a:t> </a:t>
            </a:r>
            <a:r>
              <a:rPr sz="2000" b="1" dirty="0">
                <a:solidFill>
                  <a:srgbClr val="C00000"/>
                </a:solidFill>
                <a:latin typeface="Times New Roman"/>
                <a:cs typeface="Times New Roman"/>
              </a:rPr>
              <a:t>molecule</a:t>
            </a:r>
            <a:endParaRPr sz="2000" dirty="0">
              <a:latin typeface="Times New Roman"/>
              <a:cs typeface="Times New Roman"/>
            </a:endParaRPr>
          </a:p>
        </p:txBody>
      </p:sp>
      <p:grpSp>
        <p:nvGrpSpPr>
          <p:cNvPr id="27" name="object 29">
            <a:extLst>
              <a:ext uri="{FF2B5EF4-FFF2-40B4-BE49-F238E27FC236}">
                <a16:creationId xmlns:a16="http://schemas.microsoft.com/office/drawing/2014/main" id="{EBE06E62-C1B4-4630-9F26-57729577E9DD}"/>
              </a:ext>
            </a:extLst>
          </p:cNvPr>
          <p:cNvGrpSpPr/>
          <p:nvPr/>
        </p:nvGrpSpPr>
        <p:grpSpPr>
          <a:xfrm>
            <a:off x="5323786" y="916503"/>
            <a:ext cx="3676015" cy="899160"/>
            <a:chOff x="2734055" y="595883"/>
            <a:chExt cx="3676015" cy="899160"/>
          </a:xfrm>
        </p:grpSpPr>
        <p:sp>
          <p:nvSpPr>
            <p:cNvPr id="28" name="object 30">
              <a:extLst>
                <a:ext uri="{FF2B5EF4-FFF2-40B4-BE49-F238E27FC236}">
                  <a16:creationId xmlns:a16="http://schemas.microsoft.com/office/drawing/2014/main" id="{8A93641C-4CD0-4AF4-9376-22DE897EB644}"/>
                </a:ext>
              </a:extLst>
            </p:cNvPr>
            <p:cNvSpPr/>
            <p:nvPr/>
          </p:nvSpPr>
          <p:spPr>
            <a:xfrm>
              <a:off x="4267961" y="1081277"/>
              <a:ext cx="609600" cy="401320"/>
            </a:xfrm>
            <a:custGeom>
              <a:avLst/>
              <a:gdLst/>
              <a:ahLst/>
              <a:cxnLst/>
              <a:rect l="l" t="t" r="r" b="b"/>
              <a:pathLst>
                <a:path w="609600" h="401319">
                  <a:moveTo>
                    <a:pt x="457200" y="0"/>
                  </a:moveTo>
                  <a:lnTo>
                    <a:pt x="152400" y="0"/>
                  </a:lnTo>
                  <a:lnTo>
                    <a:pt x="152400" y="200406"/>
                  </a:lnTo>
                  <a:lnTo>
                    <a:pt x="0" y="200406"/>
                  </a:lnTo>
                  <a:lnTo>
                    <a:pt x="304800" y="400812"/>
                  </a:lnTo>
                  <a:lnTo>
                    <a:pt x="609600" y="200406"/>
                  </a:lnTo>
                  <a:lnTo>
                    <a:pt x="457200" y="200406"/>
                  </a:lnTo>
                  <a:lnTo>
                    <a:pt x="457200" y="0"/>
                  </a:lnTo>
                  <a:close/>
                </a:path>
              </a:pathLst>
            </a:custGeom>
            <a:solidFill>
              <a:srgbClr val="FFFFFF"/>
            </a:solidFill>
          </p:spPr>
          <p:txBody>
            <a:bodyPr wrap="square" lIns="0" tIns="0" rIns="0" bIns="0" rtlCol="0"/>
            <a:lstStyle/>
            <a:p>
              <a:endParaRPr/>
            </a:p>
          </p:txBody>
        </p:sp>
        <p:sp>
          <p:nvSpPr>
            <p:cNvPr id="29" name="object 31">
              <a:extLst>
                <a:ext uri="{FF2B5EF4-FFF2-40B4-BE49-F238E27FC236}">
                  <a16:creationId xmlns:a16="http://schemas.microsoft.com/office/drawing/2014/main" id="{BC22C23F-4B1D-4493-B628-9586798D58E3}"/>
                </a:ext>
              </a:extLst>
            </p:cNvPr>
            <p:cNvSpPr/>
            <p:nvPr/>
          </p:nvSpPr>
          <p:spPr>
            <a:xfrm>
              <a:off x="4267961" y="1081277"/>
              <a:ext cx="609600" cy="401320"/>
            </a:xfrm>
            <a:custGeom>
              <a:avLst/>
              <a:gdLst/>
              <a:ahLst/>
              <a:cxnLst/>
              <a:rect l="l" t="t" r="r" b="b"/>
              <a:pathLst>
                <a:path w="609600" h="401319">
                  <a:moveTo>
                    <a:pt x="0" y="200406"/>
                  </a:moveTo>
                  <a:lnTo>
                    <a:pt x="152400" y="200406"/>
                  </a:lnTo>
                  <a:lnTo>
                    <a:pt x="152400" y="0"/>
                  </a:lnTo>
                  <a:lnTo>
                    <a:pt x="457200" y="0"/>
                  </a:lnTo>
                  <a:lnTo>
                    <a:pt x="457200" y="200406"/>
                  </a:lnTo>
                  <a:lnTo>
                    <a:pt x="609600" y="200406"/>
                  </a:lnTo>
                  <a:lnTo>
                    <a:pt x="304800" y="400812"/>
                  </a:lnTo>
                  <a:lnTo>
                    <a:pt x="0" y="200406"/>
                  </a:lnTo>
                  <a:close/>
                </a:path>
              </a:pathLst>
            </a:custGeom>
            <a:ln w="25908">
              <a:solidFill>
                <a:srgbClr val="FFFF00"/>
              </a:solidFill>
            </a:ln>
          </p:spPr>
          <p:txBody>
            <a:bodyPr wrap="square" lIns="0" tIns="0" rIns="0" bIns="0" rtlCol="0"/>
            <a:lstStyle/>
            <a:p>
              <a:endParaRPr/>
            </a:p>
          </p:txBody>
        </p:sp>
        <p:sp>
          <p:nvSpPr>
            <p:cNvPr id="30" name="object 32">
              <a:extLst>
                <a:ext uri="{FF2B5EF4-FFF2-40B4-BE49-F238E27FC236}">
                  <a16:creationId xmlns:a16="http://schemas.microsoft.com/office/drawing/2014/main" id="{5C841CF6-E928-4F7D-BE9E-E5AFC74A8DA4}"/>
                </a:ext>
              </a:extLst>
            </p:cNvPr>
            <p:cNvSpPr/>
            <p:nvPr/>
          </p:nvSpPr>
          <p:spPr>
            <a:xfrm>
              <a:off x="2734055" y="595883"/>
              <a:ext cx="3675888" cy="551688"/>
            </a:xfrm>
            <a:prstGeom prst="rect">
              <a:avLst/>
            </a:prstGeom>
            <a:blipFill>
              <a:blip r:embed="rId5" cstate="print"/>
              <a:stretch>
                <a:fillRect/>
              </a:stretch>
            </a:blipFill>
          </p:spPr>
          <p:txBody>
            <a:bodyPr wrap="square" lIns="0" tIns="0" rIns="0" bIns="0" rtlCol="0"/>
            <a:lstStyle/>
            <a:p>
              <a:endParaRPr/>
            </a:p>
          </p:txBody>
        </p:sp>
        <p:sp>
          <p:nvSpPr>
            <p:cNvPr id="31" name="object 33">
              <a:extLst>
                <a:ext uri="{FF2B5EF4-FFF2-40B4-BE49-F238E27FC236}">
                  <a16:creationId xmlns:a16="http://schemas.microsoft.com/office/drawing/2014/main" id="{B8F4A7BF-59B1-41E7-A4D8-80464560CB7B}"/>
                </a:ext>
              </a:extLst>
            </p:cNvPr>
            <p:cNvSpPr/>
            <p:nvPr/>
          </p:nvSpPr>
          <p:spPr>
            <a:xfrm>
              <a:off x="3410711" y="617219"/>
              <a:ext cx="2321052" cy="565403"/>
            </a:xfrm>
            <a:prstGeom prst="rect">
              <a:avLst/>
            </a:prstGeom>
            <a:blipFill>
              <a:blip r:embed="rId6" cstate="print"/>
              <a:stretch>
                <a:fillRect/>
              </a:stretch>
            </a:blipFill>
          </p:spPr>
          <p:txBody>
            <a:bodyPr wrap="square" lIns="0" tIns="0" rIns="0" bIns="0" rtlCol="0"/>
            <a:lstStyle/>
            <a:p>
              <a:endParaRPr/>
            </a:p>
          </p:txBody>
        </p:sp>
        <p:sp>
          <p:nvSpPr>
            <p:cNvPr id="32" name="object 34">
              <a:extLst>
                <a:ext uri="{FF2B5EF4-FFF2-40B4-BE49-F238E27FC236}">
                  <a16:creationId xmlns:a16="http://schemas.microsoft.com/office/drawing/2014/main" id="{810FA363-A4FE-46F4-9508-895C19CC2145}"/>
                </a:ext>
              </a:extLst>
            </p:cNvPr>
            <p:cNvSpPr/>
            <p:nvPr/>
          </p:nvSpPr>
          <p:spPr>
            <a:xfrm>
              <a:off x="2781299" y="623315"/>
              <a:ext cx="3581400" cy="457200"/>
            </a:xfrm>
            <a:prstGeom prst="rect">
              <a:avLst/>
            </a:prstGeom>
            <a:blipFill>
              <a:blip r:embed="rId7" cstate="print"/>
              <a:stretch>
                <a:fillRect/>
              </a:stretch>
            </a:blipFill>
          </p:spPr>
          <p:txBody>
            <a:bodyPr wrap="square" lIns="0" tIns="0" rIns="0" bIns="0" rtlCol="0"/>
            <a:lstStyle/>
            <a:p>
              <a:endParaRPr/>
            </a:p>
          </p:txBody>
        </p:sp>
        <p:sp>
          <p:nvSpPr>
            <p:cNvPr id="33" name="object 35">
              <a:extLst>
                <a:ext uri="{FF2B5EF4-FFF2-40B4-BE49-F238E27FC236}">
                  <a16:creationId xmlns:a16="http://schemas.microsoft.com/office/drawing/2014/main" id="{A3E7BFEE-6A21-4BD9-B921-1A07C3139846}"/>
                </a:ext>
              </a:extLst>
            </p:cNvPr>
            <p:cNvSpPr/>
            <p:nvPr/>
          </p:nvSpPr>
          <p:spPr>
            <a:xfrm>
              <a:off x="2781299" y="623315"/>
              <a:ext cx="3581400" cy="457200"/>
            </a:xfrm>
            <a:custGeom>
              <a:avLst/>
              <a:gdLst/>
              <a:ahLst/>
              <a:cxnLst/>
              <a:rect l="l" t="t" r="r" b="b"/>
              <a:pathLst>
                <a:path w="3581400" h="457200">
                  <a:moveTo>
                    <a:pt x="0" y="76200"/>
                  </a:moveTo>
                  <a:lnTo>
                    <a:pt x="5994" y="46559"/>
                  </a:lnTo>
                  <a:lnTo>
                    <a:pt x="22336" y="22336"/>
                  </a:lnTo>
                  <a:lnTo>
                    <a:pt x="46559" y="5994"/>
                  </a:lnTo>
                  <a:lnTo>
                    <a:pt x="76200" y="0"/>
                  </a:lnTo>
                  <a:lnTo>
                    <a:pt x="3505200" y="0"/>
                  </a:lnTo>
                  <a:lnTo>
                    <a:pt x="3534840" y="5994"/>
                  </a:lnTo>
                  <a:lnTo>
                    <a:pt x="3559063" y="22336"/>
                  </a:lnTo>
                  <a:lnTo>
                    <a:pt x="3575405" y="46559"/>
                  </a:lnTo>
                  <a:lnTo>
                    <a:pt x="3581400" y="76200"/>
                  </a:lnTo>
                  <a:lnTo>
                    <a:pt x="3581400" y="381000"/>
                  </a:lnTo>
                  <a:lnTo>
                    <a:pt x="3575405" y="410640"/>
                  </a:lnTo>
                  <a:lnTo>
                    <a:pt x="3559063" y="434863"/>
                  </a:lnTo>
                  <a:lnTo>
                    <a:pt x="3534840" y="451205"/>
                  </a:lnTo>
                  <a:lnTo>
                    <a:pt x="3505200" y="457200"/>
                  </a:lnTo>
                  <a:lnTo>
                    <a:pt x="76200" y="457200"/>
                  </a:lnTo>
                  <a:lnTo>
                    <a:pt x="46559" y="451205"/>
                  </a:lnTo>
                  <a:lnTo>
                    <a:pt x="22336" y="434863"/>
                  </a:lnTo>
                  <a:lnTo>
                    <a:pt x="5994" y="410640"/>
                  </a:lnTo>
                  <a:lnTo>
                    <a:pt x="0" y="381000"/>
                  </a:lnTo>
                  <a:lnTo>
                    <a:pt x="0" y="76200"/>
                  </a:lnTo>
                  <a:close/>
                </a:path>
              </a:pathLst>
            </a:custGeom>
            <a:ln w="9144">
              <a:solidFill>
                <a:srgbClr val="BD4A47"/>
              </a:solidFill>
            </a:ln>
          </p:spPr>
          <p:txBody>
            <a:bodyPr wrap="square" lIns="0" tIns="0" rIns="0" bIns="0" rtlCol="0"/>
            <a:lstStyle/>
            <a:p>
              <a:endParaRPr/>
            </a:p>
          </p:txBody>
        </p:sp>
      </p:grpSp>
      <p:sp>
        <p:nvSpPr>
          <p:cNvPr id="34" name="object 36">
            <a:extLst>
              <a:ext uri="{FF2B5EF4-FFF2-40B4-BE49-F238E27FC236}">
                <a16:creationId xmlns:a16="http://schemas.microsoft.com/office/drawing/2014/main" id="{30EF0A7B-9FC0-44F2-9E60-1A14F37319F4}"/>
              </a:ext>
            </a:extLst>
          </p:cNvPr>
          <p:cNvSpPr txBox="1"/>
          <p:nvPr/>
        </p:nvSpPr>
        <p:spPr>
          <a:xfrm>
            <a:off x="6168209" y="1009595"/>
            <a:ext cx="1987550" cy="299720"/>
          </a:xfrm>
          <a:prstGeom prst="rect">
            <a:avLst/>
          </a:prstGeom>
        </p:spPr>
        <p:txBody>
          <a:bodyPr vert="horz" wrap="square" lIns="0" tIns="12700" rIns="0" bIns="0" rtlCol="0">
            <a:spAutoFit/>
          </a:bodyPr>
          <a:lstStyle/>
          <a:p>
            <a:pPr marL="12700">
              <a:lnSpc>
                <a:spcPct val="100000"/>
              </a:lnSpc>
              <a:spcBef>
                <a:spcPts val="100"/>
              </a:spcBef>
            </a:pPr>
            <a:r>
              <a:rPr sz="1800" b="1" dirty="0">
                <a:latin typeface="Times New Roman"/>
                <a:cs typeface="Times New Roman"/>
              </a:rPr>
              <a:t>Pericyclic</a:t>
            </a:r>
            <a:r>
              <a:rPr sz="1800" b="1" spc="-65" dirty="0">
                <a:latin typeface="Times New Roman"/>
                <a:cs typeface="Times New Roman"/>
              </a:rPr>
              <a:t> </a:t>
            </a:r>
            <a:r>
              <a:rPr sz="1800" b="1" spc="-5" dirty="0">
                <a:latin typeface="Times New Roman"/>
                <a:cs typeface="Times New Roman"/>
              </a:rPr>
              <a:t>Reactions</a:t>
            </a:r>
            <a:endParaRPr sz="1800" dirty="0">
              <a:latin typeface="Times New Roman"/>
              <a:cs typeface="Times New Roman"/>
            </a:endParaRPr>
          </a:p>
        </p:txBody>
      </p:sp>
      <p:sp>
        <p:nvSpPr>
          <p:cNvPr id="35" name="object 37">
            <a:extLst>
              <a:ext uri="{FF2B5EF4-FFF2-40B4-BE49-F238E27FC236}">
                <a16:creationId xmlns:a16="http://schemas.microsoft.com/office/drawing/2014/main" id="{9F1B0E5E-8F11-4F0E-B71B-4543AEB09466}"/>
              </a:ext>
            </a:extLst>
          </p:cNvPr>
          <p:cNvSpPr txBox="1"/>
          <p:nvPr/>
        </p:nvSpPr>
        <p:spPr>
          <a:xfrm>
            <a:off x="4537403" y="2478603"/>
            <a:ext cx="5564505" cy="370840"/>
          </a:xfrm>
          <a:prstGeom prst="rect">
            <a:avLst/>
          </a:prstGeom>
          <a:ln w="9144">
            <a:solidFill>
              <a:srgbClr val="FFFFFF"/>
            </a:solidFill>
          </a:ln>
        </p:spPr>
        <p:txBody>
          <a:bodyPr vert="horz" wrap="square" lIns="0" tIns="33019" rIns="0" bIns="0" rtlCol="0">
            <a:spAutoFit/>
          </a:bodyPr>
          <a:lstStyle/>
          <a:p>
            <a:pPr marL="92075">
              <a:lnSpc>
                <a:spcPct val="100000"/>
              </a:lnSpc>
              <a:spcBef>
                <a:spcPts val="259"/>
              </a:spcBef>
            </a:pPr>
            <a:r>
              <a:rPr sz="1800" b="1" spc="-5" dirty="0">
                <a:solidFill>
                  <a:srgbClr val="C00000"/>
                </a:solidFill>
                <a:latin typeface="Times New Roman"/>
                <a:cs typeface="Times New Roman"/>
              </a:rPr>
              <a:t>Electrons and </a:t>
            </a:r>
            <a:r>
              <a:rPr sz="1800" b="1" dirty="0">
                <a:solidFill>
                  <a:srgbClr val="C00000"/>
                </a:solidFill>
                <a:latin typeface="Times New Roman"/>
                <a:cs typeface="Times New Roman"/>
              </a:rPr>
              <a:t>molecular orbitals </a:t>
            </a:r>
            <a:r>
              <a:rPr sz="1800" b="1" spc="-5" dirty="0">
                <a:solidFill>
                  <a:srgbClr val="C00000"/>
                </a:solidFill>
                <a:latin typeface="Times New Roman"/>
                <a:cs typeface="Times New Roman"/>
              </a:rPr>
              <a:t>takes </a:t>
            </a:r>
            <a:r>
              <a:rPr sz="1800" b="1" dirty="0">
                <a:solidFill>
                  <a:srgbClr val="C00000"/>
                </a:solidFill>
                <a:latin typeface="Times New Roman"/>
                <a:cs typeface="Times New Roman"/>
              </a:rPr>
              <a:t>part </a:t>
            </a:r>
            <a:r>
              <a:rPr sz="1800" b="1" spc="-5" dirty="0">
                <a:solidFill>
                  <a:srgbClr val="C00000"/>
                </a:solidFill>
                <a:latin typeface="Times New Roman"/>
                <a:cs typeface="Times New Roman"/>
              </a:rPr>
              <a:t>in</a:t>
            </a:r>
            <a:r>
              <a:rPr sz="1800" b="1" spc="-70" dirty="0">
                <a:solidFill>
                  <a:srgbClr val="C00000"/>
                </a:solidFill>
                <a:latin typeface="Times New Roman"/>
                <a:cs typeface="Times New Roman"/>
              </a:rPr>
              <a:t> </a:t>
            </a:r>
            <a:r>
              <a:rPr sz="1800" b="1" spc="-5" dirty="0">
                <a:solidFill>
                  <a:srgbClr val="C00000"/>
                </a:solidFill>
                <a:latin typeface="Times New Roman"/>
                <a:cs typeface="Times New Roman"/>
              </a:rPr>
              <a:t>reaction</a:t>
            </a:r>
            <a:endParaRPr sz="1800" dirty="0">
              <a:latin typeface="Times New Roman"/>
              <a:cs typeface="Times New Roman"/>
            </a:endParaRPr>
          </a:p>
        </p:txBody>
      </p:sp>
      <p:sp>
        <p:nvSpPr>
          <p:cNvPr id="36" name="object 38">
            <a:extLst>
              <a:ext uri="{FF2B5EF4-FFF2-40B4-BE49-F238E27FC236}">
                <a16:creationId xmlns:a16="http://schemas.microsoft.com/office/drawing/2014/main" id="{A922BD87-A0EC-49D2-975A-0EF7A076112A}"/>
              </a:ext>
            </a:extLst>
          </p:cNvPr>
          <p:cNvSpPr txBox="1"/>
          <p:nvPr/>
        </p:nvSpPr>
        <p:spPr>
          <a:xfrm>
            <a:off x="9333431" y="4099378"/>
            <a:ext cx="902335" cy="369570"/>
          </a:xfrm>
          <a:prstGeom prst="rect">
            <a:avLst/>
          </a:prstGeom>
          <a:solidFill>
            <a:srgbClr val="EBF0DE"/>
          </a:solidFill>
          <a:ln w="9144">
            <a:solidFill>
              <a:srgbClr val="FF0000"/>
            </a:solidFill>
          </a:ln>
        </p:spPr>
        <p:txBody>
          <a:bodyPr vert="horz" wrap="square" lIns="0" tIns="32384" rIns="0" bIns="0" rtlCol="0">
            <a:spAutoFit/>
          </a:bodyPr>
          <a:lstStyle/>
          <a:p>
            <a:pPr marL="92075">
              <a:lnSpc>
                <a:spcPct val="100000"/>
              </a:lnSpc>
              <a:spcBef>
                <a:spcPts val="254"/>
              </a:spcBef>
            </a:pPr>
            <a:r>
              <a:rPr sz="1800" b="1" spc="-5" dirty="0">
                <a:solidFill>
                  <a:srgbClr val="C00000"/>
                </a:solidFill>
                <a:latin typeface="Times New Roman"/>
                <a:cs typeface="Times New Roman"/>
              </a:rPr>
              <a:t>LUMO</a:t>
            </a:r>
            <a:endParaRPr sz="1800" dirty="0">
              <a:latin typeface="Times New Roman"/>
              <a:cs typeface="Times New Roman"/>
            </a:endParaRPr>
          </a:p>
        </p:txBody>
      </p:sp>
      <p:grpSp>
        <p:nvGrpSpPr>
          <p:cNvPr id="37" name="object 39">
            <a:extLst>
              <a:ext uri="{FF2B5EF4-FFF2-40B4-BE49-F238E27FC236}">
                <a16:creationId xmlns:a16="http://schemas.microsoft.com/office/drawing/2014/main" id="{E099145A-C921-4976-AED5-D6BAD7F830A6}"/>
              </a:ext>
            </a:extLst>
          </p:cNvPr>
          <p:cNvGrpSpPr/>
          <p:nvPr/>
        </p:nvGrpSpPr>
        <p:grpSpPr>
          <a:xfrm>
            <a:off x="4185168" y="3182501"/>
            <a:ext cx="5734685" cy="191135"/>
            <a:chOff x="1595437" y="2861881"/>
            <a:chExt cx="5734685" cy="191135"/>
          </a:xfrm>
        </p:grpSpPr>
        <p:sp>
          <p:nvSpPr>
            <p:cNvPr id="38" name="object 40">
              <a:extLst>
                <a:ext uri="{FF2B5EF4-FFF2-40B4-BE49-F238E27FC236}">
                  <a16:creationId xmlns:a16="http://schemas.microsoft.com/office/drawing/2014/main" id="{BCE5220B-D92D-4D0A-9B17-0BF8389F7A8B}"/>
                </a:ext>
              </a:extLst>
            </p:cNvPr>
            <p:cNvSpPr/>
            <p:nvPr/>
          </p:nvSpPr>
          <p:spPr>
            <a:xfrm>
              <a:off x="1600200" y="2866644"/>
              <a:ext cx="5725160" cy="0"/>
            </a:xfrm>
            <a:custGeom>
              <a:avLst/>
              <a:gdLst/>
              <a:ahLst/>
              <a:cxnLst/>
              <a:rect l="l" t="t" r="r" b="b"/>
              <a:pathLst>
                <a:path w="5725159">
                  <a:moveTo>
                    <a:pt x="0" y="0"/>
                  </a:moveTo>
                  <a:lnTo>
                    <a:pt x="5725033" y="0"/>
                  </a:lnTo>
                </a:path>
              </a:pathLst>
            </a:custGeom>
            <a:ln w="9144">
              <a:solidFill>
                <a:srgbClr val="FF0000"/>
              </a:solidFill>
            </a:ln>
          </p:spPr>
          <p:txBody>
            <a:bodyPr wrap="square" lIns="0" tIns="0" rIns="0" bIns="0" rtlCol="0"/>
            <a:lstStyle/>
            <a:p>
              <a:endParaRPr/>
            </a:p>
          </p:txBody>
        </p:sp>
        <p:sp>
          <p:nvSpPr>
            <p:cNvPr id="39" name="object 41">
              <a:extLst>
                <a:ext uri="{FF2B5EF4-FFF2-40B4-BE49-F238E27FC236}">
                  <a16:creationId xmlns:a16="http://schemas.microsoft.com/office/drawing/2014/main" id="{E9D55267-2DD4-46D5-A801-E6D8D169E6C1}"/>
                </a:ext>
              </a:extLst>
            </p:cNvPr>
            <p:cNvSpPr/>
            <p:nvPr/>
          </p:nvSpPr>
          <p:spPr>
            <a:xfrm>
              <a:off x="1600200" y="2866644"/>
              <a:ext cx="0" cy="181610"/>
            </a:xfrm>
            <a:custGeom>
              <a:avLst/>
              <a:gdLst/>
              <a:ahLst/>
              <a:cxnLst/>
              <a:rect l="l" t="t" r="r" b="b"/>
              <a:pathLst>
                <a:path h="181610">
                  <a:moveTo>
                    <a:pt x="0" y="0"/>
                  </a:moveTo>
                  <a:lnTo>
                    <a:pt x="0" y="181355"/>
                  </a:lnTo>
                </a:path>
              </a:pathLst>
            </a:custGeom>
            <a:ln w="9143">
              <a:solidFill>
                <a:srgbClr val="FF0000"/>
              </a:solidFill>
            </a:ln>
          </p:spPr>
          <p:txBody>
            <a:bodyPr wrap="square" lIns="0" tIns="0" rIns="0" bIns="0" rtlCol="0"/>
            <a:lstStyle/>
            <a:p>
              <a:endParaRPr/>
            </a:p>
          </p:txBody>
        </p:sp>
      </p:grpSp>
      <p:sp>
        <p:nvSpPr>
          <p:cNvPr id="40" name="object 42">
            <a:extLst>
              <a:ext uri="{FF2B5EF4-FFF2-40B4-BE49-F238E27FC236}">
                <a16:creationId xmlns:a16="http://schemas.microsoft.com/office/drawing/2014/main" id="{C6A3E928-3E38-41CE-9077-A58E8C1476E1}"/>
              </a:ext>
            </a:extLst>
          </p:cNvPr>
          <p:cNvSpPr txBox="1"/>
          <p:nvPr/>
        </p:nvSpPr>
        <p:spPr>
          <a:xfrm>
            <a:off x="2780231" y="3368620"/>
            <a:ext cx="2931160" cy="368935"/>
          </a:xfrm>
          <a:prstGeom prst="rect">
            <a:avLst/>
          </a:prstGeom>
          <a:solidFill>
            <a:srgbClr val="EBF0DE"/>
          </a:solidFill>
          <a:ln w="9144">
            <a:solidFill>
              <a:srgbClr val="FF0000"/>
            </a:solidFill>
          </a:ln>
        </p:spPr>
        <p:txBody>
          <a:bodyPr vert="horz" wrap="square" lIns="0" tIns="32384" rIns="0" bIns="0" rtlCol="0">
            <a:spAutoFit/>
          </a:bodyPr>
          <a:lstStyle/>
          <a:p>
            <a:pPr marL="90805">
              <a:lnSpc>
                <a:spcPct val="100000"/>
              </a:lnSpc>
              <a:spcBef>
                <a:spcPts val="254"/>
              </a:spcBef>
            </a:pPr>
            <a:r>
              <a:rPr sz="1800" b="1" spc="-5" dirty="0">
                <a:solidFill>
                  <a:srgbClr val="C00000"/>
                </a:solidFill>
                <a:latin typeface="Times New Roman"/>
                <a:cs typeface="Times New Roman"/>
              </a:rPr>
              <a:t>Bonding </a:t>
            </a:r>
            <a:r>
              <a:rPr sz="1800" b="1" dirty="0">
                <a:solidFill>
                  <a:srgbClr val="C00000"/>
                </a:solidFill>
                <a:latin typeface="Times New Roman"/>
                <a:cs typeface="Times New Roman"/>
              </a:rPr>
              <a:t>molecular</a:t>
            </a:r>
            <a:r>
              <a:rPr sz="1800" b="1" spc="-60" dirty="0">
                <a:solidFill>
                  <a:srgbClr val="C00000"/>
                </a:solidFill>
                <a:latin typeface="Times New Roman"/>
                <a:cs typeface="Times New Roman"/>
              </a:rPr>
              <a:t> </a:t>
            </a:r>
            <a:r>
              <a:rPr sz="1800" b="1" dirty="0">
                <a:solidFill>
                  <a:srgbClr val="C00000"/>
                </a:solidFill>
                <a:latin typeface="Times New Roman"/>
                <a:cs typeface="Times New Roman"/>
              </a:rPr>
              <a:t>orbitals</a:t>
            </a:r>
            <a:endParaRPr sz="1800" dirty="0">
              <a:latin typeface="Times New Roman"/>
              <a:cs typeface="Times New Roman"/>
            </a:endParaRPr>
          </a:p>
        </p:txBody>
      </p:sp>
      <p:sp>
        <p:nvSpPr>
          <p:cNvPr id="41" name="object 43">
            <a:extLst>
              <a:ext uri="{FF2B5EF4-FFF2-40B4-BE49-F238E27FC236}">
                <a16:creationId xmlns:a16="http://schemas.microsoft.com/office/drawing/2014/main" id="{735543A5-039A-4FE7-8266-FB9E36DB6021}"/>
              </a:ext>
            </a:extLst>
          </p:cNvPr>
          <p:cNvSpPr/>
          <p:nvPr/>
        </p:nvSpPr>
        <p:spPr>
          <a:xfrm>
            <a:off x="9915599" y="3187264"/>
            <a:ext cx="0" cy="181610"/>
          </a:xfrm>
          <a:custGeom>
            <a:avLst/>
            <a:gdLst/>
            <a:ahLst/>
            <a:cxnLst/>
            <a:rect l="l" t="t" r="r" b="b"/>
            <a:pathLst>
              <a:path h="181610">
                <a:moveTo>
                  <a:pt x="0" y="0"/>
                </a:moveTo>
                <a:lnTo>
                  <a:pt x="0" y="181355"/>
                </a:lnTo>
              </a:path>
            </a:pathLst>
          </a:custGeom>
          <a:ln w="9144">
            <a:solidFill>
              <a:srgbClr val="FF0000"/>
            </a:solidFill>
          </a:ln>
        </p:spPr>
        <p:txBody>
          <a:bodyPr wrap="square" lIns="0" tIns="0" rIns="0" bIns="0" rtlCol="0"/>
          <a:lstStyle/>
          <a:p>
            <a:endParaRPr/>
          </a:p>
        </p:txBody>
      </p:sp>
      <p:sp>
        <p:nvSpPr>
          <p:cNvPr id="42" name="object 44">
            <a:extLst>
              <a:ext uri="{FF2B5EF4-FFF2-40B4-BE49-F238E27FC236}">
                <a16:creationId xmlns:a16="http://schemas.microsoft.com/office/drawing/2014/main" id="{225E039E-3145-4FA6-A426-605926CA3018}"/>
              </a:ext>
            </a:extLst>
          </p:cNvPr>
          <p:cNvSpPr txBox="1"/>
          <p:nvPr/>
        </p:nvSpPr>
        <p:spPr>
          <a:xfrm>
            <a:off x="8193478" y="3368620"/>
            <a:ext cx="3444240" cy="368935"/>
          </a:xfrm>
          <a:prstGeom prst="rect">
            <a:avLst/>
          </a:prstGeom>
          <a:solidFill>
            <a:srgbClr val="EBF0DE"/>
          </a:solidFill>
          <a:ln w="9144">
            <a:solidFill>
              <a:srgbClr val="FF0000"/>
            </a:solidFill>
          </a:ln>
        </p:spPr>
        <p:txBody>
          <a:bodyPr vert="horz" wrap="square" lIns="0" tIns="32384" rIns="0" bIns="0" rtlCol="0">
            <a:spAutoFit/>
          </a:bodyPr>
          <a:lstStyle/>
          <a:p>
            <a:pPr marL="91440">
              <a:lnSpc>
                <a:spcPct val="100000"/>
              </a:lnSpc>
              <a:spcBef>
                <a:spcPts val="254"/>
              </a:spcBef>
            </a:pPr>
            <a:r>
              <a:rPr sz="1800" b="1" spc="-5" dirty="0">
                <a:solidFill>
                  <a:srgbClr val="C00000"/>
                </a:solidFill>
                <a:latin typeface="Times New Roman"/>
                <a:cs typeface="Times New Roman"/>
              </a:rPr>
              <a:t>Anti-Bonding </a:t>
            </a:r>
            <a:r>
              <a:rPr sz="1800" b="1" dirty="0">
                <a:solidFill>
                  <a:srgbClr val="C00000"/>
                </a:solidFill>
                <a:latin typeface="Times New Roman"/>
                <a:cs typeface="Times New Roman"/>
              </a:rPr>
              <a:t>molecular</a:t>
            </a:r>
            <a:r>
              <a:rPr sz="1800" b="1" spc="-55" dirty="0">
                <a:solidFill>
                  <a:srgbClr val="C00000"/>
                </a:solidFill>
                <a:latin typeface="Times New Roman"/>
                <a:cs typeface="Times New Roman"/>
              </a:rPr>
              <a:t> </a:t>
            </a:r>
            <a:r>
              <a:rPr sz="1800" b="1" dirty="0">
                <a:solidFill>
                  <a:srgbClr val="C00000"/>
                </a:solidFill>
                <a:latin typeface="Times New Roman"/>
                <a:cs typeface="Times New Roman"/>
              </a:rPr>
              <a:t>orbitals</a:t>
            </a:r>
            <a:endParaRPr sz="1800" dirty="0">
              <a:latin typeface="Times New Roman"/>
              <a:cs typeface="Times New Roman"/>
            </a:endParaRPr>
          </a:p>
        </p:txBody>
      </p:sp>
      <p:sp>
        <p:nvSpPr>
          <p:cNvPr id="43" name="object 45">
            <a:extLst>
              <a:ext uri="{FF2B5EF4-FFF2-40B4-BE49-F238E27FC236}">
                <a16:creationId xmlns:a16="http://schemas.microsoft.com/office/drawing/2014/main" id="{471F3937-CC8E-4E47-9987-5CA62F8EA5F3}"/>
              </a:ext>
            </a:extLst>
          </p:cNvPr>
          <p:cNvSpPr/>
          <p:nvPr/>
        </p:nvSpPr>
        <p:spPr>
          <a:xfrm>
            <a:off x="4066486" y="3737428"/>
            <a:ext cx="0" cy="361950"/>
          </a:xfrm>
          <a:custGeom>
            <a:avLst/>
            <a:gdLst/>
            <a:ahLst/>
            <a:cxnLst/>
            <a:rect l="l" t="t" r="r" b="b"/>
            <a:pathLst>
              <a:path h="361950">
                <a:moveTo>
                  <a:pt x="0" y="0"/>
                </a:moveTo>
                <a:lnTo>
                  <a:pt x="0" y="361695"/>
                </a:lnTo>
              </a:path>
            </a:pathLst>
          </a:custGeom>
          <a:ln w="9144">
            <a:solidFill>
              <a:srgbClr val="FF0000"/>
            </a:solidFill>
          </a:ln>
        </p:spPr>
        <p:txBody>
          <a:bodyPr wrap="square" lIns="0" tIns="0" rIns="0" bIns="0" rtlCol="0"/>
          <a:lstStyle/>
          <a:p>
            <a:endParaRPr/>
          </a:p>
        </p:txBody>
      </p:sp>
      <p:sp>
        <p:nvSpPr>
          <p:cNvPr id="44" name="object 46">
            <a:extLst>
              <a:ext uri="{FF2B5EF4-FFF2-40B4-BE49-F238E27FC236}">
                <a16:creationId xmlns:a16="http://schemas.microsoft.com/office/drawing/2014/main" id="{8B3CD11A-D548-4842-8C39-7C0DF00A42F0}"/>
              </a:ext>
            </a:extLst>
          </p:cNvPr>
          <p:cNvSpPr/>
          <p:nvPr/>
        </p:nvSpPr>
        <p:spPr>
          <a:xfrm>
            <a:off x="9784535" y="3737428"/>
            <a:ext cx="0" cy="361950"/>
          </a:xfrm>
          <a:custGeom>
            <a:avLst/>
            <a:gdLst/>
            <a:ahLst/>
            <a:cxnLst/>
            <a:rect l="l" t="t" r="r" b="b"/>
            <a:pathLst>
              <a:path h="361950">
                <a:moveTo>
                  <a:pt x="0" y="0"/>
                </a:moveTo>
                <a:lnTo>
                  <a:pt x="0" y="361441"/>
                </a:lnTo>
              </a:path>
            </a:pathLst>
          </a:custGeom>
          <a:ln w="9144">
            <a:solidFill>
              <a:srgbClr val="FF0000"/>
            </a:solidFill>
          </a:ln>
        </p:spPr>
        <p:txBody>
          <a:bodyPr wrap="square" lIns="0" tIns="0" rIns="0" bIns="0" rtlCol="0"/>
          <a:lstStyle/>
          <a:p>
            <a:endParaRPr/>
          </a:p>
        </p:txBody>
      </p:sp>
      <p:grpSp>
        <p:nvGrpSpPr>
          <p:cNvPr id="45" name="object 47">
            <a:extLst>
              <a:ext uri="{FF2B5EF4-FFF2-40B4-BE49-F238E27FC236}">
                <a16:creationId xmlns:a16="http://schemas.microsoft.com/office/drawing/2014/main" id="{1502A59F-EB31-4191-96A8-BD67E1F8B36F}"/>
              </a:ext>
            </a:extLst>
          </p:cNvPr>
          <p:cNvGrpSpPr/>
          <p:nvPr/>
        </p:nvGrpSpPr>
        <p:grpSpPr>
          <a:xfrm>
            <a:off x="4525210" y="4161099"/>
            <a:ext cx="1955800" cy="247015"/>
            <a:chOff x="1935479" y="3840479"/>
            <a:chExt cx="1955800" cy="247015"/>
          </a:xfrm>
        </p:grpSpPr>
        <p:sp>
          <p:nvSpPr>
            <p:cNvPr id="46" name="object 48">
              <a:extLst>
                <a:ext uri="{FF2B5EF4-FFF2-40B4-BE49-F238E27FC236}">
                  <a16:creationId xmlns:a16="http://schemas.microsoft.com/office/drawing/2014/main" id="{8A541384-0A0E-4ABD-A4FC-E7C81D42CB31}"/>
                </a:ext>
              </a:extLst>
            </p:cNvPr>
            <p:cNvSpPr/>
            <p:nvPr/>
          </p:nvSpPr>
          <p:spPr>
            <a:xfrm>
              <a:off x="1948433" y="3853433"/>
              <a:ext cx="1929764" cy="220979"/>
            </a:xfrm>
            <a:custGeom>
              <a:avLst/>
              <a:gdLst/>
              <a:ahLst/>
              <a:cxnLst/>
              <a:rect l="l" t="t" r="r" b="b"/>
              <a:pathLst>
                <a:path w="1929764" h="220979">
                  <a:moveTo>
                    <a:pt x="110490" y="0"/>
                  </a:moveTo>
                  <a:lnTo>
                    <a:pt x="0" y="110490"/>
                  </a:lnTo>
                  <a:lnTo>
                    <a:pt x="110490" y="220980"/>
                  </a:lnTo>
                  <a:lnTo>
                    <a:pt x="110490" y="165735"/>
                  </a:lnTo>
                  <a:lnTo>
                    <a:pt x="1929383" y="165735"/>
                  </a:lnTo>
                  <a:lnTo>
                    <a:pt x="1929383" y="55245"/>
                  </a:lnTo>
                  <a:lnTo>
                    <a:pt x="110490" y="55245"/>
                  </a:lnTo>
                  <a:lnTo>
                    <a:pt x="110490" y="0"/>
                  </a:lnTo>
                  <a:close/>
                </a:path>
              </a:pathLst>
            </a:custGeom>
            <a:solidFill>
              <a:srgbClr val="FFFFFF"/>
            </a:solidFill>
          </p:spPr>
          <p:txBody>
            <a:bodyPr wrap="square" lIns="0" tIns="0" rIns="0" bIns="0" rtlCol="0"/>
            <a:lstStyle/>
            <a:p>
              <a:endParaRPr/>
            </a:p>
          </p:txBody>
        </p:sp>
        <p:sp>
          <p:nvSpPr>
            <p:cNvPr id="47" name="object 49">
              <a:extLst>
                <a:ext uri="{FF2B5EF4-FFF2-40B4-BE49-F238E27FC236}">
                  <a16:creationId xmlns:a16="http://schemas.microsoft.com/office/drawing/2014/main" id="{0E79C590-25F1-444F-878F-960B5868FBB2}"/>
                </a:ext>
              </a:extLst>
            </p:cNvPr>
            <p:cNvSpPr/>
            <p:nvPr/>
          </p:nvSpPr>
          <p:spPr>
            <a:xfrm>
              <a:off x="1948433" y="3853433"/>
              <a:ext cx="1929764" cy="220979"/>
            </a:xfrm>
            <a:custGeom>
              <a:avLst/>
              <a:gdLst/>
              <a:ahLst/>
              <a:cxnLst/>
              <a:rect l="l" t="t" r="r" b="b"/>
              <a:pathLst>
                <a:path w="1929764" h="220979">
                  <a:moveTo>
                    <a:pt x="0" y="110490"/>
                  </a:moveTo>
                  <a:lnTo>
                    <a:pt x="110490" y="220980"/>
                  </a:lnTo>
                  <a:lnTo>
                    <a:pt x="110490" y="165735"/>
                  </a:lnTo>
                  <a:lnTo>
                    <a:pt x="1929383" y="165735"/>
                  </a:lnTo>
                  <a:lnTo>
                    <a:pt x="1929383" y="55245"/>
                  </a:lnTo>
                  <a:lnTo>
                    <a:pt x="110490" y="55245"/>
                  </a:lnTo>
                  <a:lnTo>
                    <a:pt x="110490" y="0"/>
                  </a:lnTo>
                  <a:lnTo>
                    <a:pt x="0" y="110490"/>
                  </a:lnTo>
                  <a:close/>
                </a:path>
              </a:pathLst>
            </a:custGeom>
            <a:ln w="25908">
              <a:solidFill>
                <a:srgbClr val="FF0000"/>
              </a:solidFill>
            </a:ln>
          </p:spPr>
          <p:txBody>
            <a:bodyPr wrap="square" lIns="0" tIns="0" rIns="0" bIns="0" rtlCol="0"/>
            <a:lstStyle/>
            <a:p>
              <a:endParaRPr/>
            </a:p>
          </p:txBody>
        </p:sp>
      </p:grpSp>
      <p:sp>
        <p:nvSpPr>
          <p:cNvPr id="48" name="object 50">
            <a:extLst>
              <a:ext uri="{FF2B5EF4-FFF2-40B4-BE49-F238E27FC236}">
                <a16:creationId xmlns:a16="http://schemas.microsoft.com/office/drawing/2014/main" id="{24E5A816-10D9-41E3-A284-4CE729CD936D}"/>
              </a:ext>
            </a:extLst>
          </p:cNvPr>
          <p:cNvSpPr txBox="1"/>
          <p:nvPr/>
        </p:nvSpPr>
        <p:spPr>
          <a:xfrm>
            <a:off x="3595570" y="4099378"/>
            <a:ext cx="942340" cy="369570"/>
          </a:xfrm>
          <a:prstGeom prst="rect">
            <a:avLst/>
          </a:prstGeom>
          <a:solidFill>
            <a:srgbClr val="EBF0DE"/>
          </a:solidFill>
          <a:ln w="9144">
            <a:solidFill>
              <a:srgbClr val="FF0000"/>
            </a:solidFill>
          </a:ln>
        </p:spPr>
        <p:txBody>
          <a:bodyPr vert="horz" wrap="square" lIns="0" tIns="33019" rIns="0" bIns="0" rtlCol="0">
            <a:spAutoFit/>
          </a:bodyPr>
          <a:lstStyle/>
          <a:p>
            <a:pPr marL="92075">
              <a:lnSpc>
                <a:spcPct val="100000"/>
              </a:lnSpc>
              <a:spcBef>
                <a:spcPts val="259"/>
              </a:spcBef>
            </a:pPr>
            <a:r>
              <a:rPr sz="1800" b="1" dirty="0">
                <a:solidFill>
                  <a:srgbClr val="C00000"/>
                </a:solidFill>
                <a:latin typeface="Times New Roman"/>
                <a:cs typeface="Times New Roman"/>
              </a:rPr>
              <a:t>HOMO</a:t>
            </a:r>
            <a:endParaRPr sz="1800" dirty="0">
              <a:latin typeface="Times New Roman"/>
              <a:cs typeface="Times New Roman"/>
            </a:endParaRPr>
          </a:p>
        </p:txBody>
      </p:sp>
      <p:grpSp>
        <p:nvGrpSpPr>
          <p:cNvPr id="49" name="object 51">
            <a:extLst>
              <a:ext uri="{FF2B5EF4-FFF2-40B4-BE49-F238E27FC236}">
                <a16:creationId xmlns:a16="http://schemas.microsoft.com/office/drawing/2014/main" id="{12B2EA49-3D53-4041-AD4E-154B27B62938}"/>
              </a:ext>
            </a:extLst>
          </p:cNvPr>
          <p:cNvGrpSpPr/>
          <p:nvPr/>
        </p:nvGrpSpPr>
        <p:grpSpPr>
          <a:xfrm>
            <a:off x="7378139" y="4161099"/>
            <a:ext cx="1969135" cy="247015"/>
            <a:chOff x="4788408" y="3840479"/>
            <a:chExt cx="1969135" cy="247015"/>
          </a:xfrm>
        </p:grpSpPr>
        <p:sp>
          <p:nvSpPr>
            <p:cNvPr id="50" name="object 52">
              <a:extLst>
                <a:ext uri="{FF2B5EF4-FFF2-40B4-BE49-F238E27FC236}">
                  <a16:creationId xmlns:a16="http://schemas.microsoft.com/office/drawing/2014/main" id="{DE942752-FB31-4EC6-8ADD-3C8172DD7F01}"/>
                </a:ext>
              </a:extLst>
            </p:cNvPr>
            <p:cNvSpPr/>
            <p:nvPr/>
          </p:nvSpPr>
          <p:spPr>
            <a:xfrm>
              <a:off x="4801362" y="3853433"/>
              <a:ext cx="1943100" cy="220979"/>
            </a:xfrm>
            <a:custGeom>
              <a:avLst/>
              <a:gdLst/>
              <a:ahLst/>
              <a:cxnLst/>
              <a:rect l="l" t="t" r="r" b="b"/>
              <a:pathLst>
                <a:path w="1943100" h="220979">
                  <a:moveTo>
                    <a:pt x="1832610" y="0"/>
                  </a:moveTo>
                  <a:lnTo>
                    <a:pt x="1832610" y="55245"/>
                  </a:lnTo>
                  <a:lnTo>
                    <a:pt x="0" y="55245"/>
                  </a:lnTo>
                  <a:lnTo>
                    <a:pt x="0" y="165735"/>
                  </a:lnTo>
                  <a:lnTo>
                    <a:pt x="1832610" y="165735"/>
                  </a:lnTo>
                  <a:lnTo>
                    <a:pt x="1832610" y="220980"/>
                  </a:lnTo>
                  <a:lnTo>
                    <a:pt x="1943099" y="110490"/>
                  </a:lnTo>
                  <a:lnTo>
                    <a:pt x="1832610" y="0"/>
                  </a:lnTo>
                  <a:close/>
                </a:path>
              </a:pathLst>
            </a:custGeom>
            <a:solidFill>
              <a:srgbClr val="FFFFFF"/>
            </a:solidFill>
          </p:spPr>
          <p:txBody>
            <a:bodyPr wrap="square" lIns="0" tIns="0" rIns="0" bIns="0" rtlCol="0"/>
            <a:lstStyle/>
            <a:p>
              <a:endParaRPr/>
            </a:p>
          </p:txBody>
        </p:sp>
        <p:sp>
          <p:nvSpPr>
            <p:cNvPr id="51" name="object 53">
              <a:extLst>
                <a:ext uri="{FF2B5EF4-FFF2-40B4-BE49-F238E27FC236}">
                  <a16:creationId xmlns:a16="http://schemas.microsoft.com/office/drawing/2014/main" id="{13A046E1-31E2-4C8B-BA41-150D62E5F6F8}"/>
                </a:ext>
              </a:extLst>
            </p:cNvPr>
            <p:cNvSpPr/>
            <p:nvPr/>
          </p:nvSpPr>
          <p:spPr>
            <a:xfrm>
              <a:off x="4801362" y="3853433"/>
              <a:ext cx="1943100" cy="220979"/>
            </a:xfrm>
            <a:custGeom>
              <a:avLst/>
              <a:gdLst/>
              <a:ahLst/>
              <a:cxnLst/>
              <a:rect l="l" t="t" r="r" b="b"/>
              <a:pathLst>
                <a:path w="1943100" h="220979">
                  <a:moveTo>
                    <a:pt x="0" y="55245"/>
                  </a:moveTo>
                  <a:lnTo>
                    <a:pt x="1832610" y="55245"/>
                  </a:lnTo>
                  <a:lnTo>
                    <a:pt x="1832610" y="0"/>
                  </a:lnTo>
                  <a:lnTo>
                    <a:pt x="1943099" y="110490"/>
                  </a:lnTo>
                  <a:lnTo>
                    <a:pt x="1832610" y="220980"/>
                  </a:lnTo>
                  <a:lnTo>
                    <a:pt x="1832610" y="165735"/>
                  </a:lnTo>
                  <a:lnTo>
                    <a:pt x="0" y="165735"/>
                  </a:lnTo>
                  <a:lnTo>
                    <a:pt x="0" y="55245"/>
                  </a:lnTo>
                  <a:close/>
                </a:path>
              </a:pathLst>
            </a:custGeom>
            <a:ln w="25908">
              <a:solidFill>
                <a:srgbClr val="FF0000"/>
              </a:solidFill>
            </a:ln>
          </p:spPr>
          <p:txBody>
            <a:bodyPr wrap="square" lIns="0" tIns="0" rIns="0" bIns="0" rtlCol="0"/>
            <a:lstStyle/>
            <a:p>
              <a:endParaRPr/>
            </a:p>
          </p:txBody>
        </p:sp>
      </p:grpSp>
      <p:sp>
        <p:nvSpPr>
          <p:cNvPr id="52" name="object 54">
            <a:extLst>
              <a:ext uri="{FF2B5EF4-FFF2-40B4-BE49-F238E27FC236}">
                <a16:creationId xmlns:a16="http://schemas.microsoft.com/office/drawing/2014/main" id="{DB27DBCA-CEC0-45DE-8D9B-06447F98441A}"/>
              </a:ext>
            </a:extLst>
          </p:cNvPr>
          <p:cNvSpPr txBox="1"/>
          <p:nvPr/>
        </p:nvSpPr>
        <p:spPr>
          <a:xfrm>
            <a:off x="6466786" y="4098616"/>
            <a:ext cx="925194" cy="370840"/>
          </a:xfrm>
          <a:prstGeom prst="rect">
            <a:avLst/>
          </a:prstGeom>
          <a:ln w="9144">
            <a:solidFill>
              <a:srgbClr val="FF0000"/>
            </a:solidFill>
          </a:ln>
        </p:spPr>
        <p:txBody>
          <a:bodyPr vert="horz" wrap="square" lIns="0" tIns="33020" rIns="0" bIns="0" rtlCol="0">
            <a:spAutoFit/>
          </a:bodyPr>
          <a:lstStyle/>
          <a:p>
            <a:pPr marL="92710">
              <a:lnSpc>
                <a:spcPct val="100000"/>
              </a:lnSpc>
              <a:spcBef>
                <a:spcPts val="260"/>
              </a:spcBef>
            </a:pPr>
            <a:r>
              <a:rPr sz="1800" b="1" spc="-5" dirty="0">
                <a:solidFill>
                  <a:srgbClr val="C00000"/>
                </a:solidFill>
                <a:latin typeface="Times New Roman"/>
                <a:cs typeface="Times New Roman"/>
              </a:rPr>
              <a:t>Process</a:t>
            </a:r>
            <a:endParaRPr sz="1800" dirty="0">
              <a:latin typeface="Times New Roman"/>
              <a:cs typeface="Times New Roman"/>
            </a:endParaRPr>
          </a:p>
        </p:txBody>
      </p:sp>
      <p:sp>
        <p:nvSpPr>
          <p:cNvPr id="53" name="object 55">
            <a:extLst>
              <a:ext uri="{FF2B5EF4-FFF2-40B4-BE49-F238E27FC236}">
                <a16:creationId xmlns:a16="http://schemas.microsoft.com/office/drawing/2014/main" id="{5D7124E0-AF4A-4C02-8411-78DC88359BF6}"/>
              </a:ext>
            </a:extLst>
          </p:cNvPr>
          <p:cNvSpPr txBox="1"/>
          <p:nvPr/>
        </p:nvSpPr>
        <p:spPr>
          <a:xfrm>
            <a:off x="5174816" y="3988634"/>
            <a:ext cx="640080" cy="239395"/>
          </a:xfrm>
          <a:prstGeom prst="rect">
            <a:avLst/>
          </a:prstGeom>
        </p:spPr>
        <p:txBody>
          <a:bodyPr vert="horz" wrap="square" lIns="0" tIns="12700" rIns="0" bIns="0" rtlCol="0">
            <a:spAutoFit/>
          </a:bodyPr>
          <a:lstStyle/>
          <a:p>
            <a:pPr marL="12700">
              <a:lnSpc>
                <a:spcPct val="100000"/>
              </a:lnSpc>
              <a:spcBef>
                <a:spcPts val="100"/>
              </a:spcBef>
            </a:pPr>
            <a:r>
              <a:rPr sz="1400" b="1" spc="-5" dirty="0">
                <a:solidFill>
                  <a:srgbClr val="003300"/>
                </a:solidFill>
                <a:latin typeface="Calibri"/>
                <a:cs typeface="Calibri"/>
              </a:rPr>
              <a:t>Thermal</a:t>
            </a:r>
            <a:endParaRPr sz="1400">
              <a:latin typeface="Calibri"/>
              <a:cs typeface="Calibri"/>
            </a:endParaRPr>
          </a:p>
        </p:txBody>
      </p:sp>
      <p:sp>
        <p:nvSpPr>
          <p:cNvPr id="54" name="object 56">
            <a:extLst>
              <a:ext uri="{FF2B5EF4-FFF2-40B4-BE49-F238E27FC236}">
                <a16:creationId xmlns:a16="http://schemas.microsoft.com/office/drawing/2014/main" id="{019DF587-CA0B-44C7-80F8-F27BF91363AC}"/>
              </a:ext>
            </a:extLst>
          </p:cNvPr>
          <p:cNvSpPr txBox="1"/>
          <p:nvPr/>
        </p:nvSpPr>
        <p:spPr>
          <a:xfrm>
            <a:off x="7741613" y="3982918"/>
            <a:ext cx="1167765" cy="239395"/>
          </a:xfrm>
          <a:prstGeom prst="rect">
            <a:avLst/>
          </a:prstGeom>
        </p:spPr>
        <p:txBody>
          <a:bodyPr vert="horz" wrap="square" lIns="0" tIns="12700" rIns="0" bIns="0" rtlCol="0">
            <a:spAutoFit/>
          </a:bodyPr>
          <a:lstStyle/>
          <a:p>
            <a:pPr marL="12700">
              <a:lnSpc>
                <a:spcPct val="100000"/>
              </a:lnSpc>
              <a:spcBef>
                <a:spcPts val="100"/>
              </a:spcBef>
            </a:pPr>
            <a:r>
              <a:rPr sz="1400" b="1" spc="-5" dirty="0">
                <a:solidFill>
                  <a:srgbClr val="003300"/>
                </a:solidFill>
                <a:latin typeface="Calibri"/>
                <a:cs typeface="Calibri"/>
              </a:rPr>
              <a:t>Photochemicall</a:t>
            </a:r>
            <a:endParaRPr sz="1400">
              <a:latin typeface="Calibri"/>
              <a:cs typeface="Calibri"/>
            </a:endParaRPr>
          </a:p>
        </p:txBody>
      </p:sp>
      <p:sp>
        <p:nvSpPr>
          <p:cNvPr id="55" name="object 57">
            <a:extLst>
              <a:ext uri="{FF2B5EF4-FFF2-40B4-BE49-F238E27FC236}">
                <a16:creationId xmlns:a16="http://schemas.microsoft.com/office/drawing/2014/main" id="{024FBC56-20F5-41CF-A8A2-F325B687E8B2}"/>
              </a:ext>
            </a:extLst>
          </p:cNvPr>
          <p:cNvSpPr/>
          <p:nvPr/>
        </p:nvSpPr>
        <p:spPr>
          <a:xfrm>
            <a:off x="7161731" y="2201236"/>
            <a:ext cx="0" cy="277495"/>
          </a:xfrm>
          <a:custGeom>
            <a:avLst/>
            <a:gdLst/>
            <a:ahLst/>
            <a:cxnLst/>
            <a:rect l="l" t="t" r="r" b="b"/>
            <a:pathLst>
              <a:path h="277494">
                <a:moveTo>
                  <a:pt x="0" y="0"/>
                </a:moveTo>
                <a:lnTo>
                  <a:pt x="0" y="277241"/>
                </a:lnTo>
              </a:path>
            </a:pathLst>
          </a:custGeom>
          <a:ln w="9144">
            <a:solidFill>
              <a:srgbClr val="FF0000"/>
            </a:solidFill>
          </a:ln>
        </p:spPr>
        <p:txBody>
          <a:bodyPr wrap="square" lIns="0" tIns="0" rIns="0" bIns="0" rtlCol="0"/>
          <a:lstStyle/>
          <a:p>
            <a:endParaRPr/>
          </a:p>
        </p:txBody>
      </p:sp>
      <p:sp>
        <p:nvSpPr>
          <p:cNvPr id="56" name="object 58">
            <a:extLst>
              <a:ext uri="{FF2B5EF4-FFF2-40B4-BE49-F238E27FC236}">
                <a16:creationId xmlns:a16="http://schemas.microsoft.com/office/drawing/2014/main" id="{9CD1D8A0-6053-4911-80F0-1B3951B5E6A4}"/>
              </a:ext>
            </a:extLst>
          </p:cNvPr>
          <p:cNvSpPr/>
          <p:nvPr/>
        </p:nvSpPr>
        <p:spPr>
          <a:xfrm>
            <a:off x="7161731" y="2848936"/>
            <a:ext cx="0" cy="338455"/>
          </a:xfrm>
          <a:custGeom>
            <a:avLst/>
            <a:gdLst/>
            <a:ahLst/>
            <a:cxnLst/>
            <a:rect l="l" t="t" r="r" b="b"/>
            <a:pathLst>
              <a:path h="338455">
                <a:moveTo>
                  <a:pt x="0" y="0"/>
                </a:moveTo>
                <a:lnTo>
                  <a:pt x="0" y="338200"/>
                </a:lnTo>
              </a:path>
            </a:pathLst>
          </a:custGeom>
          <a:ln w="9144">
            <a:solidFill>
              <a:srgbClr val="FF0000"/>
            </a:solidFill>
          </a:ln>
        </p:spPr>
        <p:txBody>
          <a:bodyPr wrap="square" lIns="0" tIns="0" rIns="0" bIns="0" rtlCol="0"/>
          <a:lstStyle/>
          <a:p>
            <a:endParaRPr/>
          </a:p>
        </p:txBody>
      </p:sp>
      <p:sp>
        <p:nvSpPr>
          <p:cNvPr id="57" name="object 59">
            <a:extLst>
              <a:ext uri="{FF2B5EF4-FFF2-40B4-BE49-F238E27FC236}">
                <a16:creationId xmlns:a16="http://schemas.microsoft.com/office/drawing/2014/main" id="{25AF7205-3AB2-4692-8283-1E8B4A5D7DB4}"/>
              </a:ext>
            </a:extLst>
          </p:cNvPr>
          <p:cNvSpPr txBox="1"/>
          <p:nvPr/>
        </p:nvSpPr>
        <p:spPr>
          <a:xfrm>
            <a:off x="9413060" y="1835222"/>
            <a:ext cx="1856739" cy="299720"/>
          </a:xfrm>
          <a:prstGeom prst="rect">
            <a:avLst/>
          </a:prstGeom>
        </p:spPr>
        <p:txBody>
          <a:bodyPr vert="horz" wrap="square" lIns="0" tIns="12700" rIns="0" bIns="0" rtlCol="0">
            <a:spAutoFit/>
          </a:bodyPr>
          <a:lstStyle/>
          <a:p>
            <a:pPr marL="12700">
              <a:lnSpc>
                <a:spcPct val="100000"/>
              </a:lnSpc>
              <a:spcBef>
                <a:spcPts val="100"/>
              </a:spcBef>
            </a:pPr>
            <a:r>
              <a:rPr sz="1800" spc="-10" dirty="0">
                <a:solidFill>
                  <a:srgbClr val="FF0000"/>
                </a:solidFill>
                <a:latin typeface="Calibri"/>
                <a:cs typeface="Calibri"/>
              </a:rPr>
              <a:t>From </a:t>
            </a:r>
            <a:r>
              <a:rPr sz="1800" spc="-5" dirty="0">
                <a:solidFill>
                  <a:srgbClr val="FF0000"/>
                </a:solidFill>
                <a:latin typeface="Calibri"/>
                <a:cs typeface="Calibri"/>
              </a:rPr>
              <a:t>mixture </a:t>
            </a:r>
            <a:r>
              <a:rPr sz="1800" dirty="0">
                <a:solidFill>
                  <a:srgbClr val="FF0000"/>
                </a:solidFill>
                <a:latin typeface="Calibri"/>
                <a:cs typeface="Calibri"/>
              </a:rPr>
              <a:t>–</a:t>
            </a:r>
            <a:r>
              <a:rPr sz="1800" spc="-60" dirty="0">
                <a:solidFill>
                  <a:srgbClr val="FF0000"/>
                </a:solidFill>
                <a:latin typeface="Calibri"/>
                <a:cs typeface="Calibri"/>
              </a:rPr>
              <a:t> </a:t>
            </a:r>
            <a:r>
              <a:rPr sz="1800" spc="-5" dirty="0">
                <a:solidFill>
                  <a:srgbClr val="FF0000"/>
                </a:solidFill>
                <a:latin typeface="Calibri"/>
                <a:cs typeface="Calibri"/>
              </a:rPr>
              <a:t>one</a:t>
            </a:r>
            <a:endParaRPr sz="1800">
              <a:latin typeface="Calibri"/>
              <a:cs typeface="Calibri"/>
            </a:endParaRPr>
          </a:p>
        </p:txBody>
      </p:sp>
      <p:sp>
        <p:nvSpPr>
          <p:cNvPr id="58" name="object 60">
            <a:extLst>
              <a:ext uri="{FF2B5EF4-FFF2-40B4-BE49-F238E27FC236}">
                <a16:creationId xmlns:a16="http://schemas.microsoft.com/office/drawing/2014/main" id="{69819275-0C7D-449E-A1F2-AE022168C6F1}"/>
              </a:ext>
            </a:extLst>
          </p:cNvPr>
          <p:cNvSpPr/>
          <p:nvPr/>
        </p:nvSpPr>
        <p:spPr>
          <a:xfrm>
            <a:off x="8266631" y="2001592"/>
            <a:ext cx="1066800" cy="0"/>
          </a:xfrm>
          <a:custGeom>
            <a:avLst/>
            <a:gdLst/>
            <a:ahLst/>
            <a:cxnLst/>
            <a:rect l="l" t="t" r="r" b="b"/>
            <a:pathLst>
              <a:path w="1066800">
                <a:moveTo>
                  <a:pt x="1066292" y="0"/>
                </a:moveTo>
                <a:lnTo>
                  <a:pt x="0" y="0"/>
                </a:lnTo>
              </a:path>
            </a:pathLst>
          </a:custGeom>
          <a:ln w="9144">
            <a:solidFill>
              <a:srgbClr val="C00000"/>
            </a:solidFill>
          </a:ln>
        </p:spPr>
        <p:txBody>
          <a:bodyPr wrap="square" lIns="0" tIns="0" rIns="0" bIns="0" rtlCol="0"/>
          <a:lstStyle/>
          <a:p>
            <a:endParaRPr/>
          </a:p>
        </p:txBody>
      </p:sp>
    </p:spTree>
    <p:extLst>
      <p:ext uri="{BB962C8B-B14F-4D97-AF65-F5344CB8AC3E}">
        <p14:creationId xmlns:p14="http://schemas.microsoft.com/office/powerpoint/2010/main" val="3767768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4" grpId="0"/>
      <p:bldP spid="35" grpId="0" animBg="1"/>
      <p:bldP spid="36" grpId="0" animBg="1"/>
      <p:bldP spid="40" grpId="0" animBg="1"/>
      <p:bldP spid="42" grpId="0" animBg="1"/>
      <p:bldP spid="48" grpId="0" animBg="1"/>
      <p:bldP spid="5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4">
            <a:extLst>
              <a:ext uri="{FF2B5EF4-FFF2-40B4-BE49-F238E27FC236}">
                <a16:creationId xmlns:a16="http://schemas.microsoft.com/office/drawing/2014/main" id="{3BCF524D-DE9C-4187-9CB6-9D539FB4956E}"/>
              </a:ext>
            </a:extLst>
          </p:cNvPr>
          <p:cNvGrpSpPr/>
          <p:nvPr/>
        </p:nvGrpSpPr>
        <p:grpSpPr>
          <a:xfrm>
            <a:off x="4935675" y="2260484"/>
            <a:ext cx="4445635" cy="2092960"/>
            <a:chOff x="2502344" y="740663"/>
            <a:chExt cx="4445635" cy="2092960"/>
          </a:xfrm>
        </p:grpSpPr>
        <p:sp>
          <p:nvSpPr>
            <p:cNvPr id="3" name="object 5">
              <a:extLst>
                <a:ext uri="{FF2B5EF4-FFF2-40B4-BE49-F238E27FC236}">
                  <a16:creationId xmlns:a16="http://schemas.microsoft.com/office/drawing/2014/main" id="{BFCF4444-4315-47E5-92CB-2FE30EEBAD9B}"/>
                </a:ext>
              </a:extLst>
            </p:cNvPr>
            <p:cNvSpPr/>
            <p:nvPr/>
          </p:nvSpPr>
          <p:spPr>
            <a:xfrm>
              <a:off x="4725161" y="1753361"/>
              <a:ext cx="304800" cy="1066800"/>
            </a:xfrm>
            <a:custGeom>
              <a:avLst/>
              <a:gdLst/>
              <a:ahLst/>
              <a:cxnLst/>
              <a:rect l="l" t="t" r="r" b="b"/>
              <a:pathLst>
                <a:path w="304800" h="1066800">
                  <a:moveTo>
                    <a:pt x="228600" y="0"/>
                  </a:moveTo>
                  <a:lnTo>
                    <a:pt x="76200" y="0"/>
                  </a:lnTo>
                  <a:lnTo>
                    <a:pt x="76200" y="914400"/>
                  </a:lnTo>
                  <a:lnTo>
                    <a:pt x="0" y="914400"/>
                  </a:lnTo>
                  <a:lnTo>
                    <a:pt x="152400" y="1066800"/>
                  </a:lnTo>
                  <a:lnTo>
                    <a:pt x="304800" y="914400"/>
                  </a:lnTo>
                  <a:lnTo>
                    <a:pt x="228600" y="914400"/>
                  </a:lnTo>
                  <a:lnTo>
                    <a:pt x="228600" y="0"/>
                  </a:lnTo>
                  <a:close/>
                </a:path>
              </a:pathLst>
            </a:custGeom>
            <a:solidFill>
              <a:srgbClr val="4F81BC"/>
            </a:solidFill>
          </p:spPr>
          <p:txBody>
            <a:bodyPr wrap="square" lIns="0" tIns="0" rIns="0" bIns="0" rtlCol="0"/>
            <a:lstStyle/>
            <a:p>
              <a:endParaRPr/>
            </a:p>
          </p:txBody>
        </p:sp>
        <p:sp>
          <p:nvSpPr>
            <p:cNvPr id="4" name="object 6">
              <a:extLst>
                <a:ext uri="{FF2B5EF4-FFF2-40B4-BE49-F238E27FC236}">
                  <a16:creationId xmlns:a16="http://schemas.microsoft.com/office/drawing/2014/main" id="{BE18BAC0-91B9-4CEA-9BA8-30D1F090F2F2}"/>
                </a:ext>
              </a:extLst>
            </p:cNvPr>
            <p:cNvSpPr/>
            <p:nvPr/>
          </p:nvSpPr>
          <p:spPr>
            <a:xfrm>
              <a:off x="4725161" y="1753361"/>
              <a:ext cx="304800" cy="1066800"/>
            </a:xfrm>
            <a:custGeom>
              <a:avLst/>
              <a:gdLst/>
              <a:ahLst/>
              <a:cxnLst/>
              <a:rect l="l" t="t" r="r" b="b"/>
              <a:pathLst>
                <a:path w="304800" h="1066800">
                  <a:moveTo>
                    <a:pt x="0" y="914400"/>
                  </a:moveTo>
                  <a:lnTo>
                    <a:pt x="76200" y="914400"/>
                  </a:lnTo>
                  <a:lnTo>
                    <a:pt x="76200" y="0"/>
                  </a:lnTo>
                  <a:lnTo>
                    <a:pt x="228600" y="0"/>
                  </a:lnTo>
                  <a:lnTo>
                    <a:pt x="228600" y="914400"/>
                  </a:lnTo>
                  <a:lnTo>
                    <a:pt x="304800" y="914400"/>
                  </a:lnTo>
                  <a:lnTo>
                    <a:pt x="152400" y="1066800"/>
                  </a:lnTo>
                  <a:lnTo>
                    <a:pt x="0" y="914400"/>
                  </a:lnTo>
                  <a:close/>
                </a:path>
              </a:pathLst>
            </a:custGeom>
            <a:ln w="25908">
              <a:solidFill>
                <a:srgbClr val="385D89"/>
              </a:solidFill>
            </a:ln>
          </p:spPr>
          <p:txBody>
            <a:bodyPr wrap="square" lIns="0" tIns="0" rIns="0" bIns="0" rtlCol="0"/>
            <a:lstStyle/>
            <a:p>
              <a:endParaRPr/>
            </a:p>
          </p:txBody>
        </p:sp>
        <p:sp>
          <p:nvSpPr>
            <p:cNvPr id="5" name="object 7">
              <a:extLst>
                <a:ext uri="{FF2B5EF4-FFF2-40B4-BE49-F238E27FC236}">
                  <a16:creationId xmlns:a16="http://schemas.microsoft.com/office/drawing/2014/main" id="{85EA70F3-23F6-4040-8423-7E141FDA22C2}"/>
                </a:ext>
              </a:extLst>
            </p:cNvPr>
            <p:cNvSpPr/>
            <p:nvPr/>
          </p:nvSpPr>
          <p:spPr>
            <a:xfrm>
              <a:off x="2515362" y="1143761"/>
              <a:ext cx="914400" cy="228600"/>
            </a:xfrm>
            <a:custGeom>
              <a:avLst/>
              <a:gdLst/>
              <a:ahLst/>
              <a:cxnLst/>
              <a:rect l="l" t="t" r="r" b="b"/>
              <a:pathLst>
                <a:path w="914400" h="228600">
                  <a:moveTo>
                    <a:pt x="114300" y="0"/>
                  </a:moveTo>
                  <a:lnTo>
                    <a:pt x="0" y="114300"/>
                  </a:lnTo>
                  <a:lnTo>
                    <a:pt x="114300" y="228600"/>
                  </a:lnTo>
                  <a:lnTo>
                    <a:pt x="114300" y="171450"/>
                  </a:lnTo>
                  <a:lnTo>
                    <a:pt x="914400" y="171450"/>
                  </a:lnTo>
                  <a:lnTo>
                    <a:pt x="914400" y="57150"/>
                  </a:lnTo>
                  <a:lnTo>
                    <a:pt x="114300" y="57150"/>
                  </a:lnTo>
                  <a:lnTo>
                    <a:pt x="114300" y="0"/>
                  </a:lnTo>
                  <a:close/>
                </a:path>
              </a:pathLst>
            </a:custGeom>
            <a:solidFill>
              <a:srgbClr val="4F81BC"/>
            </a:solidFill>
          </p:spPr>
          <p:txBody>
            <a:bodyPr wrap="square" lIns="0" tIns="0" rIns="0" bIns="0" rtlCol="0"/>
            <a:lstStyle/>
            <a:p>
              <a:endParaRPr/>
            </a:p>
          </p:txBody>
        </p:sp>
        <p:sp>
          <p:nvSpPr>
            <p:cNvPr id="6" name="object 8">
              <a:extLst>
                <a:ext uri="{FF2B5EF4-FFF2-40B4-BE49-F238E27FC236}">
                  <a16:creationId xmlns:a16="http://schemas.microsoft.com/office/drawing/2014/main" id="{42F6D4A8-33B5-4057-902C-407FB312EE12}"/>
                </a:ext>
              </a:extLst>
            </p:cNvPr>
            <p:cNvSpPr/>
            <p:nvPr/>
          </p:nvSpPr>
          <p:spPr>
            <a:xfrm>
              <a:off x="2515362" y="1143761"/>
              <a:ext cx="914400" cy="228600"/>
            </a:xfrm>
            <a:custGeom>
              <a:avLst/>
              <a:gdLst/>
              <a:ahLst/>
              <a:cxnLst/>
              <a:rect l="l" t="t" r="r" b="b"/>
              <a:pathLst>
                <a:path w="914400" h="228600">
                  <a:moveTo>
                    <a:pt x="0" y="114300"/>
                  </a:moveTo>
                  <a:lnTo>
                    <a:pt x="114300" y="0"/>
                  </a:lnTo>
                  <a:lnTo>
                    <a:pt x="114300" y="57150"/>
                  </a:lnTo>
                  <a:lnTo>
                    <a:pt x="914400" y="57150"/>
                  </a:lnTo>
                  <a:lnTo>
                    <a:pt x="914400" y="171450"/>
                  </a:lnTo>
                  <a:lnTo>
                    <a:pt x="114300" y="171450"/>
                  </a:lnTo>
                  <a:lnTo>
                    <a:pt x="114300" y="228600"/>
                  </a:lnTo>
                  <a:lnTo>
                    <a:pt x="0" y="114300"/>
                  </a:lnTo>
                  <a:close/>
                </a:path>
              </a:pathLst>
            </a:custGeom>
            <a:ln w="25908">
              <a:solidFill>
                <a:srgbClr val="C00000"/>
              </a:solidFill>
            </a:ln>
          </p:spPr>
          <p:txBody>
            <a:bodyPr wrap="square" lIns="0" tIns="0" rIns="0" bIns="0" rtlCol="0"/>
            <a:lstStyle/>
            <a:p>
              <a:endParaRPr/>
            </a:p>
          </p:txBody>
        </p:sp>
        <p:sp>
          <p:nvSpPr>
            <p:cNvPr id="7" name="object 9">
              <a:extLst>
                <a:ext uri="{FF2B5EF4-FFF2-40B4-BE49-F238E27FC236}">
                  <a16:creationId xmlns:a16="http://schemas.microsoft.com/office/drawing/2014/main" id="{4AF95A80-B2F9-49BB-A930-56EA5A4D401C}"/>
                </a:ext>
              </a:extLst>
            </p:cNvPr>
            <p:cNvSpPr/>
            <p:nvPr/>
          </p:nvSpPr>
          <p:spPr>
            <a:xfrm>
              <a:off x="6020561" y="1143761"/>
              <a:ext cx="914400" cy="228600"/>
            </a:xfrm>
            <a:custGeom>
              <a:avLst/>
              <a:gdLst/>
              <a:ahLst/>
              <a:cxnLst/>
              <a:rect l="l" t="t" r="r" b="b"/>
              <a:pathLst>
                <a:path w="914400" h="228600">
                  <a:moveTo>
                    <a:pt x="800099" y="0"/>
                  </a:moveTo>
                  <a:lnTo>
                    <a:pt x="800099" y="57150"/>
                  </a:lnTo>
                  <a:lnTo>
                    <a:pt x="0" y="57150"/>
                  </a:lnTo>
                  <a:lnTo>
                    <a:pt x="0" y="171450"/>
                  </a:lnTo>
                  <a:lnTo>
                    <a:pt x="800099" y="171450"/>
                  </a:lnTo>
                  <a:lnTo>
                    <a:pt x="800099" y="228600"/>
                  </a:lnTo>
                  <a:lnTo>
                    <a:pt x="914399" y="114300"/>
                  </a:lnTo>
                  <a:lnTo>
                    <a:pt x="800099" y="0"/>
                  </a:lnTo>
                  <a:close/>
                </a:path>
              </a:pathLst>
            </a:custGeom>
            <a:solidFill>
              <a:srgbClr val="4F81BC"/>
            </a:solidFill>
          </p:spPr>
          <p:txBody>
            <a:bodyPr wrap="square" lIns="0" tIns="0" rIns="0" bIns="0" rtlCol="0"/>
            <a:lstStyle/>
            <a:p>
              <a:endParaRPr/>
            </a:p>
          </p:txBody>
        </p:sp>
        <p:sp>
          <p:nvSpPr>
            <p:cNvPr id="8" name="object 10">
              <a:extLst>
                <a:ext uri="{FF2B5EF4-FFF2-40B4-BE49-F238E27FC236}">
                  <a16:creationId xmlns:a16="http://schemas.microsoft.com/office/drawing/2014/main" id="{49097A1D-7088-4CD2-86E4-96ED0FCFD811}"/>
                </a:ext>
              </a:extLst>
            </p:cNvPr>
            <p:cNvSpPr/>
            <p:nvPr/>
          </p:nvSpPr>
          <p:spPr>
            <a:xfrm>
              <a:off x="6020561" y="1143761"/>
              <a:ext cx="914400" cy="228600"/>
            </a:xfrm>
            <a:custGeom>
              <a:avLst/>
              <a:gdLst/>
              <a:ahLst/>
              <a:cxnLst/>
              <a:rect l="l" t="t" r="r" b="b"/>
              <a:pathLst>
                <a:path w="914400" h="228600">
                  <a:moveTo>
                    <a:pt x="0" y="57150"/>
                  </a:moveTo>
                  <a:lnTo>
                    <a:pt x="800099" y="57150"/>
                  </a:lnTo>
                  <a:lnTo>
                    <a:pt x="800099" y="0"/>
                  </a:lnTo>
                  <a:lnTo>
                    <a:pt x="914399" y="114300"/>
                  </a:lnTo>
                  <a:lnTo>
                    <a:pt x="800099" y="228600"/>
                  </a:lnTo>
                  <a:lnTo>
                    <a:pt x="800099" y="171450"/>
                  </a:lnTo>
                  <a:lnTo>
                    <a:pt x="0" y="171450"/>
                  </a:lnTo>
                  <a:lnTo>
                    <a:pt x="0" y="57150"/>
                  </a:lnTo>
                  <a:close/>
                </a:path>
              </a:pathLst>
            </a:custGeom>
            <a:ln w="25908">
              <a:solidFill>
                <a:srgbClr val="001F5F"/>
              </a:solidFill>
            </a:ln>
          </p:spPr>
          <p:txBody>
            <a:bodyPr wrap="square" lIns="0" tIns="0" rIns="0" bIns="0" rtlCol="0"/>
            <a:lstStyle/>
            <a:p>
              <a:endParaRPr/>
            </a:p>
          </p:txBody>
        </p:sp>
        <p:sp>
          <p:nvSpPr>
            <p:cNvPr id="9" name="object 11">
              <a:extLst>
                <a:ext uri="{FF2B5EF4-FFF2-40B4-BE49-F238E27FC236}">
                  <a16:creationId xmlns:a16="http://schemas.microsoft.com/office/drawing/2014/main" id="{6A2E8B41-678C-4D79-9C4B-D69E6A6090D6}"/>
                </a:ext>
              </a:extLst>
            </p:cNvPr>
            <p:cNvSpPr/>
            <p:nvPr/>
          </p:nvSpPr>
          <p:spPr>
            <a:xfrm>
              <a:off x="3384804" y="740663"/>
              <a:ext cx="2983992" cy="1155191"/>
            </a:xfrm>
            <a:prstGeom prst="rect">
              <a:avLst/>
            </a:prstGeom>
            <a:blipFill>
              <a:blip r:embed="rId2" cstate="print"/>
              <a:stretch>
                <a:fillRect/>
              </a:stretch>
            </a:blipFill>
          </p:spPr>
          <p:txBody>
            <a:bodyPr wrap="square" lIns="0" tIns="0" rIns="0" bIns="0" rtlCol="0"/>
            <a:lstStyle/>
            <a:p>
              <a:endParaRPr/>
            </a:p>
          </p:txBody>
        </p:sp>
      </p:grpSp>
      <p:sp>
        <p:nvSpPr>
          <p:cNvPr id="10" name="object 12">
            <a:extLst>
              <a:ext uri="{FF2B5EF4-FFF2-40B4-BE49-F238E27FC236}">
                <a16:creationId xmlns:a16="http://schemas.microsoft.com/office/drawing/2014/main" id="{15D43B4B-1ED1-4C46-88F0-0A47524023FB}"/>
              </a:ext>
            </a:extLst>
          </p:cNvPr>
          <p:cNvSpPr txBox="1"/>
          <p:nvPr/>
        </p:nvSpPr>
        <p:spPr>
          <a:xfrm>
            <a:off x="6456183" y="2520835"/>
            <a:ext cx="1708785" cy="574040"/>
          </a:xfrm>
          <a:prstGeom prst="rect">
            <a:avLst/>
          </a:prstGeom>
        </p:spPr>
        <p:txBody>
          <a:bodyPr vert="horz" wrap="square" lIns="0" tIns="12700" rIns="0" bIns="0" rtlCol="0">
            <a:spAutoFit/>
          </a:bodyPr>
          <a:lstStyle/>
          <a:p>
            <a:pPr marL="782320" marR="5080" indent="-769620">
              <a:lnSpc>
                <a:spcPct val="100000"/>
              </a:lnSpc>
              <a:spcBef>
                <a:spcPts val="100"/>
              </a:spcBef>
            </a:pPr>
            <a:r>
              <a:rPr sz="1800" dirty="0">
                <a:solidFill>
                  <a:srgbClr val="FFFFFF"/>
                </a:solidFill>
                <a:latin typeface="Times New Roman"/>
                <a:cs typeface="Times New Roman"/>
              </a:rPr>
              <a:t>Molecular</a:t>
            </a:r>
            <a:r>
              <a:rPr sz="1800" spc="-100" dirty="0">
                <a:solidFill>
                  <a:srgbClr val="FFFFFF"/>
                </a:solidFill>
                <a:latin typeface="Times New Roman"/>
                <a:cs typeface="Times New Roman"/>
              </a:rPr>
              <a:t> </a:t>
            </a:r>
            <a:r>
              <a:rPr sz="1800" dirty="0">
                <a:solidFill>
                  <a:srgbClr val="FFFFFF"/>
                </a:solidFill>
                <a:latin typeface="Times New Roman"/>
                <a:cs typeface="Times New Roman"/>
              </a:rPr>
              <a:t>orbitals  ψ</a:t>
            </a:r>
            <a:endParaRPr sz="1800" dirty="0">
              <a:latin typeface="Times New Roman"/>
              <a:cs typeface="Times New Roman"/>
            </a:endParaRPr>
          </a:p>
        </p:txBody>
      </p:sp>
      <p:grpSp>
        <p:nvGrpSpPr>
          <p:cNvPr id="11" name="object 13">
            <a:extLst>
              <a:ext uri="{FF2B5EF4-FFF2-40B4-BE49-F238E27FC236}">
                <a16:creationId xmlns:a16="http://schemas.microsoft.com/office/drawing/2014/main" id="{71429ABD-EE0A-4CBB-8AD4-FE4AF3BE2D6C}"/>
              </a:ext>
            </a:extLst>
          </p:cNvPr>
          <p:cNvGrpSpPr/>
          <p:nvPr/>
        </p:nvGrpSpPr>
        <p:grpSpPr>
          <a:xfrm>
            <a:off x="9202176" y="1809825"/>
            <a:ext cx="2375916" cy="1933956"/>
            <a:chOff x="6768845" y="290004"/>
            <a:chExt cx="2375916" cy="1933956"/>
          </a:xfrm>
        </p:grpSpPr>
        <p:sp>
          <p:nvSpPr>
            <p:cNvPr id="12" name="object 14">
              <a:extLst>
                <a:ext uri="{FF2B5EF4-FFF2-40B4-BE49-F238E27FC236}">
                  <a16:creationId xmlns:a16="http://schemas.microsoft.com/office/drawing/2014/main" id="{778AD4C4-6751-42E4-B63A-A65110FFC377}"/>
                </a:ext>
              </a:extLst>
            </p:cNvPr>
            <p:cNvSpPr/>
            <p:nvPr/>
          </p:nvSpPr>
          <p:spPr>
            <a:xfrm>
              <a:off x="6768845" y="290004"/>
              <a:ext cx="2375916" cy="1933956"/>
            </a:xfrm>
            <a:prstGeom prst="rect">
              <a:avLst/>
            </a:prstGeom>
            <a:blipFill>
              <a:blip r:embed="rId3" cstate="print"/>
              <a:stretch>
                <a:fillRect/>
              </a:stretch>
            </a:blipFill>
          </p:spPr>
          <p:txBody>
            <a:bodyPr wrap="square" lIns="0" tIns="0" rIns="0" bIns="0" rtlCol="0"/>
            <a:lstStyle/>
            <a:p>
              <a:endParaRPr dirty="0"/>
            </a:p>
          </p:txBody>
        </p:sp>
        <p:sp>
          <p:nvSpPr>
            <p:cNvPr id="13" name="object 15">
              <a:extLst>
                <a:ext uri="{FF2B5EF4-FFF2-40B4-BE49-F238E27FC236}">
                  <a16:creationId xmlns:a16="http://schemas.microsoft.com/office/drawing/2014/main" id="{DA8B8DE1-AE14-4838-8668-EAFF2CD2E603}"/>
                </a:ext>
              </a:extLst>
            </p:cNvPr>
            <p:cNvSpPr/>
            <p:nvPr/>
          </p:nvSpPr>
          <p:spPr>
            <a:xfrm>
              <a:off x="7011161" y="534161"/>
              <a:ext cx="2133600" cy="1447800"/>
            </a:xfrm>
            <a:custGeom>
              <a:avLst/>
              <a:gdLst/>
              <a:ahLst/>
              <a:cxnLst/>
              <a:rect l="l" t="t" r="r" b="b"/>
              <a:pathLst>
                <a:path w="2133600" h="1447800">
                  <a:moveTo>
                    <a:pt x="1892300" y="0"/>
                  </a:moveTo>
                  <a:lnTo>
                    <a:pt x="241300" y="0"/>
                  </a:lnTo>
                  <a:lnTo>
                    <a:pt x="192682" y="4904"/>
                  </a:lnTo>
                  <a:lnTo>
                    <a:pt x="147393" y="18968"/>
                  </a:lnTo>
                  <a:lnTo>
                    <a:pt x="106405" y="41221"/>
                  </a:lnTo>
                  <a:lnTo>
                    <a:pt x="70691" y="70691"/>
                  </a:lnTo>
                  <a:lnTo>
                    <a:pt x="41221" y="106405"/>
                  </a:lnTo>
                  <a:lnTo>
                    <a:pt x="18968" y="147393"/>
                  </a:lnTo>
                  <a:lnTo>
                    <a:pt x="4904" y="192682"/>
                  </a:lnTo>
                  <a:lnTo>
                    <a:pt x="0" y="241300"/>
                  </a:lnTo>
                  <a:lnTo>
                    <a:pt x="0" y="1206500"/>
                  </a:lnTo>
                  <a:lnTo>
                    <a:pt x="4904" y="1255117"/>
                  </a:lnTo>
                  <a:lnTo>
                    <a:pt x="18968" y="1300406"/>
                  </a:lnTo>
                  <a:lnTo>
                    <a:pt x="41221" y="1341394"/>
                  </a:lnTo>
                  <a:lnTo>
                    <a:pt x="70691" y="1377108"/>
                  </a:lnTo>
                  <a:lnTo>
                    <a:pt x="106405" y="1406578"/>
                  </a:lnTo>
                  <a:lnTo>
                    <a:pt x="147393" y="1428831"/>
                  </a:lnTo>
                  <a:lnTo>
                    <a:pt x="192682" y="1442895"/>
                  </a:lnTo>
                  <a:lnTo>
                    <a:pt x="241300" y="1447800"/>
                  </a:lnTo>
                  <a:lnTo>
                    <a:pt x="1892300" y="1447800"/>
                  </a:lnTo>
                  <a:lnTo>
                    <a:pt x="1940917" y="1442895"/>
                  </a:lnTo>
                  <a:lnTo>
                    <a:pt x="1986206" y="1428831"/>
                  </a:lnTo>
                  <a:lnTo>
                    <a:pt x="2027194" y="1406578"/>
                  </a:lnTo>
                  <a:lnTo>
                    <a:pt x="2062908" y="1377108"/>
                  </a:lnTo>
                  <a:lnTo>
                    <a:pt x="2092378" y="1341394"/>
                  </a:lnTo>
                  <a:lnTo>
                    <a:pt x="2114631" y="1300406"/>
                  </a:lnTo>
                  <a:lnTo>
                    <a:pt x="2128695" y="1255117"/>
                  </a:lnTo>
                  <a:lnTo>
                    <a:pt x="2133600" y="1206500"/>
                  </a:lnTo>
                  <a:lnTo>
                    <a:pt x="2133600" y="241300"/>
                  </a:lnTo>
                  <a:lnTo>
                    <a:pt x="2128695" y="192682"/>
                  </a:lnTo>
                  <a:lnTo>
                    <a:pt x="2114631" y="147393"/>
                  </a:lnTo>
                  <a:lnTo>
                    <a:pt x="2092378" y="106405"/>
                  </a:lnTo>
                  <a:lnTo>
                    <a:pt x="2062908" y="70691"/>
                  </a:lnTo>
                  <a:lnTo>
                    <a:pt x="2027194" y="41221"/>
                  </a:lnTo>
                  <a:lnTo>
                    <a:pt x="1986206" y="18968"/>
                  </a:lnTo>
                  <a:lnTo>
                    <a:pt x="1940917" y="4904"/>
                  </a:lnTo>
                  <a:lnTo>
                    <a:pt x="1892300" y="0"/>
                  </a:lnTo>
                  <a:close/>
                </a:path>
              </a:pathLst>
            </a:custGeom>
            <a:solidFill>
              <a:srgbClr val="4F81BC"/>
            </a:solidFill>
          </p:spPr>
          <p:txBody>
            <a:bodyPr wrap="square" lIns="0" tIns="0" rIns="0" bIns="0" rtlCol="0"/>
            <a:lstStyle/>
            <a:p>
              <a:endParaRPr/>
            </a:p>
          </p:txBody>
        </p:sp>
        <p:sp>
          <p:nvSpPr>
            <p:cNvPr id="14" name="object 16">
              <a:extLst>
                <a:ext uri="{FF2B5EF4-FFF2-40B4-BE49-F238E27FC236}">
                  <a16:creationId xmlns:a16="http://schemas.microsoft.com/office/drawing/2014/main" id="{03F51887-660B-46F6-9E46-F0248F30D09D}"/>
                </a:ext>
              </a:extLst>
            </p:cNvPr>
            <p:cNvSpPr/>
            <p:nvPr/>
          </p:nvSpPr>
          <p:spPr>
            <a:xfrm>
              <a:off x="7011161" y="534161"/>
              <a:ext cx="2133600" cy="1447800"/>
            </a:xfrm>
            <a:custGeom>
              <a:avLst/>
              <a:gdLst/>
              <a:ahLst/>
              <a:cxnLst/>
              <a:rect l="l" t="t" r="r" b="b"/>
              <a:pathLst>
                <a:path w="2133600" h="1447800">
                  <a:moveTo>
                    <a:pt x="0" y="241300"/>
                  </a:moveTo>
                  <a:lnTo>
                    <a:pt x="4904" y="192682"/>
                  </a:lnTo>
                  <a:lnTo>
                    <a:pt x="18968" y="147393"/>
                  </a:lnTo>
                  <a:lnTo>
                    <a:pt x="41221" y="106405"/>
                  </a:lnTo>
                  <a:lnTo>
                    <a:pt x="70691" y="70691"/>
                  </a:lnTo>
                  <a:lnTo>
                    <a:pt x="106405" y="41221"/>
                  </a:lnTo>
                  <a:lnTo>
                    <a:pt x="147393" y="18968"/>
                  </a:lnTo>
                  <a:lnTo>
                    <a:pt x="192682" y="4904"/>
                  </a:lnTo>
                  <a:lnTo>
                    <a:pt x="241300" y="0"/>
                  </a:lnTo>
                  <a:lnTo>
                    <a:pt x="1892300" y="0"/>
                  </a:lnTo>
                  <a:lnTo>
                    <a:pt x="1940917" y="4904"/>
                  </a:lnTo>
                  <a:lnTo>
                    <a:pt x="1986206" y="18968"/>
                  </a:lnTo>
                  <a:lnTo>
                    <a:pt x="2027194" y="41221"/>
                  </a:lnTo>
                  <a:lnTo>
                    <a:pt x="2062908" y="70691"/>
                  </a:lnTo>
                  <a:lnTo>
                    <a:pt x="2092378" y="106405"/>
                  </a:lnTo>
                  <a:lnTo>
                    <a:pt x="2114631" y="147393"/>
                  </a:lnTo>
                  <a:lnTo>
                    <a:pt x="2128695" y="192682"/>
                  </a:lnTo>
                  <a:lnTo>
                    <a:pt x="2133600" y="241300"/>
                  </a:lnTo>
                  <a:lnTo>
                    <a:pt x="2133600" y="1206500"/>
                  </a:lnTo>
                  <a:lnTo>
                    <a:pt x="2128695" y="1255117"/>
                  </a:lnTo>
                  <a:lnTo>
                    <a:pt x="2114631" y="1300406"/>
                  </a:lnTo>
                  <a:lnTo>
                    <a:pt x="2092378" y="1341394"/>
                  </a:lnTo>
                  <a:lnTo>
                    <a:pt x="2062908" y="1377108"/>
                  </a:lnTo>
                  <a:lnTo>
                    <a:pt x="2027194" y="1406578"/>
                  </a:lnTo>
                  <a:lnTo>
                    <a:pt x="1986206" y="1428831"/>
                  </a:lnTo>
                  <a:lnTo>
                    <a:pt x="1940917" y="1442895"/>
                  </a:lnTo>
                  <a:lnTo>
                    <a:pt x="1892300" y="1447800"/>
                  </a:lnTo>
                  <a:lnTo>
                    <a:pt x="241300" y="1447800"/>
                  </a:lnTo>
                  <a:lnTo>
                    <a:pt x="192682" y="1442895"/>
                  </a:lnTo>
                  <a:lnTo>
                    <a:pt x="147393" y="1428831"/>
                  </a:lnTo>
                  <a:lnTo>
                    <a:pt x="106405" y="1406578"/>
                  </a:lnTo>
                  <a:lnTo>
                    <a:pt x="70691" y="1377108"/>
                  </a:lnTo>
                  <a:lnTo>
                    <a:pt x="41221" y="1341394"/>
                  </a:lnTo>
                  <a:lnTo>
                    <a:pt x="18968" y="1300406"/>
                  </a:lnTo>
                  <a:lnTo>
                    <a:pt x="4904" y="1255117"/>
                  </a:lnTo>
                  <a:lnTo>
                    <a:pt x="0" y="1206500"/>
                  </a:lnTo>
                  <a:lnTo>
                    <a:pt x="0" y="241300"/>
                  </a:lnTo>
                  <a:close/>
                </a:path>
              </a:pathLst>
            </a:custGeom>
            <a:ln w="25908">
              <a:solidFill>
                <a:srgbClr val="385D89"/>
              </a:solidFill>
            </a:ln>
          </p:spPr>
          <p:txBody>
            <a:bodyPr wrap="square" lIns="0" tIns="0" rIns="0" bIns="0" rtlCol="0"/>
            <a:lstStyle/>
            <a:p>
              <a:endParaRPr/>
            </a:p>
          </p:txBody>
        </p:sp>
      </p:grpSp>
      <p:sp>
        <p:nvSpPr>
          <p:cNvPr id="15" name="object 17">
            <a:extLst>
              <a:ext uri="{FF2B5EF4-FFF2-40B4-BE49-F238E27FC236}">
                <a16:creationId xmlns:a16="http://schemas.microsoft.com/office/drawing/2014/main" id="{3F3E9B4F-1D82-4333-A516-80EB1FC699FE}"/>
              </a:ext>
            </a:extLst>
          </p:cNvPr>
          <p:cNvSpPr txBox="1"/>
          <p:nvPr/>
        </p:nvSpPr>
        <p:spPr>
          <a:xfrm>
            <a:off x="9608449" y="2071255"/>
            <a:ext cx="1805305" cy="1397000"/>
          </a:xfrm>
          <a:prstGeom prst="rect">
            <a:avLst/>
          </a:prstGeom>
        </p:spPr>
        <p:txBody>
          <a:bodyPr vert="horz" wrap="square" lIns="0" tIns="12700" rIns="0" bIns="0" rtlCol="0">
            <a:spAutoFit/>
          </a:bodyPr>
          <a:lstStyle/>
          <a:p>
            <a:pPr marL="12065" marR="5080" indent="-1270" algn="ctr">
              <a:lnSpc>
                <a:spcPct val="100000"/>
              </a:lnSpc>
              <a:spcBef>
                <a:spcPts val="100"/>
              </a:spcBef>
            </a:pPr>
            <a:r>
              <a:rPr sz="1800" b="1" spc="-5" dirty="0">
                <a:solidFill>
                  <a:srgbClr val="FFFFFF"/>
                </a:solidFill>
                <a:latin typeface="Times New Roman"/>
                <a:cs typeface="Times New Roman"/>
              </a:rPr>
              <a:t>Antibonding  </a:t>
            </a:r>
            <a:r>
              <a:rPr sz="1800" b="1" dirty="0">
                <a:solidFill>
                  <a:srgbClr val="FFFFFF"/>
                </a:solidFill>
                <a:latin typeface="Times New Roman"/>
                <a:cs typeface="Times New Roman"/>
              </a:rPr>
              <a:t>molecular</a:t>
            </a:r>
            <a:r>
              <a:rPr sz="1800" b="1" spc="-135" dirty="0">
                <a:solidFill>
                  <a:srgbClr val="FFFFFF"/>
                </a:solidFill>
                <a:latin typeface="Times New Roman"/>
                <a:cs typeface="Times New Roman"/>
              </a:rPr>
              <a:t> </a:t>
            </a:r>
            <a:r>
              <a:rPr sz="1800" b="1" dirty="0">
                <a:solidFill>
                  <a:srgbClr val="FFFFFF"/>
                </a:solidFill>
                <a:latin typeface="Times New Roman"/>
                <a:cs typeface="Times New Roman"/>
              </a:rPr>
              <a:t>orbitals </a:t>
            </a:r>
            <a:r>
              <a:rPr sz="1800" b="1" spc="-5" dirty="0">
                <a:solidFill>
                  <a:srgbClr val="FFFFFF"/>
                </a:solidFill>
                <a:latin typeface="Times New Roman"/>
                <a:cs typeface="Times New Roman"/>
              </a:rPr>
              <a:t> having higher  </a:t>
            </a:r>
            <a:r>
              <a:rPr sz="1800" b="1" dirty="0">
                <a:solidFill>
                  <a:srgbClr val="FFFFFF"/>
                </a:solidFill>
                <a:latin typeface="Times New Roman"/>
                <a:cs typeface="Times New Roman"/>
              </a:rPr>
              <a:t>energy &amp; </a:t>
            </a:r>
            <a:r>
              <a:rPr sz="1800" b="1" spc="-15" dirty="0">
                <a:solidFill>
                  <a:srgbClr val="FFFFFF"/>
                </a:solidFill>
                <a:latin typeface="Times New Roman"/>
                <a:cs typeface="Times New Roman"/>
              </a:rPr>
              <a:t>are  </a:t>
            </a:r>
            <a:r>
              <a:rPr sz="1800" b="1" dirty="0">
                <a:solidFill>
                  <a:srgbClr val="FFFFFF"/>
                </a:solidFill>
                <a:latin typeface="Times New Roman"/>
                <a:cs typeface="Times New Roman"/>
              </a:rPr>
              <a:t>empty at</a:t>
            </a:r>
            <a:r>
              <a:rPr sz="1800" b="1" spc="-40" dirty="0">
                <a:solidFill>
                  <a:srgbClr val="FFFFFF"/>
                </a:solidFill>
                <a:latin typeface="Times New Roman"/>
                <a:cs typeface="Times New Roman"/>
              </a:rPr>
              <a:t> </a:t>
            </a:r>
            <a:r>
              <a:rPr sz="1800" b="1" spc="-5" dirty="0">
                <a:solidFill>
                  <a:srgbClr val="FFFFFF"/>
                </a:solidFill>
                <a:latin typeface="Times New Roman"/>
                <a:cs typeface="Times New Roman"/>
              </a:rPr>
              <a:t>G.S.</a:t>
            </a:r>
            <a:endParaRPr sz="1800" dirty="0">
              <a:latin typeface="Times New Roman"/>
              <a:cs typeface="Times New Roman"/>
            </a:endParaRPr>
          </a:p>
        </p:txBody>
      </p:sp>
      <p:grpSp>
        <p:nvGrpSpPr>
          <p:cNvPr id="16" name="object 18">
            <a:extLst>
              <a:ext uri="{FF2B5EF4-FFF2-40B4-BE49-F238E27FC236}">
                <a16:creationId xmlns:a16="http://schemas.microsoft.com/office/drawing/2014/main" id="{5A0CE67B-89E6-45FF-BB4E-4E936E2BF5FB}"/>
              </a:ext>
            </a:extLst>
          </p:cNvPr>
          <p:cNvGrpSpPr/>
          <p:nvPr/>
        </p:nvGrpSpPr>
        <p:grpSpPr>
          <a:xfrm>
            <a:off x="2725875" y="2040965"/>
            <a:ext cx="2235835" cy="1473835"/>
            <a:chOff x="292544" y="521144"/>
            <a:chExt cx="2235835" cy="1473835"/>
          </a:xfrm>
        </p:grpSpPr>
        <p:sp>
          <p:nvSpPr>
            <p:cNvPr id="17" name="object 19">
              <a:extLst>
                <a:ext uri="{FF2B5EF4-FFF2-40B4-BE49-F238E27FC236}">
                  <a16:creationId xmlns:a16="http://schemas.microsoft.com/office/drawing/2014/main" id="{1FD817F1-AE59-4195-9BDD-F8ABB752EB7F}"/>
                </a:ext>
              </a:extLst>
            </p:cNvPr>
            <p:cNvSpPr/>
            <p:nvPr/>
          </p:nvSpPr>
          <p:spPr>
            <a:xfrm>
              <a:off x="305561" y="534161"/>
              <a:ext cx="2209800" cy="1447800"/>
            </a:xfrm>
            <a:custGeom>
              <a:avLst/>
              <a:gdLst/>
              <a:ahLst/>
              <a:cxnLst/>
              <a:rect l="l" t="t" r="r" b="b"/>
              <a:pathLst>
                <a:path w="2209800" h="1447800">
                  <a:moveTo>
                    <a:pt x="1968500" y="0"/>
                  </a:moveTo>
                  <a:lnTo>
                    <a:pt x="241300" y="0"/>
                  </a:lnTo>
                  <a:lnTo>
                    <a:pt x="192671" y="4904"/>
                  </a:lnTo>
                  <a:lnTo>
                    <a:pt x="147377" y="18968"/>
                  </a:lnTo>
                  <a:lnTo>
                    <a:pt x="106389" y="41221"/>
                  </a:lnTo>
                  <a:lnTo>
                    <a:pt x="70677" y="70691"/>
                  </a:lnTo>
                  <a:lnTo>
                    <a:pt x="41211" y="106405"/>
                  </a:lnTo>
                  <a:lnTo>
                    <a:pt x="18963" y="147393"/>
                  </a:lnTo>
                  <a:lnTo>
                    <a:pt x="4902" y="192682"/>
                  </a:lnTo>
                  <a:lnTo>
                    <a:pt x="0" y="241300"/>
                  </a:lnTo>
                  <a:lnTo>
                    <a:pt x="0" y="1206500"/>
                  </a:lnTo>
                  <a:lnTo>
                    <a:pt x="4902" y="1255117"/>
                  </a:lnTo>
                  <a:lnTo>
                    <a:pt x="18963" y="1300406"/>
                  </a:lnTo>
                  <a:lnTo>
                    <a:pt x="41211" y="1341394"/>
                  </a:lnTo>
                  <a:lnTo>
                    <a:pt x="70677" y="1377108"/>
                  </a:lnTo>
                  <a:lnTo>
                    <a:pt x="106389" y="1406578"/>
                  </a:lnTo>
                  <a:lnTo>
                    <a:pt x="147377" y="1428831"/>
                  </a:lnTo>
                  <a:lnTo>
                    <a:pt x="192671" y="1442895"/>
                  </a:lnTo>
                  <a:lnTo>
                    <a:pt x="241300" y="1447800"/>
                  </a:lnTo>
                  <a:lnTo>
                    <a:pt x="1968500" y="1447800"/>
                  </a:lnTo>
                  <a:lnTo>
                    <a:pt x="2017117" y="1442895"/>
                  </a:lnTo>
                  <a:lnTo>
                    <a:pt x="2062406" y="1428831"/>
                  </a:lnTo>
                  <a:lnTo>
                    <a:pt x="2103394" y="1406578"/>
                  </a:lnTo>
                  <a:lnTo>
                    <a:pt x="2139108" y="1377108"/>
                  </a:lnTo>
                  <a:lnTo>
                    <a:pt x="2168578" y="1341394"/>
                  </a:lnTo>
                  <a:lnTo>
                    <a:pt x="2190831" y="1300406"/>
                  </a:lnTo>
                  <a:lnTo>
                    <a:pt x="2204895" y="1255117"/>
                  </a:lnTo>
                  <a:lnTo>
                    <a:pt x="2209800" y="1206500"/>
                  </a:lnTo>
                  <a:lnTo>
                    <a:pt x="2209800" y="241300"/>
                  </a:lnTo>
                  <a:lnTo>
                    <a:pt x="2204895" y="192682"/>
                  </a:lnTo>
                  <a:lnTo>
                    <a:pt x="2190831" y="147393"/>
                  </a:lnTo>
                  <a:lnTo>
                    <a:pt x="2168578" y="106405"/>
                  </a:lnTo>
                  <a:lnTo>
                    <a:pt x="2139108" y="70691"/>
                  </a:lnTo>
                  <a:lnTo>
                    <a:pt x="2103394" y="41221"/>
                  </a:lnTo>
                  <a:lnTo>
                    <a:pt x="2062406" y="18968"/>
                  </a:lnTo>
                  <a:lnTo>
                    <a:pt x="2017117" y="4904"/>
                  </a:lnTo>
                  <a:lnTo>
                    <a:pt x="1968500" y="0"/>
                  </a:lnTo>
                  <a:close/>
                </a:path>
              </a:pathLst>
            </a:custGeom>
            <a:solidFill>
              <a:srgbClr val="00AF50"/>
            </a:solidFill>
          </p:spPr>
          <p:txBody>
            <a:bodyPr wrap="square" lIns="0" tIns="0" rIns="0" bIns="0" rtlCol="0"/>
            <a:lstStyle/>
            <a:p>
              <a:endParaRPr/>
            </a:p>
          </p:txBody>
        </p:sp>
        <p:sp>
          <p:nvSpPr>
            <p:cNvPr id="18" name="object 20">
              <a:extLst>
                <a:ext uri="{FF2B5EF4-FFF2-40B4-BE49-F238E27FC236}">
                  <a16:creationId xmlns:a16="http://schemas.microsoft.com/office/drawing/2014/main" id="{AF2F474B-39CC-4D8F-AD87-FF264F9FB288}"/>
                </a:ext>
              </a:extLst>
            </p:cNvPr>
            <p:cNvSpPr/>
            <p:nvPr/>
          </p:nvSpPr>
          <p:spPr>
            <a:xfrm>
              <a:off x="305561" y="534161"/>
              <a:ext cx="2209800" cy="1447800"/>
            </a:xfrm>
            <a:custGeom>
              <a:avLst/>
              <a:gdLst/>
              <a:ahLst/>
              <a:cxnLst/>
              <a:rect l="l" t="t" r="r" b="b"/>
              <a:pathLst>
                <a:path w="2209800" h="1447800">
                  <a:moveTo>
                    <a:pt x="0" y="241300"/>
                  </a:moveTo>
                  <a:lnTo>
                    <a:pt x="4902" y="192682"/>
                  </a:lnTo>
                  <a:lnTo>
                    <a:pt x="18963" y="147393"/>
                  </a:lnTo>
                  <a:lnTo>
                    <a:pt x="41211" y="106405"/>
                  </a:lnTo>
                  <a:lnTo>
                    <a:pt x="70677" y="70691"/>
                  </a:lnTo>
                  <a:lnTo>
                    <a:pt x="106389" y="41221"/>
                  </a:lnTo>
                  <a:lnTo>
                    <a:pt x="147377" y="18968"/>
                  </a:lnTo>
                  <a:lnTo>
                    <a:pt x="192671" y="4904"/>
                  </a:lnTo>
                  <a:lnTo>
                    <a:pt x="241300" y="0"/>
                  </a:lnTo>
                  <a:lnTo>
                    <a:pt x="1968500" y="0"/>
                  </a:lnTo>
                  <a:lnTo>
                    <a:pt x="2017117" y="4904"/>
                  </a:lnTo>
                  <a:lnTo>
                    <a:pt x="2062406" y="18968"/>
                  </a:lnTo>
                  <a:lnTo>
                    <a:pt x="2103394" y="41221"/>
                  </a:lnTo>
                  <a:lnTo>
                    <a:pt x="2139108" y="70691"/>
                  </a:lnTo>
                  <a:lnTo>
                    <a:pt x="2168578" y="106405"/>
                  </a:lnTo>
                  <a:lnTo>
                    <a:pt x="2190831" y="147393"/>
                  </a:lnTo>
                  <a:lnTo>
                    <a:pt x="2204895" y="192682"/>
                  </a:lnTo>
                  <a:lnTo>
                    <a:pt x="2209800" y="241300"/>
                  </a:lnTo>
                  <a:lnTo>
                    <a:pt x="2209800" y="1206500"/>
                  </a:lnTo>
                  <a:lnTo>
                    <a:pt x="2204895" y="1255117"/>
                  </a:lnTo>
                  <a:lnTo>
                    <a:pt x="2190831" y="1300406"/>
                  </a:lnTo>
                  <a:lnTo>
                    <a:pt x="2168578" y="1341394"/>
                  </a:lnTo>
                  <a:lnTo>
                    <a:pt x="2139108" y="1377108"/>
                  </a:lnTo>
                  <a:lnTo>
                    <a:pt x="2103394" y="1406578"/>
                  </a:lnTo>
                  <a:lnTo>
                    <a:pt x="2062406" y="1428831"/>
                  </a:lnTo>
                  <a:lnTo>
                    <a:pt x="2017117" y="1442895"/>
                  </a:lnTo>
                  <a:lnTo>
                    <a:pt x="1968500" y="1447800"/>
                  </a:lnTo>
                  <a:lnTo>
                    <a:pt x="241300" y="1447800"/>
                  </a:lnTo>
                  <a:lnTo>
                    <a:pt x="192671" y="1442895"/>
                  </a:lnTo>
                  <a:lnTo>
                    <a:pt x="147377" y="1428831"/>
                  </a:lnTo>
                  <a:lnTo>
                    <a:pt x="106389" y="1406578"/>
                  </a:lnTo>
                  <a:lnTo>
                    <a:pt x="70677" y="1377108"/>
                  </a:lnTo>
                  <a:lnTo>
                    <a:pt x="41211" y="1341394"/>
                  </a:lnTo>
                  <a:lnTo>
                    <a:pt x="18963" y="1300406"/>
                  </a:lnTo>
                  <a:lnTo>
                    <a:pt x="4902" y="1255117"/>
                  </a:lnTo>
                  <a:lnTo>
                    <a:pt x="0" y="1206500"/>
                  </a:lnTo>
                  <a:lnTo>
                    <a:pt x="0" y="241300"/>
                  </a:lnTo>
                  <a:close/>
                </a:path>
              </a:pathLst>
            </a:custGeom>
            <a:ln w="25908">
              <a:solidFill>
                <a:srgbClr val="385D89"/>
              </a:solidFill>
            </a:ln>
          </p:spPr>
          <p:txBody>
            <a:bodyPr wrap="square" lIns="0" tIns="0" rIns="0" bIns="0" rtlCol="0"/>
            <a:lstStyle/>
            <a:p>
              <a:endParaRPr/>
            </a:p>
          </p:txBody>
        </p:sp>
      </p:grpSp>
      <p:sp>
        <p:nvSpPr>
          <p:cNvPr id="19" name="object 21">
            <a:extLst>
              <a:ext uri="{FF2B5EF4-FFF2-40B4-BE49-F238E27FC236}">
                <a16:creationId xmlns:a16="http://schemas.microsoft.com/office/drawing/2014/main" id="{BAE572D7-FBF2-4ED7-A11D-F987C8322093}"/>
              </a:ext>
            </a:extLst>
          </p:cNvPr>
          <p:cNvSpPr txBox="1"/>
          <p:nvPr/>
        </p:nvSpPr>
        <p:spPr>
          <a:xfrm>
            <a:off x="2900386" y="2071255"/>
            <a:ext cx="1886585" cy="1397000"/>
          </a:xfrm>
          <a:prstGeom prst="rect">
            <a:avLst/>
          </a:prstGeom>
        </p:spPr>
        <p:txBody>
          <a:bodyPr vert="horz" wrap="square" lIns="0" tIns="12700" rIns="0" bIns="0" rtlCol="0">
            <a:spAutoFit/>
          </a:bodyPr>
          <a:lstStyle/>
          <a:p>
            <a:pPr marL="12700" marR="5080" algn="ctr">
              <a:lnSpc>
                <a:spcPct val="100000"/>
              </a:lnSpc>
              <a:spcBef>
                <a:spcPts val="100"/>
              </a:spcBef>
            </a:pPr>
            <a:r>
              <a:rPr sz="1800" b="1" spc="-5" dirty="0">
                <a:solidFill>
                  <a:srgbClr val="FFFFFF"/>
                </a:solidFill>
                <a:latin typeface="Times New Roman"/>
                <a:cs typeface="Times New Roman"/>
              </a:rPr>
              <a:t>Bonding</a:t>
            </a:r>
            <a:r>
              <a:rPr sz="1800" b="1" spc="-80" dirty="0">
                <a:solidFill>
                  <a:srgbClr val="FFFFFF"/>
                </a:solidFill>
                <a:latin typeface="Times New Roman"/>
                <a:cs typeface="Times New Roman"/>
              </a:rPr>
              <a:t> </a:t>
            </a:r>
            <a:r>
              <a:rPr sz="1800" b="1" dirty="0">
                <a:solidFill>
                  <a:srgbClr val="FFFFFF"/>
                </a:solidFill>
                <a:latin typeface="Times New Roman"/>
                <a:cs typeface="Times New Roman"/>
              </a:rPr>
              <a:t>molecular  orbitals </a:t>
            </a:r>
            <a:r>
              <a:rPr sz="1800" b="1" spc="-5" dirty="0">
                <a:solidFill>
                  <a:srgbClr val="FFFFFF"/>
                </a:solidFill>
                <a:latin typeface="Times New Roman"/>
                <a:cs typeface="Times New Roman"/>
              </a:rPr>
              <a:t>having  </a:t>
            </a:r>
            <a:r>
              <a:rPr sz="1800" b="1" dirty="0">
                <a:solidFill>
                  <a:srgbClr val="FFFFFF"/>
                </a:solidFill>
                <a:latin typeface="Times New Roman"/>
                <a:cs typeface="Times New Roman"/>
              </a:rPr>
              <a:t>lower energy &amp;  </a:t>
            </a:r>
            <a:r>
              <a:rPr sz="1800" b="1" spc="-5" dirty="0">
                <a:solidFill>
                  <a:srgbClr val="FFFFFF"/>
                </a:solidFill>
                <a:latin typeface="Times New Roman"/>
                <a:cs typeface="Times New Roman"/>
              </a:rPr>
              <a:t>contains electrons  in</a:t>
            </a:r>
            <a:r>
              <a:rPr sz="1800" b="1" spc="-20" dirty="0">
                <a:solidFill>
                  <a:srgbClr val="FFFFFF"/>
                </a:solidFill>
                <a:latin typeface="Times New Roman"/>
                <a:cs typeface="Times New Roman"/>
              </a:rPr>
              <a:t> </a:t>
            </a:r>
            <a:r>
              <a:rPr sz="1800" b="1" spc="-5" dirty="0">
                <a:solidFill>
                  <a:srgbClr val="FFFFFF"/>
                </a:solidFill>
                <a:latin typeface="Times New Roman"/>
                <a:cs typeface="Times New Roman"/>
              </a:rPr>
              <a:t>G.S</a:t>
            </a:r>
            <a:r>
              <a:rPr sz="1800" spc="-5" dirty="0">
                <a:solidFill>
                  <a:srgbClr val="FFFFFF"/>
                </a:solidFill>
                <a:latin typeface="Times New Roman"/>
                <a:cs typeface="Times New Roman"/>
              </a:rPr>
              <a:t>.</a:t>
            </a:r>
            <a:endParaRPr sz="1800" dirty="0">
              <a:latin typeface="Times New Roman"/>
              <a:cs typeface="Times New Roman"/>
            </a:endParaRPr>
          </a:p>
        </p:txBody>
      </p:sp>
      <p:sp>
        <p:nvSpPr>
          <p:cNvPr id="22" name="object 3">
            <a:extLst>
              <a:ext uri="{FF2B5EF4-FFF2-40B4-BE49-F238E27FC236}">
                <a16:creationId xmlns:a16="http://schemas.microsoft.com/office/drawing/2014/main" id="{28B1C1E1-199B-4A4F-A8B7-E7301ABEED0D}"/>
              </a:ext>
            </a:extLst>
          </p:cNvPr>
          <p:cNvSpPr txBox="1">
            <a:spLocks/>
          </p:cNvSpPr>
          <p:nvPr/>
        </p:nvSpPr>
        <p:spPr>
          <a:xfrm>
            <a:off x="2002781" y="427271"/>
            <a:ext cx="9860065" cy="627736"/>
          </a:xfrm>
          <a:prstGeom prst="rect">
            <a:avLst/>
          </a:prstGeom>
          <a:noFill/>
          <a:effectLst>
            <a:outerShdw blurRad="50800" dist="38100" dir="2700000" algn="tl" rotWithShape="0">
              <a:prstClr val="black">
                <a:alpha val="40000"/>
              </a:prstClr>
            </a:outerShdw>
          </a:effectLst>
        </p:spPr>
        <p:txBody>
          <a:bodyPr vert="horz" wrap="square" lIns="0" tIns="12065"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gn="ctr">
              <a:lnSpc>
                <a:spcPct val="100000"/>
              </a:lnSpc>
              <a:spcBef>
                <a:spcPts val="95"/>
              </a:spcBef>
            </a:pPr>
            <a:r>
              <a:rPr lang="en-IN" sz="4000" b="1" spc="-5" dirty="0">
                <a:solidFill>
                  <a:srgbClr val="FF0000"/>
                </a:solidFill>
                <a:effectLst>
                  <a:outerShdw blurRad="38100" dist="38100" dir="2700000" algn="tl">
                    <a:srgbClr val="000000">
                      <a:alpha val="43137"/>
                    </a:srgbClr>
                  </a:outerShdw>
                </a:effectLst>
                <a:latin typeface="Maiandra GD" panose="020E0502030308020204" pitchFamily="34" charset="0"/>
                <a:cs typeface="Times New Roman"/>
              </a:rPr>
              <a:t>Molecular </a:t>
            </a:r>
            <a:r>
              <a:rPr lang="en-IN" sz="4000" b="1" dirty="0">
                <a:solidFill>
                  <a:srgbClr val="FF0000"/>
                </a:solidFill>
                <a:effectLst>
                  <a:outerShdw blurRad="38100" dist="38100" dir="2700000" algn="tl">
                    <a:srgbClr val="000000">
                      <a:alpha val="43137"/>
                    </a:srgbClr>
                  </a:outerShdw>
                </a:effectLst>
                <a:latin typeface="Maiandra GD" panose="020E0502030308020204" pitchFamily="34" charset="0"/>
                <a:cs typeface="Times New Roman"/>
              </a:rPr>
              <a:t>orbital</a:t>
            </a:r>
            <a:r>
              <a:rPr lang="en-IN" sz="4000" b="1" spc="-95" dirty="0">
                <a:solidFill>
                  <a:srgbClr val="FF0000"/>
                </a:solidFill>
                <a:effectLst>
                  <a:outerShdw blurRad="38100" dist="38100" dir="2700000" algn="tl">
                    <a:srgbClr val="000000">
                      <a:alpha val="43137"/>
                    </a:srgbClr>
                  </a:outerShdw>
                </a:effectLst>
                <a:latin typeface="Maiandra GD" panose="020E0502030308020204" pitchFamily="34" charset="0"/>
                <a:cs typeface="Times New Roman"/>
              </a:rPr>
              <a:t> </a:t>
            </a:r>
            <a:r>
              <a:rPr lang="en-IN" sz="4000" b="1" spc="-5" dirty="0">
                <a:solidFill>
                  <a:srgbClr val="FF0000"/>
                </a:solidFill>
                <a:effectLst>
                  <a:outerShdw blurRad="38100" dist="38100" dir="2700000" algn="tl">
                    <a:srgbClr val="000000">
                      <a:alpha val="43137"/>
                    </a:srgbClr>
                  </a:outerShdw>
                </a:effectLst>
                <a:latin typeface="Maiandra GD" panose="020E0502030308020204" pitchFamily="34" charset="0"/>
                <a:cs typeface="Times New Roman"/>
              </a:rPr>
              <a:t>symmetry</a:t>
            </a:r>
            <a:endParaRPr lang="en-IN" sz="4000" b="1" dirty="0">
              <a:effectLst>
                <a:outerShdw blurRad="38100" dist="38100" dir="2700000" algn="tl">
                  <a:srgbClr val="000000">
                    <a:alpha val="43137"/>
                  </a:srgbClr>
                </a:outerShdw>
              </a:effectLst>
              <a:latin typeface="Maiandra GD" panose="020E0502030308020204" pitchFamily="34" charset="0"/>
              <a:cs typeface="Times New Roman"/>
            </a:endParaRPr>
          </a:p>
        </p:txBody>
      </p:sp>
      <p:sp>
        <p:nvSpPr>
          <p:cNvPr id="23" name="object 30">
            <a:extLst>
              <a:ext uri="{FF2B5EF4-FFF2-40B4-BE49-F238E27FC236}">
                <a16:creationId xmlns:a16="http://schemas.microsoft.com/office/drawing/2014/main" id="{A42D37AC-364E-4272-84AC-A0882EFD132C}"/>
              </a:ext>
            </a:extLst>
          </p:cNvPr>
          <p:cNvSpPr/>
          <p:nvPr/>
        </p:nvSpPr>
        <p:spPr>
          <a:xfrm>
            <a:off x="2653371" y="4396179"/>
            <a:ext cx="4267200" cy="685800"/>
          </a:xfrm>
          <a:prstGeom prst="rect">
            <a:avLst/>
          </a:prstGeom>
          <a:blipFill>
            <a:blip r:embed="rId4" cstate="print"/>
            <a:stretch>
              <a:fillRect/>
            </a:stretch>
          </a:blipFill>
        </p:spPr>
        <p:txBody>
          <a:bodyPr wrap="square" lIns="0" tIns="0" rIns="0" bIns="0" rtlCol="0"/>
          <a:lstStyle/>
          <a:p>
            <a:endParaRPr dirty="0"/>
          </a:p>
        </p:txBody>
      </p:sp>
      <p:sp>
        <p:nvSpPr>
          <p:cNvPr id="24" name="object 32">
            <a:extLst>
              <a:ext uri="{FF2B5EF4-FFF2-40B4-BE49-F238E27FC236}">
                <a16:creationId xmlns:a16="http://schemas.microsoft.com/office/drawing/2014/main" id="{14B79832-83A8-4151-9F15-0C145EAEA511}"/>
              </a:ext>
            </a:extLst>
          </p:cNvPr>
          <p:cNvSpPr txBox="1"/>
          <p:nvPr/>
        </p:nvSpPr>
        <p:spPr>
          <a:xfrm>
            <a:off x="2926599" y="4601475"/>
            <a:ext cx="4006215" cy="299720"/>
          </a:xfrm>
          <a:prstGeom prst="rect">
            <a:avLst/>
          </a:prstGeom>
        </p:spPr>
        <p:txBody>
          <a:bodyPr vert="horz" wrap="square" lIns="0" tIns="12700" rIns="0" bIns="0" rtlCol="0">
            <a:spAutoFit/>
          </a:bodyPr>
          <a:lstStyle/>
          <a:p>
            <a:pPr marL="12700">
              <a:lnSpc>
                <a:spcPct val="100000"/>
              </a:lnSpc>
              <a:spcBef>
                <a:spcPts val="100"/>
              </a:spcBef>
              <a:tabLst>
                <a:tab pos="354965" algn="l"/>
              </a:tabLst>
            </a:pPr>
            <a:r>
              <a:rPr sz="1800" b="1" dirty="0">
                <a:solidFill>
                  <a:srgbClr val="001F5F"/>
                </a:solidFill>
                <a:latin typeface="Times New Roman"/>
                <a:cs typeface="Times New Roman"/>
              </a:rPr>
              <a:t>1.	</a:t>
            </a:r>
            <a:r>
              <a:rPr sz="1800" b="1" spc="-5" dirty="0">
                <a:solidFill>
                  <a:srgbClr val="001F5F"/>
                </a:solidFill>
                <a:latin typeface="Times New Roman"/>
                <a:cs typeface="Times New Roman"/>
              </a:rPr>
              <a:t>Mirror plane </a:t>
            </a:r>
            <a:r>
              <a:rPr sz="1800" b="1" dirty="0">
                <a:solidFill>
                  <a:srgbClr val="001F5F"/>
                </a:solidFill>
                <a:latin typeface="Times New Roman"/>
                <a:cs typeface="Times New Roman"/>
              </a:rPr>
              <a:t>symmetry (m)</a:t>
            </a:r>
            <a:endParaRPr sz="1800" dirty="0">
              <a:latin typeface="Times New Roman"/>
              <a:cs typeface="Times New Roman"/>
            </a:endParaRPr>
          </a:p>
        </p:txBody>
      </p:sp>
      <p:sp>
        <p:nvSpPr>
          <p:cNvPr id="25" name="object 36">
            <a:extLst>
              <a:ext uri="{FF2B5EF4-FFF2-40B4-BE49-F238E27FC236}">
                <a16:creationId xmlns:a16="http://schemas.microsoft.com/office/drawing/2014/main" id="{C26A63FF-304D-44E7-9491-671F98309501}"/>
              </a:ext>
            </a:extLst>
          </p:cNvPr>
          <p:cNvSpPr/>
          <p:nvPr/>
        </p:nvSpPr>
        <p:spPr>
          <a:xfrm>
            <a:off x="7662395" y="4408435"/>
            <a:ext cx="4343400" cy="685800"/>
          </a:xfrm>
          <a:prstGeom prst="rect">
            <a:avLst/>
          </a:prstGeom>
          <a:blipFill>
            <a:blip r:embed="rId5" cstate="print"/>
            <a:stretch>
              <a:fillRect/>
            </a:stretch>
          </a:blipFill>
        </p:spPr>
        <p:txBody>
          <a:bodyPr wrap="square" lIns="0" tIns="0" rIns="0" bIns="0" rtlCol="0"/>
          <a:lstStyle/>
          <a:p>
            <a:endParaRPr dirty="0"/>
          </a:p>
        </p:txBody>
      </p:sp>
      <p:sp>
        <p:nvSpPr>
          <p:cNvPr id="26" name="object 38">
            <a:extLst>
              <a:ext uri="{FF2B5EF4-FFF2-40B4-BE49-F238E27FC236}">
                <a16:creationId xmlns:a16="http://schemas.microsoft.com/office/drawing/2014/main" id="{9A712190-CCCA-4240-B857-34BF281D3CD4}"/>
              </a:ext>
            </a:extLst>
          </p:cNvPr>
          <p:cNvSpPr txBox="1"/>
          <p:nvPr/>
        </p:nvSpPr>
        <p:spPr>
          <a:xfrm>
            <a:off x="7979802" y="4586681"/>
            <a:ext cx="3410585" cy="299720"/>
          </a:xfrm>
          <a:prstGeom prst="rect">
            <a:avLst/>
          </a:prstGeom>
        </p:spPr>
        <p:txBody>
          <a:bodyPr vert="horz" wrap="square" lIns="0" tIns="12700" rIns="0" bIns="0" rtlCol="0">
            <a:spAutoFit/>
          </a:bodyPr>
          <a:lstStyle/>
          <a:p>
            <a:pPr marL="38100">
              <a:lnSpc>
                <a:spcPct val="100000"/>
              </a:lnSpc>
              <a:spcBef>
                <a:spcPts val="100"/>
              </a:spcBef>
            </a:pPr>
            <a:r>
              <a:rPr sz="1800" b="1" spc="-5" dirty="0">
                <a:solidFill>
                  <a:srgbClr val="001F5F"/>
                </a:solidFill>
                <a:latin typeface="Calibri"/>
                <a:cs typeface="Calibri"/>
              </a:rPr>
              <a:t>2. </a:t>
            </a:r>
            <a:r>
              <a:rPr sz="1800" b="1" spc="-5" dirty="0">
                <a:solidFill>
                  <a:srgbClr val="001F5F"/>
                </a:solidFill>
                <a:latin typeface="Times New Roman"/>
                <a:cs typeface="Times New Roman"/>
              </a:rPr>
              <a:t>(C</a:t>
            </a:r>
            <a:r>
              <a:rPr sz="1800" b="1" spc="-7" baseline="-20833" dirty="0">
                <a:solidFill>
                  <a:srgbClr val="001F5F"/>
                </a:solidFill>
                <a:latin typeface="Times New Roman"/>
                <a:cs typeface="Times New Roman"/>
              </a:rPr>
              <a:t>2</a:t>
            </a:r>
            <a:r>
              <a:rPr sz="1800" b="1" spc="-5" dirty="0">
                <a:solidFill>
                  <a:srgbClr val="001F5F"/>
                </a:solidFill>
                <a:latin typeface="Times New Roman"/>
                <a:cs typeface="Times New Roman"/>
              </a:rPr>
              <a:t>) </a:t>
            </a:r>
            <a:r>
              <a:rPr sz="1800" b="1" dirty="0">
                <a:solidFill>
                  <a:srgbClr val="001F5F"/>
                </a:solidFill>
                <a:latin typeface="Times New Roman"/>
                <a:cs typeface="Times New Roman"/>
              </a:rPr>
              <a:t>axis of symmetry</a:t>
            </a:r>
            <a:endParaRPr sz="1800" dirty="0">
              <a:latin typeface="Times New Roman"/>
              <a:cs typeface="Times New Roman"/>
            </a:endParaRPr>
          </a:p>
        </p:txBody>
      </p:sp>
      <p:sp>
        <p:nvSpPr>
          <p:cNvPr id="29" name="object 26">
            <a:extLst>
              <a:ext uri="{FF2B5EF4-FFF2-40B4-BE49-F238E27FC236}">
                <a16:creationId xmlns:a16="http://schemas.microsoft.com/office/drawing/2014/main" id="{4EAA6690-C149-484A-82E8-8743B8AB0E94}"/>
              </a:ext>
            </a:extLst>
          </p:cNvPr>
          <p:cNvSpPr/>
          <p:nvPr/>
        </p:nvSpPr>
        <p:spPr>
          <a:xfrm>
            <a:off x="4596266" y="3670693"/>
            <a:ext cx="5610225" cy="401320"/>
          </a:xfrm>
          <a:custGeom>
            <a:avLst/>
            <a:gdLst/>
            <a:ahLst/>
            <a:cxnLst/>
            <a:rect l="l" t="t" r="r" b="b"/>
            <a:pathLst>
              <a:path w="5610225" h="401319">
                <a:moveTo>
                  <a:pt x="0" y="400812"/>
                </a:moveTo>
                <a:lnTo>
                  <a:pt x="5609844" y="400812"/>
                </a:lnTo>
                <a:lnTo>
                  <a:pt x="5609844" y="0"/>
                </a:lnTo>
                <a:lnTo>
                  <a:pt x="0" y="0"/>
                </a:lnTo>
                <a:lnTo>
                  <a:pt x="0" y="400812"/>
                </a:lnTo>
                <a:close/>
              </a:path>
            </a:pathLst>
          </a:custGeom>
          <a:ln w="9144">
            <a:solidFill>
              <a:srgbClr val="BD4A47"/>
            </a:solidFill>
          </a:ln>
        </p:spPr>
        <p:txBody>
          <a:bodyPr wrap="square" lIns="0" tIns="0" rIns="0" bIns="0" rtlCol="0"/>
          <a:lstStyle/>
          <a:p>
            <a:endParaRPr dirty="0"/>
          </a:p>
        </p:txBody>
      </p:sp>
      <p:sp>
        <p:nvSpPr>
          <p:cNvPr id="31" name="object 25">
            <a:extLst>
              <a:ext uri="{FF2B5EF4-FFF2-40B4-BE49-F238E27FC236}">
                <a16:creationId xmlns:a16="http://schemas.microsoft.com/office/drawing/2014/main" id="{C99C228B-2080-463D-A759-981921B314BE}"/>
              </a:ext>
            </a:extLst>
          </p:cNvPr>
          <p:cNvSpPr/>
          <p:nvPr/>
        </p:nvSpPr>
        <p:spPr>
          <a:xfrm>
            <a:off x="4596266" y="3670884"/>
            <a:ext cx="5609844" cy="400812"/>
          </a:xfrm>
          <a:prstGeom prst="rect">
            <a:avLst/>
          </a:prstGeom>
          <a:blipFill>
            <a:blip r:embed="rId6" cstate="print"/>
            <a:stretch>
              <a:fillRect/>
            </a:stretch>
          </a:blipFill>
        </p:spPr>
        <p:txBody>
          <a:bodyPr wrap="square" lIns="0" tIns="0" rIns="0" bIns="0" rtlCol="0"/>
          <a:lstStyle/>
          <a:p>
            <a:endParaRPr dirty="0"/>
          </a:p>
        </p:txBody>
      </p:sp>
      <p:sp>
        <p:nvSpPr>
          <p:cNvPr id="32" name="object 27">
            <a:extLst>
              <a:ext uri="{FF2B5EF4-FFF2-40B4-BE49-F238E27FC236}">
                <a16:creationId xmlns:a16="http://schemas.microsoft.com/office/drawing/2014/main" id="{D08806A1-E914-4024-8852-E157E8E3B4D7}"/>
              </a:ext>
            </a:extLst>
          </p:cNvPr>
          <p:cNvSpPr/>
          <p:nvPr/>
        </p:nvSpPr>
        <p:spPr>
          <a:xfrm>
            <a:off x="4783338" y="3743781"/>
            <a:ext cx="5359908" cy="230124"/>
          </a:xfrm>
          <a:prstGeom prst="rect">
            <a:avLst/>
          </a:prstGeom>
          <a:blipFill>
            <a:blip r:embed="rId7" cstate="print"/>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1121176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P spid="19" grpId="0"/>
      <p:bldP spid="24" grpId="0"/>
      <p:bldP spid="26" grpId="0"/>
      <p:bldP spid="3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5">
            <a:extLst>
              <a:ext uri="{FF2B5EF4-FFF2-40B4-BE49-F238E27FC236}">
                <a16:creationId xmlns:a16="http://schemas.microsoft.com/office/drawing/2014/main" id="{022D0F50-4D63-40DC-BEBA-28BA20069E69}"/>
              </a:ext>
            </a:extLst>
          </p:cNvPr>
          <p:cNvSpPr/>
          <p:nvPr/>
        </p:nvSpPr>
        <p:spPr>
          <a:xfrm>
            <a:off x="3049639" y="113001"/>
            <a:ext cx="4495800" cy="2133600"/>
          </a:xfrm>
          <a:prstGeom prst="rect">
            <a:avLst/>
          </a:prstGeom>
          <a:blipFill>
            <a:blip r:embed="rId2" cstate="print"/>
            <a:stretch>
              <a:fillRect/>
            </a:stretch>
          </a:blipFill>
        </p:spPr>
        <p:txBody>
          <a:bodyPr wrap="square" lIns="0" tIns="0" rIns="0" bIns="0" rtlCol="0"/>
          <a:lstStyle/>
          <a:p>
            <a:endParaRPr dirty="0">
              <a:latin typeface="Maiandra GD" panose="020E0502030308020204" pitchFamily="34" charset="0"/>
            </a:endParaRPr>
          </a:p>
        </p:txBody>
      </p:sp>
      <p:sp>
        <p:nvSpPr>
          <p:cNvPr id="5" name="object 7">
            <a:extLst>
              <a:ext uri="{FF2B5EF4-FFF2-40B4-BE49-F238E27FC236}">
                <a16:creationId xmlns:a16="http://schemas.microsoft.com/office/drawing/2014/main" id="{052BDB4D-5055-479C-BEB1-65481CC3683D}"/>
              </a:ext>
            </a:extLst>
          </p:cNvPr>
          <p:cNvSpPr txBox="1"/>
          <p:nvPr/>
        </p:nvSpPr>
        <p:spPr>
          <a:xfrm>
            <a:off x="3165046" y="254545"/>
            <a:ext cx="4132579" cy="1952625"/>
          </a:xfrm>
          <a:prstGeom prst="rect">
            <a:avLst/>
          </a:prstGeom>
        </p:spPr>
        <p:txBody>
          <a:bodyPr vert="horz" wrap="square" lIns="0" tIns="11430" rIns="0" bIns="0" rtlCol="0">
            <a:spAutoFit/>
          </a:bodyPr>
          <a:lstStyle/>
          <a:p>
            <a:pPr marL="12700" marR="5080" algn="just">
              <a:lnSpc>
                <a:spcPct val="100400"/>
              </a:lnSpc>
              <a:spcBef>
                <a:spcPts val="90"/>
              </a:spcBef>
            </a:pPr>
            <a:r>
              <a:rPr sz="1800" b="1" spc="-5" dirty="0">
                <a:solidFill>
                  <a:srgbClr val="001F5F"/>
                </a:solidFill>
                <a:latin typeface="Maiandra GD" panose="020E0502030308020204" pitchFamily="34" charset="0"/>
                <a:cs typeface="Calibri"/>
              </a:rPr>
              <a:t>1. </a:t>
            </a:r>
            <a:r>
              <a:rPr sz="1800" b="1" spc="-5" dirty="0">
                <a:solidFill>
                  <a:srgbClr val="001F5F"/>
                </a:solidFill>
                <a:latin typeface="Maiandra GD" panose="020E0502030308020204" pitchFamily="34" charset="0"/>
                <a:cs typeface="Times New Roman"/>
              </a:rPr>
              <a:t>Mirror plane symmetry (m) </a:t>
            </a:r>
            <a:r>
              <a:rPr sz="1800" spc="-5" dirty="0">
                <a:latin typeface="Maiandra GD" panose="020E0502030308020204" pitchFamily="34" charset="0"/>
                <a:cs typeface="Times New Roman"/>
              </a:rPr>
              <a:t>is </a:t>
            </a:r>
            <a:r>
              <a:rPr sz="1800" dirty="0">
                <a:latin typeface="Maiandra GD" panose="020E0502030308020204" pitchFamily="34" charset="0"/>
                <a:cs typeface="Times New Roman"/>
              </a:rPr>
              <a:t>a </a:t>
            </a:r>
            <a:r>
              <a:rPr sz="1800" spc="-5" dirty="0">
                <a:latin typeface="Maiandra GD" panose="020E0502030308020204" pitchFamily="34" charset="0"/>
                <a:cs typeface="Times New Roman"/>
              </a:rPr>
              <a:t>plane  passing </a:t>
            </a:r>
            <a:r>
              <a:rPr sz="1800" dirty="0">
                <a:latin typeface="Maiandra GD" panose="020E0502030308020204" pitchFamily="34" charset="0"/>
                <a:cs typeface="Times New Roman"/>
              </a:rPr>
              <a:t>through the </a:t>
            </a:r>
            <a:r>
              <a:rPr sz="1800" b="1" i="1" spc="-5" dirty="0">
                <a:latin typeface="Maiandra GD" panose="020E0502030308020204" pitchFamily="34" charset="0"/>
                <a:cs typeface="Times New Roman"/>
              </a:rPr>
              <a:t>center </a:t>
            </a:r>
            <a:r>
              <a:rPr sz="1800" b="1" i="1" dirty="0">
                <a:latin typeface="Maiandra GD" panose="020E0502030308020204" pitchFamily="34" charset="0"/>
                <a:cs typeface="Times New Roman"/>
              </a:rPr>
              <a:t>of </a:t>
            </a:r>
            <a:r>
              <a:rPr sz="1800" b="1" i="1" spc="-5" dirty="0">
                <a:latin typeface="Maiandra GD" panose="020E0502030308020204" pitchFamily="34" charset="0"/>
                <a:cs typeface="Times New Roman"/>
              </a:rPr>
              <a:t>the molecular  orbital </a:t>
            </a:r>
            <a:r>
              <a:rPr sz="1800" b="1" i="1" dirty="0">
                <a:latin typeface="Maiandra GD" panose="020E0502030308020204" pitchFamily="34" charset="0"/>
                <a:cs typeface="Times New Roman"/>
              </a:rPr>
              <a:t>and </a:t>
            </a:r>
            <a:r>
              <a:rPr sz="1800" b="1" i="1" spc="-5" dirty="0">
                <a:latin typeface="Maiandra GD" panose="020E0502030308020204" pitchFamily="34" charset="0"/>
                <a:cs typeface="Times New Roman"/>
              </a:rPr>
              <a:t>perpendicular </a:t>
            </a:r>
            <a:r>
              <a:rPr sz="1800" b="1" i="1" dirty="0">
                <a:latin typeface="Maiandra GD" panose="020E0502030308020204" pitchFamily="34" charset="0"/>
                <a:cs typeface="Times New Roman"/>
              </a:rPr>
              <a:t>to </a:t>
            </a:r>
            <a:r>
              <a:rPr sz="1800" b="1" i="1" spc="-5" dirty="0">
                <a:latin typeface="Maiandra GD" panose="020E0502030308020204" pitchFamily="34" charset="0"/>
                <a:cs typeface="Times New Roman"/>
              </a:rPr>
              <a:t>the </a:t>
            </a:r>
            <a:r>
              <a:rPr sz="1800" b="1" i="1" dirty="0">
                <a:latin typeface="Maiandra GD" panose="020E0502030308020204" pitchFamily="34" charset="0"/>
                <a:cs typeface="Times New Roman"/>
              </a:rPr>
              <a:t>molecular  orbital </a:t>
            </a:r>
            <a:r>
              <a:rPr sz="1800" b="1" i="1" spc="-5" dirty="0">
                <a:latin typeface="Maiandra GD" panose="020E0502030308020204" pitchFamily="34" charset="0"/>
                <a:cs typeface="Times New Roman"/>
              </a:rPr>
              <a:t>axis</a:t>
            </a:r>
            <a:r>
              <a:rPr sz="1800" spc="-5" dirty="0">
                <a:latin typeface="Maiandra GD" panose="020E0502030308020204" pitchFamily="34" charset="0"/>
                <a:cs typeface="Times New Roman"/>
              </a:rPr>
              <a:t>, </a:t>
            </a:r>
            <a:r>
              <a:rPr sz="1800" dirty="0">
                <a:latin typeface="Maiandra GD" panose="020E0502030308020204" pitchFamily="34" charset="0"/>
                <a:cs typeface="Times New Roman"/>
              </a:rPr>
              <a:t>it </a:t>
            </a:r>
            <a:r>
              <a:rPr sz="1800" spc="-5" dirty="0">
                <a:latin typeface="Maiandra GD" panose="020E0502030308020204" pitchFamily="34" charset="0"/>
                <a:cs typeface="Times New Roman"/>
              </a:rPr>
              <a:t>bisect the molecular </a:t>
            </a:r>
            <a:r>
              <a:rPr sz="1800" dirty="0">
                <a:latin typeface="Maiandra GD" panose="020E0502030308020204" pitchFamily="34" charset="0"/>
                <a:cs typeface="Times New Roman"/>
              </a:rPr>
              <a:t>orbital in  </a:t>
            </a:r>
            <a:r>
              <a:rPr sz="1800" spc="-5" dirty="0">
                <a:latin typeface="Maiandra GD" panose="020E0502030308020204" pitchFamily="34" charset="0"/>
                <a:cs typeface="Times New Roman"/>
              </a:rPr>
              <a:t>two </a:t>
            </a:r>
            <a:r>
              <a:rPr sz="1800" dirty="0">
                <a:latin typeface="Maiandra GD" panose="020E0502030308020204" pitchFamily="34" charset="0"/>
                <a:cs typeface="Times New Roman"/>
              </a:rPr>
              <a:t>parts, one </a:t>
            </a:r>
            <a:r>
              <a:rPr sz="1800" spc="-5" dirty="0">
                <a:latin typeface="Maiandra GD" panose="020E0502030308020204" pitchFamily="34" charset="0"/>
                <a:cs typeface="Times New Roman"/>
              </a:rPr>
              <a:t>part is mirror </a:t>
            </a:r>
            <a:r>
              <a:rPr sz="1800" dirty="0">
                <a:latin typeface="Maiandra GD" panose="020E0502030308020204" pitchFamily="34" charset="0"/>
                <a:cs typeface="Times New Roman"/>
              </a:rPr>
              <a:t>image of </a:t>
            </a:r>
            <a:r>
              <a:rPr sz="1800" spc="-5" dirty="0">
                <a:latin typeface="Maiandra GD" panose="020E0502030308020204" pitchFamily="34" charset="0"/>
                <a:cs typeface="Times New Roman"/>
              </a:rPr>
              <a:t>other  </a:t>
            </a:r>
            <a:r>
              <a:rPr sz="1800" dirty="0">
                <a:latin typeface="Maiandra GD" panose="020E0502030308020204" pitchFamily="34" charset="0"/>
                <a:cs typeface="Times New Roman"/>
              </a:rPr>
              <a:t>part. </a:t>
            </a:r>
            <a:r>
              <a:rPr sz="1800" dirty="0">
                <a:solidFill>
                  <a:srgbClr val="D02FBC"/>
                </a:solidFill>
                <a:latin typeface="Maiandra GD" panose="020E0502030308020204" pitchFamily="34" charset="0"/>
                <a:cs typeface="Times New Roman"/>
              </a:rPr>
              <a:t>It </a:t>
            </a:r>
            <a:r>
              <a:rPr sz="1800" spc="-5" dirty="0">
                <a:solidFill>
                  <a:srgbClr val="D02FBC"/>
                </a:solidFill>
                <a:latin typeface="Maiandra GD" panose="020E0502030308020204" pitchFamily="34" charset="0"/>
                <a:cs typeface="Times New Roman"/>
              </a:rPr>
              <a:t>is maintained </a:t>
            </a:r>
            <a:r>
              <a:rPr sz="1800" spc="-10" dirty="0">
                <a:solidFill>
                  <a:srgbClr val="D02FBC"/>
                </a:solidFill>
                <a:latin typeface="Maiandra GD" panose="020E0502030308020204" pitchFamily="34" charset="0"/>
                <a:cs typeface="Times New Roman"/>
              </a:rPr>
              <a:t>by </a:t>
            </a:r>
            <a:r>
              <a:rPr sz="1800" b="1" spc="-10" dirty="0">
                <a:solidFill>
                  <a:srgbClr val="D02FBC"/>
                </a:solidFill>
                <a:latin typeface="Maiandra GD" panose="020E0502030308020204" pitchFamily="34" charset="0"/>
                <a:cs typeface="Times New Roman"/>
              </a:rPr>
              <a:t>Dis rotatory  </a:t>
            </a:r>
            <a:r>
              <a:rPr sz="1800" dirty="0">
                <a:solidFill>
                  <a:srgbClr val="D02FBC"/>
                </a:solidFill>
                <a:latin typeface="Maiandra GD" panose="020E0502030308020204" pitchFamily="34" charset="0"/>
                <a:cs typeface="Times New Roman"/>
              </a:rPr>
              <a:t>process.</a:t>
            </a:r>
            <a:endParaRPr sz="1800" dirty="0">
              <a:latin typeface="Maiandra GD" panose="020E0502030308020204" pitchFamily="34" charset="0"/>
              <a:cs typeface="Times New Roman"/>
            </a:endParaRPr>
          </a:p>
        </p:txBody>
      </p:sp>
      <p:sp>
        <p:nvSpPr>
          <p:cNvPr id="6" name="object 11">
            <a:extLst>
              <a:ext uri="{FF2B5EF4-FFF2-40B4-BE49-F238E27FC236}">
                <a16:creationId xmlns:a16="http://schemas.microsoft.com/office/drawing/2014/main" id="{2DBD55BE-1C5B-4260-909A-23358F432F8D}"/>
              </a:ext>
            </a:extLst>
          </p:cNvPr>
          <p:cNvSpPr/>
          <p:nvPr/>
        </p:nvSpPr>
        <p:spPr>
          <a:xfrm>
            <a:off x="7922911" y="60772"/>
            <a:ext cx="4267200" cy="2057400"/>
          </a:xfrm>
          <a:prstGeom prst="rect">
            <a:avLst/>
          </a:prstGeom>
          <a:blipFill>
            <a:blip r:embed="rId3" cstate="print"/>
            <a:stretch>
              <a:fillRect/>
            </a:stretch>
          </a:blipFill>
        </p:spPr>
        <p:txBody>
          <a:bodyPr wrap="square" lIns="0" tIns="0" rIns="0" bIns="0" rtlCol="0"/>
          <a:lstStyle/>
          <a:p>
            <a:endParaRPr dirty="0">
              <a:latin typeface="Maiandra GD" panose="020E0502030308020204" pitchFamily="34" charset="0"/>
            </a:endParaRPr>
          </a:p>
        </p:txBody>
      </p:sp>
      <p:sp>
        <p:nvSpPr>
          <p:cNvPr id="7" name="object 13">
            <a:extLst>
              <a:ext uri="{FF2B5EF4-FFF2-40B4-BE49-F238E27FC236}">
                <a16:creationId xmlns:a16="http://schemas.microsoft.com/office/drawing/2014/main" id="{5FF0DFE2-0DA1-4124-ADBD-0A9A835CDA9C}"/>
              </a:ext>
            </a:extLst>
          </p:cNvPr>
          <p:cNvSpPr txBox="1"/>
          <p:nvPr/>
        </p:nvSpPr>
        <p:spPr>
          <a:xfrm>
            <a:off x="8096580" y="143843"/>
            <a:ext cx="4015740" cy="1951989"/>
          </a:xfrm>
          <a:prstGeom prst="rect">
            <a:avLst/>
          </a:prstGeom>
        </p:spPr>
        <p:txBody>
          <a:bodyPr vert="horz" wrap="square" lIns="0" tIns="11430" rIns="0" bIns="0" rtlCol="0">
            <a:spAutoFit/>
          </a:bodyPr>
          <a:lstStyle/>
          <a:p>
            <a:pPr marL="63500" marR="55880" algn="just">
              <a:lnSpc>
                <a:spcPct val="100400"/>
              </a:lnSpc>
              <a:spcBef>
                <a:spcPts val="90"/>
              </a:spcBef>
            </a:pPr>
            <a:r>
              <a:rPr sz="1800" b="1" spc="-5" dirty="0">
                <a:solidFill>
                  <a:srgbClr val="001F5F"/>
                </a:solidFill>
                <a:latin typeface="Maiandra GD" panose="020E0502030308020204" pitchFamily="34" charset="0"/>
                <a:cs typeface="Calibri"/>
              </a:rPr>
              <a:t>2. </a:t>
            </a:r>
            <a:r>
              <a:rPr sz="1800" b="1" spc="-5" dirty="0">
                <a:solidFill>
                  <a:srgbClr val="001F5F"/>
                </a:solidFill>
                <a:latin typeface="Maiandra GD" panose="020E0502030308020204" pitchFamily="34" charset="0"/>
                <a:cs typeface="Times New Roman"/>
              </a:rPr>
              <a:t>(C</a:t>
            </a:r>
            <a:r>
              <a:rPr sz="1800" b="1" spc="-7" baseline="-20833" dirty="0">
                <a:solidFill>
                  <a:srgbClr val="001F5F"/>
                </a:solidFill>
                <a:latin typeface="Maiandra GD" panose="020E0502030308020204" pitchFamily="34" charset="0"/>
                <a:cs typeface="Times New Roman"/>
              </a:rPr>
              <a:t>2</a:t>
            </a:r>
            <a:r>
              <a:rPr sz="1800" b="1" spc="-5" dirty="0">
                <a:solidFill>
                  <a:srgbClr val="001F5F"/>
                </a:solidFill>
                <a:latin typeface="Maiandra GD" panose="020E0502030308020204" pitchFamily="34" charset="0"/>
                <a:cs typeface="Times New Roman"/>
              </a:rPr>
              <a:t>) </a:t>
            </a:r>
            <a:r>
              <a:rPr sz="1800" b="1" dirty="0">
                <a:solidFill>
                  <a:srgbClr val="001F5F"/>
                </a:solidFill>
                <a:latin typeface="Maiandra GD" panose="020E0502030308020204" pitchFamily="34" charset="0"/>
                <a:cs typeface="Times New Roman"/>
              </a:rPr>
              <a:t>axis of </a:t>
            </a:r>
            <a:r>
              <a:rPr sz="1800" b="1" spc="-5" dirty="0">
                <a:solidFill>
                  <a:srgbClr val="001F5F"/>
                </a:solidFill>
                <a:latin typeface="Maiandra GD" panose="020E0502030308020204" pitchFamily="34" charset="0"/>
                <a:cs typeface="Times New Roman"/>
              </a:rPr>
              <a:t>symmetry </a:t>
            </a:r>
            <a:r>
              <a:rPr sz="1800" spc="-5" dirty="0">
                <a:latin typeface="Maiandra GD" panose="020E0502030308020204" pitchFamily="34" charset="0"/>
                <a:cs typeface="Times New Roman"/>
              </a:rPr>
              <a:t>is </a:t>
            </a:r>
            <a:r>
              <a:rPr sz="1800" spc="-10" dirty="0">
                <a:latin typeface="Maiandra GD" panose="020E0502030308020204" pitchFamily="34" charset="0"/>
                <a:cs typeface="Times New Roman"/>
              </a:rPr>
              <a:t>assume </a:t>
            </a:r>
            <a:r>
              <a:rPr sz="1800" dirty="0">
                <a:latin typeface="Maiandra GD" panose="020E0502030308020204" pitchFamily="34" charset="0"/>
                <a:cs typeface="Times New Roman"/>
              </a:rPr>
              <a:t>to  present if the </a:t>
            </a:r>
            <a:r>
              <a:rPr sz="1800" b="1" spc="-5" dirty="0">
                <a:latin typeface="Maiandra GD" panose="020E0502030308020204" pitchFamily="34" charset="0"/>
                <a:cs typeface="Times New Roman"/>
              </a:rPr>
              <a:t>rotation of the </a:t>
            </a:r>
            <a:r>
              <a:rPr sz="1800" b="1" dirty="0">
                <a:latin typeface="Maiandra GD" panose="020E0502030308020204" pitchFamily="34" charset="0"/>
                <a:cs typeface="Times New Roman"/>
              </a:rPr>
              <a:t>molecular  orbital </a:t>
            </a:r>
            <a:r>
              <a:rPr sz="1800" b="1" spc="-10" dirty="0">
                <a:latin typeface="Maiandra GD" panose="020E0502030308020204" pitchFamily="34" charset="0"/>
                <a:cs typeface="Times New Roman"/>
              </a:rPr>
              <a:t>around </a:t>
            </a:r>
            <a:r>
              <a:rPr sz="1800" b="1" spc="-5" dirty="0">
                <a:latin typeface="Maiandra GD" panose="020E0502030308020204" pitchFamily="34" charset="0"/>
                <a:cs typeface="Times New Roman"/>
              </a:rPr>
              <a:t>the </a:t>
            </a:r>
            <a:r>
              <a:rPr sz="1800" b="1" dirty="0">
                <a:latin typeface="Maiandra GD" panose="020E0502030308020204" pitchFamily="34" charset="0"/>
                <a:cs typeface="Times New Roman"/>
              </a:rPr>
              <a:t>axis </a:t>
            </a:r>
            <a:r>
              <a:rPr sz="1800" b="1" spc="-15" dirty="0">
                <a:latin typeface="Maiandra GD" panose="020E0502030308020204" pitchFamily="34" charset="0"/>
                <a:cs typeface="Times New Roman"/>
              </a:rPr>
              <a:t>by </a:t>
            </a:r>
            <a:r>
              <a:rPr sz="1800" b="1" spc="-5" dirty="0">
                <a:latin typeface="Maiandra GD" panose="020E0502030308020204" pitchFamily="34" charset="0"/>
                <a:cs typeface="Times New Roman"/>
              </a:rPr>
              <a:t>180</a:t>
            </a:r>
            <a:r>
              <a:rPr sz="1800" b="1" spc="-7" baseline="25462" dirty="0">
                <a:latin typeface="Maiandra GD" panose="020E0502030308020204" pitchFamily="34" charset="0"/>
                <a:cs typeface="Times New Roman"/>
              </a:rPr>
              <a:t>0 </a:t>
            </a:r>
            <a:r>
              <a:rPr sz="1800" b="1" dirty="0">
                <a:latin typeface="Maiandra GD" panose="020E0502030308020204" pitchFamily="34" charset="0"/>
                <a:cs typeface="Times New Roman"/>
              </a:rPr>
              <a:t>(360/2)  gives </a:t>
            </a:r>
            <a:r>
              <a:rPr sz="1800" b="1" spc="-5" dirty="0">
                <a:latin typeface="Maiandra GD" panose="020E0502030308020204" pitchFamily="34" charset="0"/>
                <a:cs typeface="Times New Roman"/>
              </a:rPr>
              <a:t>raise </a:t>
            </a:r>
            <a:r>
              <a:rPr sz="1800" b="1" dirty="0">
                <a:latin typeface="Maiandra GD" panose="020E0502030308020204" pitchFamily="34" charset="0"/>
                <a:cs typeface="Times New Roman"/>
              </a:rPr>
              <a:t>to </a:t>
            </a:r>
            <a:r>
              <a:rPr sz="1800" b="1" spc="-5" dirty="0">
                <a:latin typeface="Maiandra GD" panose="020E0502030308020204" pitchFamily="34" charset="0"/>
                <a:cs typeface="Times New Roman"/>
              </a:rPr>
              <a:t>another orbital</a:t>
            </a:r>
            <a:r>
              <a:rPr sz="1800" spc="-5" dirty="0">
                <a:latin typeface="Maiandra GD" panose="020E0502030308020204" pitchFamily="34" charset="0"/>
                <a:cs typeface="Times New Roman"/>
              </a:rPr>
              <a:t>, </a:t>
            </a:r>
            <a:r>
              <a:rPr sz="1800" dirty="0">
                <a:latin typeface="Maiandra GD" panose="020E0502030308020204" pitchFamily="34" charset="0"/>
                <a:cs typeface="Times New Roman"/>
              </a:rPr>
              <a:t>then  </a:t>
            </a:r>
            <a:r>
              <a:rPr sz="1800" b="1" spc="-5" dirty="0">
                <a:latin typeface="Maiandra GD" panose="020E0502030308020204" pitchFamily="34" charset="0"/>
                <a:cs typeface="Times New Roman"/>
              </a:rPr>
              <a:t>reflect </a:t>
            </a:r>
            <a:r>
              <a:rPr sz="1800" b="1" dirty="0">
                <a:latin typeface="Maiandra GD" panose="020E0502030308020204" pitchFamily="34" charset="0"/>
                <a:cs typeface="Times New Roman"/>
              </a:rPr>
              <a:t>it </a:t>
            </a:r>
            <a:r>
              <a:rPr sz="1800" b="1" spc="-10" dirty="0">
                <a:latin typeface="Maiandra GD" panose="020E0502030308020204" pitchFamily="34" charset="0"/>
                <a:cs typeface="Times New Roman"/>
              </a:rPr>
              <a:t>across </a:t>
            </a:r>
            <a:r>
              <a:rPr sz="1800" b="1" dirty="0">
                <a:latin typeface="Maiandra GD" panose="020E0502030308020204" pitchFamily="34" charset="0"/>
                <a:cs typeface="Times New Roman"/>
              </a:rPr>
              <a:t>a </a:t>
            </a:r>
            <a:r>
              <a:rPr sz="1800" b="1" spc="-5" dirty="0">
                <a:latin typeface="Maiandra GD" panose="020E0502030308020204" pitchFamily="34" charset="0"/>
                <a:cs typeface="Times New Roman"/>
              </a:rPr>
              <a:t>plane perpendicular  </a:t>
            </a:r>
            <a:r>
              <a:rPr sz="1800" b="1" dirty="0">
                <a:latin typeface="Maiandra GD" panose="020E0502030308020204" pitchFamily="34" charset="0"/>
                <a:cs typeface="Times New Roman"/>
              </a:rPr>
              <a:t>to </a:t>
            </a:r>
            <a:r>
              <a:rPr sz="1800" b="1" spc="-5" dirty="0">
                <a:latin typeface="Maiandra GD" panose="020E0502030308020204" pitchFamily="34" charset="0"/>
                <a:cs typeface="Times New Roman"/>
              </a:rPr>
              <a:t>the axis</a:t>
            </a:r>
            <a:r>
              <a:rPr sz="1800" spc="-5" dirty="0">
                <a:latin typeface="Maiandra GD" panose="020E0502030308020204" pitchFamily="34" charset="0"/>
                <a:cs typeface="Times New Roman"/>
              </a:rPr>
              <a:t>. </a:t>
            </a:r>
            <a:r>
              <a:rPr sz="1800" dirty="0">
                <a:solidFill>
                  <a:srgbClr val="D02FBC"/>
                </a:solidFill>
                <a:latin typeface="Maiandra GD" panose="020E0502030308020204" pitchFamily="34" charset="0"/>
                <a:cs typeface="Times New Roman"/>
              </a:rPr>
              <a:t>It </a:t>
            </a:r>
            <a:r>
              <a:rPr sz="1800" spc="-5" dirty="0">
                <a:solidFill>
                  <a:srgbClr val="D02FBC"/>
                </a:solidFill>
                <a:latin typeface="Maiandra GD" panose="020E0502030308020204" pitchFamily="34" charset="0"/>
                <a:cs typeface="Times New Roman"/>
              </a:rPr>
              <a:t>is </a:t>
            </a:r>
            <a:r>
              <a:rPr sz="1800" dirty="0">
                <a:solidFill>
                  <a:srgbClr val="D02FBC"/>
                </a:solidFill>
                <a:latin typeface="Maiandra GD" panose="020E0502030308020204" pitchFamily="34" charset="0"/>
                <a:cs typeface="Times New Roman"/>
              </a:rPr>
              <a:t>maintain </a:t>
            </a:r>
            <a:r>
              <a:rPr sz="1800" spc="-10" dirty="0">
                <a:solidFill>
                  <a:srgbClr val="D02FBC"/>
                </a:solidFill>
                <a:latin typeface="Maiandra GD" panose="020E0502030308020204" pitchFamily="34" charset="0"/>
                <a:cs typeface="Times New Roman"/>
              </a:rPr>
              <a:t>by </a:t>
            </a:r>
            <a:r>
              <a:rPr sz="1800" b="1" spc="-5" dirty="0">
                <a:solidFill>
                  <a:srgbClr val="D02FBC"/>
                </a:solidFill>
                <a:latin typeface="Maiandra GD" panose="020E0502030308020204" pitchFamily="34" charset="0"/>
                <a:cs typeface="Times New Roman"/>
              </a:rPr>
              <a:t>con rotatory  </a:t>
            </a:r>
            <a:r>
              <a:rPr sz="1800" spc="-5" dirty="0">
                <a:solidFill>
                  <a:srgbClr val="D02FBC"/>
                </a:solidFill>
                <a:latin typeface="Maiandra GD" panose="020E0502030308020204" pitchFamily="34" charset="0"/>
                <a:cs typeface="Times New Roman"/>
              </a:rPr>
              <a:t>process.</a:t>
            </a:r>
            <a:endParaRPr sz="1800" dirty="0">
              <a:latin typeface="Maiandra GD" panose="020E0502030308020204" pitchFamily="34" charset="0"/>
              <a:cs typeface="Times New Roman"/>
            </a:endParaRPr>
          </a:p>
        </p:txBody>
      </p:sp>
      <p:grpSp>
        <p:nvGrpSpPr>
          <p:cNvPr id="8" name="object 14">
            <a:extLst>
              <a:ext uri="{FF2B5EF4-FFF2-40B4-BE49-F238E27FC236}">
                <a16:creationId xmlns:a16="http://schemas.microsoft.com/office/drawing/2014/main" id="{9C075320-0C94-41AE-BBD1-19FD10EFFAC3}"/>
              </a:ext>
            </a:extLst>
          </p:cNvPr>
          <p:cNvGrpSpPr/>
          <p:nvPr/>
        </p:nvGrpSpPr>
        <p:grpSpPr>
          <a:xfrm>
            <a:off x="2699085" y="2672610"/>
            <a:ext cx="1473895" cy="1765300"/>
            <a:chOff x="714431" y="2592226"/>
            <a:chExt cx="1473895" cy="1765300"/>
          </a:xfrm>
        </p:grpSpPr>
        <p:sp>
          <p:nvSpPr>
            <p:cNvPr id="9" name="object 15">
              <a:extLst>
                <a:ext uri="{FF2B5EF4-FFF2-40B4-BE49-F238E27FC236}">
                  <a16:creationId xmlns:a16="http://schemas.microsoft.com/office/drawing/2014/main" id="{726F1F43-A147-4588-92FC-E8D9856CAB3A}"/>
                </a:ext>
              </a:extLst>
            </p:cNvPr>
            <p:cNvSpPr/>
            <p:nvPr/>
          </p:nvSpPr>
          <p:spPr>
            <a:xfrm>
              <a:off x="719225" y="3056188"/>
              <a:ext cx="187325" cy="1096645"/>
            </a:xfrm>
            <a:custGeom>
              <a:avLst/>
              <a:gdLst/>
              <a:ahLst/>
              <a:cxnLst/>
              <a:rect l="l" t="t" r="r" b="b"/>
              <a:pathLst>
                <a:path w="187325" h="1096645">
                  <a:moveTo>
                    <a:pt x="0" y="272903"/>
                  </a:moveTo>
                  <a:lnTo>
                    <a:pt x="3184" y="345478"/>
                  </a:lnTo>
                  <a:lnTo>
                    <a:pt x="12149" y="410670"/>
                  </a:lnTo>
                  <a:lnTo>
                    <a:pt x="26011" y="465886"/>
                  </a:lnTo>
                  <a:lnTo>
                    <a:pt x="43888" y="508535"/>
                  </a:lnTo>
                  <a:lnTo>
                    <a:pt x="88152" y="545765"/>
                  </a:lnTo>
                  <a:lnTo>
                    <a:pt x="111958" y="536025"/>
                  </a:lnTo>
                  <a:lnTo>
                    <a:pt x="151435" y="465886"/>
                  </a:lnTo>
                  <a:lnTo>
                    <a:pt x="165412" y="410670"/>
                  </a:lnTo>
                  <a:lnTo>
                    <a:pt x="174419" y="345479"/>
                  </a:lnTo>
                  <a:lnTo>
                    <a:pt x="177610" y="272903"/>
                  </a:lnTo>
                  <a:lnTo>
                    <a:pt x="174419" y="200345"/>
                  </a:lnTo>
                  <a:lnTo>
                    <a:pt x="165412" y="135151"/>
                  </a:lnTo>
                  <a:lnTo>
                    <a:pt x="151435" y="79921"/>
                  </a:lnTo>
                  <a:lnTo>
                    <a:pt x="133335" y="37253"/>
                  </a:lnTo>
                  <a:lnTo>
                    <a:pt x="88152" y="0"/>
                  </a:lnTo>
                  <a:lnTo>
                    <a:pt x="64896" y="9746"/>
                  </a:lnTo>
                  <a:lnTo>
                    <a:pt x="26011" y="79921"/>
                  </a:lnTo>
                  <a:lnTo>
                    <a:pt x="12149" y="135151"/>
                  </a:lnTo>
                  <a:lnTo>
                    <a:pt x="3184" y="200345"/>
                  </a:lnTo>
                  <a:lnTo>
                    <a:pt x="0" y="272903"/>
                  </a:lnTo>
                  <a:close/>
                </a:path>
                <a:path w="187325" h="1096645">
                  <a:moveTo>
                    <a:pt x="9176" y="823201"/>
                  </a:moveTo>
                  <a:lnTo>
                    <a:pt x="12383" y="895782"/>
                  </a:lnTo>
                  <a:lnTo>
                    <a:pt x="21398" y="960978"/>
                  </a:lnTo>
                  <a:lnTo>
                    <a:pt x="35310" y="1016197"/>
                  </a:lnTo>
                  <a:lnTo>
                    <a:pt x="53209" y="1058847"/>
                  </a:lnTo>
                  <a:lnTo>
                    <a:pt x="97328" y="1096077"/>
                  </a:lnTo>
                  <a:lnTo>
                    <a:pt x="121134" y="1086338"/>
                  </a:lnTo>
                  <a:lnTo>
                    <a:pt x="160611" y="1016197"/>
                  </a:lnTo>
                  <a:lnTo>
                    <a:pt x="174588" y="960978"/>
                  </a:lnTo>
                  <a:lnTo>
                    <a:pt x="183595" y="895782"/>
                  </a:lnTo>
                  <a:lnTo>
                    <a:pt x="186786" y="823201"/>
                  </a:lnTo>
                  <a:lnTo>
                    <a:pt x="183595" y="750476"/>
                  </a:lnTo>
                  <a:lnTo>
                    <a:pt x="174588" y="685184"/>
                  </a:lnTo>
                  <a:lnTo>
                    <a:pt x="160611" y="629907"/>
                  </a:lnTo>
                  <a:lnTo>
                    <a:pt x="142511" y="587227"/>
                  </a:lnTo>
                  <a:lnTo>
                    <a:pt x="97328" y="549984"/>
                  </a:lnTo>
                  <a:lnTo>
                    <a:pt x="74185" y="559725"/>
                  </a:lnTo>
                  <a:lnTo>
                    <a:pt x="35310" y="629907"/>
                  </a:lnTo>
                  <a:lnTo>
                    <a:pt x="21398" y="685184"/>
                  </a:lnTo>
                  <a:lnTo>
                    <a:pt x="12383" y="750476"/>
                  </a:lnTo>
                  <a:lnTo>
                    <a:pt x="9176" y="823201"/>
                  </a:lnTo>
                  <a:close/>
                </a:path>
              </a:pathLst>
            </a:custGeom>
            <a:ln w="9498">
              <a:solidFill>
                <a:srgbClr val="000000"/>
              </a:solidFill>
            </a:ln>
          </p:spPr>
          <p:txBody>
            <a:bodyPr wrap="square" lIns="0" tIns="0" rIns="0" bIns="0" rtlCol="0"/>
            <a:lstStyle/>
            <a:p>
              <a:endParaRPr>
                <a:latin typeface="Maiandra GD" panose="020E0502030308020204" pitchFamily="34" charset="0"/>
              </a:endParaRPr>
            </a:p>
          </p:txBody>
        </p:sp>
        <p:sp>
          <p:nvSpPr>
            <p:cNvPr id="10" name="object 16">
              <a:extLst>
                <a:ext uri="{FF2B5EF4-FFF2-40B4-BE49-F238E27FC236}">
                  <a16:creationId xmlns:a16="http://schemas.microsoft.com/office/drawing/2014/main" id="{297016FA-E4B3-49C2-BB9C-C85A2414D3B1}"/>
                </a:ext>
              </a:extLst>
            </p:cNvPr>
            <p:cNvSpPr/>
            <p:nvPr/>
          </p:nvSpPr>
          <p:spPr>
            <a:xfrm>
              <a:off x="714431" y="3083030"/>
              <a:ext cx="180323" cy="500515"/>
            </a:xfrm>
            <a:prstGeom prst="rect">
              <a:avLst/>
            </a:prstGeom>
            <a:blipFill>
              <a:blip r:embed="rId4" cstate="print"/>
              <a:stretch>
                <a:fillRect/>
              </a:stretch>
            </a:blipFill>
          </p:spPr>
          <p:txBody>
            <a:bodyPr wrap="square" lIns="0" tIns="0" rIns="0" bIns="0" rtlCol="0"/>
            <a:lstStyle/>
            <a:p>
              <a:endParaRPr>
                <a:latin typeface="Maiandra GD" panose="020E0502030308020204" pitchFamily="34" charset="0"/>
              </a:endParaRPr>
            </a:p>
          </p:txBody>
        </p:sp>
        <p:sp>
          <p:nvSpPr>
            <p:cNvPr id="11" name="object 17">
              <a:extLst>
                <a:ext uri="{FF2B5EF4-FFF2-40B4-BE49-F238E27FC236}">
                  <a16:creationId xmlns:a16="http://schemas.microsoft.com/office/drawing/2014/main" id="{05696694-6750-442F-B7FD-A91B6D1B8ECD}"/>
                </a:ext>
              </a:extLst>
            </p:cNvPr>
            <p:cNvSpPr/>
            <p:nvPr/>
          </p:nvSpPr>
          <p:spPr>
            <a:xfrm>
              <a:off x="796563" y="2592226"/>
              <a:ext cx="860425" cy="1765300"/>
            </a:xfrm>
            <a:custGeom>
              <a:avLst/>
              <a:gdLst/>
              <a:ahLst/>
              <a:cxnLst/>
              <a:rect l="l" t="t" r="r" b="b"/>
              <a:pathLst>
                <a:path w="860425" h="1765300">
                  <a:moveTo>
                    <a:pt x="673100" y="726689"/>
                  </a:moveTo>
                  <a:lnTo>
                    <a:pt x="676285" y="799270"/>
                  </a:lnTo>
                  <a:lnTo>
                    <a:pt x="685250" y="864465"/>
                  </a:lnTo>
                  <a:lnTo>
                    <a:pt x="699112" y="919684"/>
                  </a:lnTo>
                  <a:lnTo>
                    <a:pt x="716988" y="962334"/>
                  </a:lnTo>
                  <a:lnTo>
                    <a:pt x="761251" y="999564"/>
                  </a:lnTo>
                  <a:lnTo>
                    <a:pt x="784947" y="989825"/>
                  </a:lnTo>
                  <a:lnTo>
                    <a:pt x="824420" y="919684"/>
                  </a:lnTo>
                  <a:lnTo>
                    <a:pt x="838449" y="864465"/>
                  </a:lnTo>
                  <a:lnTo>
                    <a:pt x="847507" y="799270"/>
                  </a:lnTo>
                  <a:lnTo>
                    <a:pt x="850721" y="726689"/>
                  </a:lnTo>
                  <a:lnTo>
                    <a:pt x="847507" y="654105"/>
                  </a:lnTo>
                  <a:lnTo>
                    <a:pt x="838449" y="588913"/>
                  </a:lnTo>
                  <a:lnTo>
                    <a:pt x="824420" y="533702"/>
                  </a:lnTo>
                  <a:lnTo>
                    <a:pt x="806294" y="491061"/>
                  </a:lnTo>
                  <a:lnTo>
                    <a:pt x="761251" y="453842"/>
                  </a:lnTo>
                  <a:lnTo>
                    <a:pt x="737996" y="463578"/>
                  </a:lnTo>
                  <a:lnTo>
                    <a:pt x="699112" y="533702"/>
                  </a:lnTo>
                  <a:lnTo>
                    <a:pt x="685250" y="588913"/>
                  </a:lnTo>
                  <a:lnTo>
                    <a:pt x="676285" y="654105"/>
                  </a:lnTo>
                  <a:lnTo>
                    <a:pt x="673100" y="726689"/>
                  </a:lnTo>
                  <a:close/>
                </a:path>
                <a:path w="860425" h="1765300">
                  <a:moveTo>
                    <a:pt x="682276" y="1276987"/>
                  </a:moveTo>
                  <a:lnTo>
                    <a:pt x="685461" y="1349568"/>
                  </a:lnTo>
                  <a:lnTo>
                    <a:pt x="694426" y="1414763"/>
                  </a:lnTo>
                  <a:lnTo>
                    <a:pt x="708288" y="1469982"/>
                  </a:lnTo>
                  <a:lnTo>
                    <a:pt x="726164" y="1512632"/>
                  </a:lnTo>
                  <a:lnTo>
                    <a:pt x="770427" y="1549862"/>
                  </a:lnTo>
                  <a:lnTo>
                    <a:pt x="794238" y="1540123"/>
                  </a:lnTo>
                  <a:lnTo>
                    <a:pt x="833721" y="1469982"/>
                  </a:lnTo>
                  <a:lnTo>
                    <a:pt x="847699" y="1414763"/>
                  </a:lnTo>
                  <a:lnTo>
                    <a:pt x="856706" y="1349568"/>
                  </a:lnTo>
                  <a:lnTo>
                    <a:pt x="859897" y="1276987"/>
                  </a:lnTo>
                  <a:lnTo>
                    <a:pt x="856706" y="1204412"/>
                  </a:lnTo>
                  <a:lnTo>
                    <a:pt x="847699" y="1139220"/>
                  </a:lnTo>
                  <a:lnTo>
                    <a:pt x="833721" y="1084004"/>
                  </a:lnTo>
                  <a:lnTo>
                    <a:pt x="815618" y="1041355"/>
                  </a:lnTo>
                  <a:lnTo>
                    <a:pt x="770427" y="1004125"/>
                  </a:lnTo>
                  <a:lnTo>
                    <a:pt x="747172" y="1013865"/>
                  </a:lnTo>
                  <a:lnTo>
                    <a:pt x="708288" y="1084004"/>
                  </a:lnTo>
                  <a:lnTo>
                    <a:pt x="694426" y="1139220"/>
                  </a:lnTo>
                  <a:lnTo>
                    <a:pt x="685461" y="1204412"/>
                  </a:lnTo>
                  <a:lnTo>
                    <a:pt x="682276" y="1276987"/>
                  </a:lnTo>
                  <a:close/>
                </a:path>
                <a:path w="860425" h="1765300">
                  <a:moveTo>
                    <a:pt x="790417" y="470946"/>
                  </a:moveTo>
                  <a:lnTo>
                    <a:pt x="691785" y="549913"/>
                  </a:lnTo>
                </a:path>
                <a:path w="860425" h="1765300">
                  <a:moveTo>
                    <a:pt x="810408" y="506723"/>
                  </a:moveTo>
                  <a:lnTo>
                    <a:pt x="679653" y="613342"/>
                  </a:lnTo>
                </a:path>
                <a:path w="860425" h="1765300">
                  <a:moveTo>
                    <a:pt x="829093" y="571721"/>
                  </a:moveTo>
                  <a:lnTo>
                    <a:pt x="673100" y="690912"/>
                  </a:lnTo>
                </a:path>
                <a:path w="860425" h="1765300">
                  <a:moveTo>
                    <a:pt x="839907" y="634794"/>
                  </a:moveTo>
                  <a:lnTo>
                    <a:pt x="673100" y="752645"/>
                  </a:lnTo>
                </a:path>
                <a:path w="860425" h="1765300">
                  <a:moveTo>
                    <a:pt x="843835" y="712307"/>
                  </a:moveTo>
                  <a:lnTo>
                    <a:pt x="678347" y="827349"/>
                  </a:lnTo>
                </a:path>
                <a:path w="860425" h="1765300">
                  <a:moveTo>
                    <a:pt x="843835" y="765616"/>
                  </a:moveTo>
                  <a:lnTo>
                    <a:pt x="686218" y="880317"/>
                  </a:lnTo>
                </a:path>
                <a:path w="860425" h="1765300">
                  <a:moveTo>
                    <a:pt x="837283" y="835773"/>
                  </a:moveTo>
                  <a:lnTo>
                    <a:pt x="703585" y="933626"/>
                  </a:lnTo>
                </a:path>
                <a:path w="860425" h="1765300">
                  <a:moveTo>
                    <a:pt x="821222" y="910478"/>
                  </a:moveTo>
                  <a:lnTo>
                    <a:pt x="719633" y="975361"/>
                  </a:lnTo>
                </a:path>
                <a:path w="860425" h="1765300">
                  <a:moveTo>
                    <a:pt x="309682" y="1765209"/>
                  </a:moveTo>
                  <a:lnTo>
                    <a:pt x="510236" y="1496909"/>
                  </a:lnTo>
                  <a:lnTo>
                    <a:pt x="510236" y="0"/>
                  </a:lnTo>
                  <a:lnTo>
                    <a:pt x="309682" y="355918"/>
                  </a:lnTo>
                  <a:lnTo>
                    <a:pt x="309682" y="1765209"/>
                  </a:lnTo>
                </a:path>
                <a:path w="860425" h="1765300">
                  <a:moveTo>
                    <a:pt x="790417" y="1012535"/>
                  </a:moveTo>
                  <a:lnTo>
                    <a:pt x="0" y="1012535"/>
                  </a:lnTo>
                </a:path>
              </a:pathLst>
            </a:custGeom>
            <a:ln w="9498">
              <a:solidFill>
                <a:srgbClr val="000000"/>
              </a:solidFill>
            </a:ln>
          </p:spPr>
          <p:txBody>
            <a:bodyPr wrap="square" lIns="0" tIns="0" rIns="0" bIns="0" rtlCol="0"/>
            <a:lstStyle/>
            <a:p>
              <a:endParaRPr>
                <a:latin typeface="Maiandra GD" panose="020E0502030308020204" pitchFamily="34" charset="0"/>
              </a:endParaRPr>
            </a:p>
          </p:txBody>
        </p:sp>
        <p:sp>
          <p:nvSpPr>
            <p:cNvPr id="12" name="object 18">
              <a:extLst>
                <a:ext uri="{FF2B5EF4-FFF2-40B4-BE49-F238E27FC236}">
                  <a16:creationId xmlns:a16="http://schemas.microsoft.com/office/drawing/2014/main" id="{81253CFE-5E1F-48C2-9937-4D95AEAAB63D}"/>
                </a:ext>
              </a:extLst>
            </p:cNvPr>
            <p:cNvSpPr/>
            <p:nvPr/>
          </p:nvSpPr>
          <p:spPr>
            <a:xfrm>
              <a:off x="2087773" y="3580558"/>
              <a:ext cx="100330" cy="48895"/>
            </a:xfrm>
            <a:custGeom>
              <a:avLst/>
              <a:gdLst/>
              <a:ahLst/>
              <a:cxnLst/>
              <a:rect l="l" t="t" r="r" b="b"/>
              <a:pathLst>
                <a:path w="100330" h="48895">
                  <a:moveTo>
                    <a:pt x="0" y="0"/>
                  </a:moveTo>
                  <a:lnTo>
                    <a:pt x="29432" y="24203"/>
                  </a:lnTo>
                  <a:lnTo>
                    <a:pt x="0" y="48762"/>
                  </a:lnTo>
                  <a:lnTo>
                    <a:pt x="100283" y="24203"/>
                  </a:lnTo>
                  <a:lnTo>
                    <a:pt x="0" y="0"/>
                  </a:lnTo>
                  <a:close/>
                </a:path>
              </a:pathLst>
            </a:custGeom>
            <a:solidFill>
              <a:srgbClr val="000000"/>
            </a:solidFill>
          </p:spPr>
          <p:txBody>
            <a:bodyPr wrap="square" lIns="0" tIns="0" rIns="0" bIns="0" rtlCol="0"/>
            <a:lstStyle/>
            <a:p>
              <a:endParaRPr>
                <a:latin typeface="Maiandra GD" panose="020E0502030308020204" pitchFamily="34" charset="0"/>
              </a:endParaRPr>
            </a:p>
          </p:txBody>
        </p:sp>
        <p:sp>
          <p:nvSpPr>
            <p:cNvPr id="13" name="object 19">
              <a:extLst>
                <a:ext uri="{FF2B5EF4-FFF2-40B4-BE49-F238E27FC236}">
                  <a16:creationId xmlns:a16="http://schemas.microsoft.com/office/drawing/2014/main" id="{FC9EA062-5AD7-4812-8623-BD2B44887FCF}"/>
                </a:ext>
              </a:extLst>
            </p:cNvPr>
            <p:cNvSpPr/>
            <p:nvPr/>
          </p:nvSpPr>
          <p:spPr>
            <a:xfrm>
              <a:off x="1602658" y="3583734"/>
              <a:ext cx="585668" cy="45719"/>
            </a:xfrm>
            <a:custGeom>
              <a:avLst/>
              <a:gdLst/>
              <a:ahLst/>
              <a:cxnLst/>
              <a:rect l="l" t="t" r="r" b="b"/>
              <a:pathLst>
                <a:path w="601344" h="48895">
                  <a:moveTo>
                    <a:pt x="0" y="24203"/>
                  </a:moveTo>
                  <a:lnTo>
                    <a:pt x="530225" y="24203"/>
                  </a:lnTo>
                </a:path>
                <a:path w="601344" h="48895">
                  <a:moveTo>
                    <a:pt x="500792" y="0"/>
                  </a:moveTo>
                  <a:lnTo>
                    <a:pt x="601076" y="24203"/>
                  </a:lnTo>
                  <a:lnTo>
                    <a:pt x="500792" y="48762"/>
                  </a:lnTo>
                  <a:lnTo>
                    <a:pt x="530225" y="24203"/>
                  </a:lnTo>
                  <a:lnTo>
                    <a:pt x="500792" y="0"/>
                  </a:lnTo>
                  <a:close/>
                </a:path>
              </a:pathLst>
            </a:custGeom>
            <a:ln w="9498">
              <a:solidFill>
                <a:srgbClr val="000000"/>
              </a:solidFill>
            </a:ln>
          </p:spPr>
          <p:txBody>
            <a:bodyPr wrap="square" lIns="0" tIns="0" rIns="0" bIns="0" rtlCol="0"/>
            <a:lstStyle/>
            <a:p>
              <a:endParaRPr dirty="0">
                <a:latin typeface="Maiandra GD" panose="020E0502030308020204" pitchFamily="34" charset="0"/>
              </a:endParaRPr>
            </a:p>
          </p:txBody>
        </p:sp>
      </p:grpSp>
      <p:sp>
        <p:nvSpPr>
          <p:cNvPr id="14" name="object 20">
            <a:extLst>
              <a:ext uri="{FF2B5EF4-FFF2-40B4-BE49-F238E27FC236}">
                <a16:creationId xmlns:a16="http://schemas.microsoft.com/office/drawing/2014/main" id="{152CD93C-CCAA-4D11-A018-0AAAF2196D08}"/>
              </a:ext>
            </a:extLst>
          </p:cNvPr>
          <p:cNvSpPr txBox="1"/>
          <p:nvPr/>
        </p:nvSpPr>
        <p:spPr>
          <a:xfrm>
            <a:off x="4172757" y="3568689"/>
            <a:ext cx="1503045" cy="221214"/>
          </a:xfrm>
          <a:prstGeom prst="rect">
            <a:avLst/>
          </a:prstGeom>
        </p:spPr>
        <p:txBody>
          <a:bodyPr vert="horz" wrap="square" lIns="0" tIns="13335" rIns="0" bIns="0" rtlCol="0">
            <a:spAutoFit/>
          </a:bodyPr>
          <a:lstStyle/>
          <a:p>
            <a:pPr marL="38100">
              <a:lnSpc>
                <a:spcPct val="100000"/>
              </a:lnSpc>
              <a:spcBef>
                <a:spcPts val="105"/>
              </a:spcBef>
            </a:pPr>
            <a:r>
              <a:rPr sz="1350" spc="-50" dirty="0">
                <a:latin typeface="Maiandra GD" panose="020E0502030308020204" pitchFamily="34" charset="0"/>
                <a:cs typeface="Arial"/>
              </a:rPr>
              <a:t>C</a:t>
            </a:r>
            <a:r>
              <a:rPr sz="1350" spc="-75" baseline="-27777" dirty="0">
                <a:latin typeface="Maiandra GD" panose="020E0502030308020204" pitchFamily="34" charset="0"/>
                <a:cs typeface="Arial"/>
              </a:rPr>
              <a:t>2 </a:t>
            </a:r>
            <a:r>
              <a:rPr sz="1350" spc="-45" dirty="0">
                <a:latin typeface="Maiandra GD" panose="020E0502030308020204" pitchFamily="34" charset="0"/>
                <a:cs typeface="Arial"/>
              </a:rPr>
              <a:t>axis </a:t>
            </a:r>
            <a:r>
              <a:rPr sz="1350" spc="-25" dirty="0">
                <a:latin typeface="Maiandra GD" panose="020E0502030308020204" pitchFamily="34" charset="0"/>
                <a:cs typeface="Arial"/>
              </a:rPr>
              <a:t>of</a:t>
            </a:r>
            <a:r>
              <a:rPr sz="1350" spc="-120" dirty="0">
                <a:latin typeface="Maiandra GD" panose="020E0502030308020204" pitchFamily="34" charset="0"/>
                <a:cs typeface="Arial"/>
              </a:rPr>
              <a:t> </a:t>
            </a:r>
            <a:r>
              <a:rPr sz="1350" spc="-50" dirty="0">
                <a:latin typeface="Maiandra GD" panose="020E0502030308020204" pitchFamily="34" charset="0"/>
                <a:cs typeface="Arial"/>
              </a:rPr>
              <a:t>symmetry</a:t>
            </a:r>
            <a:endParaRPr sz="1350" dirty="0">
              <a:latin typeface="Maiandra GD" panose="020E0502030308020204" pitchFamily="34" charset="0"/>
              <a:cs typeface="Arial"/>
            </a:endParaRPr>
          </a:p>
        </p:txBody>
      </p:sp>
      <p:sp>
        <p:nvSpPr>
          <p:cNvPr id="15" name="object 34">
            <a:extLst>
              <a:ext uri="{FF2B5EF4-FFF2-40B4-BE49-F238E27FC236}">
                <a16:creationId xmlns:a16="http://schemas.microsoft.com/office/drawing/2014/main" id="{9E57DE5C-AE7D-45C0-8C8B-FE4322F63493}"/>
              </a:ext>
            </a:extLst>
          </p:cNvPr>
          <p:cNvSpPr txBox="1"/>
          <p:nvPr/>
        </p:nvSpPr>
        <p:spPr>
          <a:xfrm>
            <a:off x="2690444" y="2468424"/>
            <a:ext cx="1358265" cy="205184"/>
          </a:xfrm>
          <a:prstGeom prst="rect">
            <a:avLst/>
          </a:prstGeom>
          <a:solidFill>
            <a:srgbClr val="FFFFFF"/>
          </a:solidFill>
        </p:spPr>
        <p:txBody>
          <a:bodyPr vert="horz" wrap="square" lIns="0" tIns="0" rIns="0" bIns="0" rtlCol="0">
            <a:spAutoFit/>
          </a:bodyPr>
          <a:lstStyle/>
          <a:p>
            <a:pPr marL="8890">
              <a:lnSpc>
                <a:spcPts val="1570"/>
              </a:lnSpc>
            </a:pPr>
            <a:r>
              <a:rPr sz="1350" spc="-50" dirty="0">
                <a:latin typeface="Maiandra GD" panose="020E0502030308020204" pitchFamily="34" charset="0"/>
                <a:cs typeface="Arial"/>
              </a:rPr>
              <a:t>Plane </a:t>
            </a:r>
            <a:r>
              <a:rPr sz="1350" spc="-35" dirty="0">
                <a:latin typeface="Maiandra GD" panose="020E0502030308020204" pitchFamily="34" charset="0"/>
                <a:cs typeface="Arial"/>
              </a:rPr>
              <a:t>of </a:t>
            </a:r>
            <a:r>
              <a:rPr sz="1350" spc="-50" dirty="0">
                <a:latin typeface="Maiandra GD" panose="020E0502030308020204" pitchFamily="34" charset="0"/>
                <a:cs typeface="Arial"/>
              </a:rPr>
              <a:t>symmetry</a:t>
            </a:r>
            <a:endParaRPr sz="1350" dirty="0">
              <a:latin typeface="Maiandra GD" panose="020E0502030308020204" pitchFamily="34" charset="0"/>
              <a:cs typeface="Arial"/>
            </a:endParaRPr>
          </a:p>
        </p:txBody>
      </p:sp>
      <p:grpSp>
        <p:nvGrpSpPr>
          <p:cNvPr id="16" name="object 21">
            <a:extLst>
              <a:ext uri="{FF2B5EF4-FFF2-40B4-BE49-F238E27FC236}">
                <a16:creationId xmlns:a16="http://schemas.microsoft.com/office/drawing/2014/main" id="{DCC5EF78-7E90-4AAE-B5E1-A6E195644B4A}"/>
              </a:ext>
            </a:extLst>
          </p:cNvPr>
          <p:cNvGrpSpPr/>
          <p:nvPr/>
        </p:nvGrpSpPr>
        <p:grpSpPr>
          <a:xfrm>
            <a:off x="8510960" y="3721411"/>
            <a:ext cx="535305" cy="59055"/>
            <a:chOff x="5307106" y="3597099"/>
            <a:chExt cx="535305" cy="59055"/>
          </a:xfrm>
        </p:grpSpPr>
        <p:sp>
          <p:nvSpPr>
            <p:cNvPr id="17" name="object 22">
              <a:extLst>
                <a:ext uri="{FF2B5EF4-FFF2-40B4-BE49-F238E27FC236}">
                  <a16:creationId xmlns:a16="http://schemas.microsoft.com/office/drawing/2014/main" id="{981E5769-8556-4A55-9EE7-8A3A7F2C6DAE}"/>
                </a:ext>
              </a:extLst>
            </p:cNvPr>
            <p:cNvSpPr/>
            <p:nvPr/>
          </p:nvSpPr>
          <p:spPr>
            <a:xfrm>
              <a:off x="5737007" y="3601953"/>
              <a:ext cx="100330" cy="48895"/>
            </a:xfrm>
            <a:custGeom>
              <a:avLst/>
              <a:gdLst/>
              <a:ahLst/>
              <a:cxnLst/>
              <a:rect l="l" t="t" r="r" b="b"/>
              <a:pathLst>
                <a:path w="100329" h="48895">
                  <a:moveTo>
                    <a:pt x="0" y="0"/>
                  </a:moveTo>
                  <a:lnTo>
                    <a:pt x="29565" y="24559"/>
                  </a:lnTo>
                  <a:lnTo>
                    <a:pt x="0" y="48762"/>
                  </a:lnTo>
                  <a:lnTo>
                    <a:pt x="100017" y="24559"/>
                  </a:lnTo>
                  <a:lnTo>
                    <a:pt x="0" y="0"/>
                  </a:lnTo>
                  <a:close/>
                </a:path>
              </a:pathLst>
            </a:custGeom>
            <a:solidFill>
              <a:srgbClr val="000000"/>
            </a:solidFill>
          </p:spPr>
          <p:txBody>
            <a:bodyPr wrap="square" lIns="0" tIns="0" rIns="0" bIns="0" rtlCol="0"/>
            <a:lstStyle/>
            <a:p>
              <a:endParaRPr>
                <a:latin typeface="Maiandra GD" panose="020E0502030308020204" pitchFamily="34" charset="0"/>
              </a:endParaRPr>
            </a:p>
          </p:txBody>
        </p:sp>
        <p:sp>
          <p:nvSpPr>
            <p:cNvPr id="18" name="object 23">
              <a:extLst>
                <a:ext uri="{FF2B5EF4-FFF2-40B4-BE49-F238E27FC236}">
                  <a16:creationId xmlns:a16="http://schemas.microsoft.com/office/drawing/2014/main" id="{13014446-1358-4F9B-B93C-005E5395EBF8}"/>
                </a:ext>
              </a:extLst>
            </p:cNvPr>
            <p:cNvSpPr/>
            <p:nvPr/>
          </p:nvSpPr>
          <p:spPr>
            <a:xfrm>
              <a:off x="5307106" y="3601953"/>
              <a:ext cx="530225" cy="48895"/>
            </a:xfrm>
            <a:custGeom>
              <a:avLst/>
              <a:gdLst/>
              <a:ahLst/>
              <a:cxnLst/>
              <a:rect l="l" t="t" r="r" b="b"/>
              <a:pathLst>
                <a:path w="530225" h="48895">
                  <a:moveTo>
                    <a:pt x="0" y="24559"/>
                  </a:moveTo>
                  <a:lnTo>
                    <a:pt x="429901" y="24559"/>
                  </a:lnTo>
                </a:path>
                <a:path w="530225" h="48895">
                  <a:moveTo>
                    <a:pt x="429901" y="24559"/>
                  </a:moveTo>
                  <a:lnTo>
                    <a:pt x="459467" y="24559"/>
                  </a:lnTo>
                  <a:lnTo>
                    <a:pt x="429901" y="0"/>
                  </a:lnTo>
                  <a:lnTo>
                    <a:pt x="529918" y="24559"/>
                  </a:lnTo>
                  <a:lnTo>
                    <a:pt x="429901" y="48762"/>
                  </a:lnTo>
                  <a:lnTo>
                    <a:pt x="459467" y="24559"/>
                  </a:lnTo>
                  <a:lnTo>
                    <a:pt x="429901" y="24559"/>
                  </a:lnTo>
                  <a:close/>
                </a:path>
              </a:pathLst>
            </a:custGeom>
            <a:ln w="9498">
              <a:solidFill>
                <a:srgbClr val="000000"/>
              </a:solidFill>
            </a:ln>
          </p:spPr>
          <p:txBody>
            <a:bodyPr wrap="square" lIns="0" tIns="0" rIns="0" bIns="0" rtlCol="0"/>
            <a:lstStyle/>
            <a:p>
              <a:endParaRPr>
                <a:latin typeface="Maiandra GD" panose="020E0502030308020204" pitchFamily="34" charset="0"/>
              </a:endParaRPr>
            </a:p>
          </p:txBody>
        </p:sp>
      </p:grpSp>
      <p:sp>
        <p:nvSpPr>
          <p:cNvPr id="19" name="object 24">
            <a:extLst>
              <a:ext uri="{FF2B5EF4-FFF2-40B4-BE49-F238E27FC236}">
                <a16:creationId xmlns:a16="http://schemas.microsoft.com/office/drawing/2014/main" id="{33DE182C-CC48-4FC2-9E14-7514FC8332CF}"/>
              </a:ext>
            </a:extLst>
          </p:cNvPr>
          <p:cNvSpPr/>
          <p:nvPr/>
        </p:nvSpPr>
        <p:spPr>
          <a:xfrm>
            <a:off x="9150618" y="3190336"/>
            <a:ext cx="180340" cy="1096645"/>
          </a:xfrm>
          <a:custGeom>
            <a:avLst/>
            <a:gdLst/>
            <a:ahLst/>
            <a:cxnLst/>
            <a:rect l="l" t="t" r="r" b="b"/>
            <a:pathLst>
              <a:path w="180339" h="1096645">
                <a:moveTo>
                  <a:pt x="0" y="823187"/>
                </a:moveTo>
                <a:lnTo>
                  <a:pt x="3188" y="895768"/>
                </a:lnTo>
                <a:lnTo>
                  <a:pt x="12193" y="960964"/>
                </a:lnTo>
                <a:lnTo>
                  <a:pt x="26169" y="1016182"/>
                </a:lnTo>
                <a:lnTo>
                  <a:pt x="44274" y="1058833"/>
                </a:lnTo>
                <a:lnTo>
                  <a:pt x="89496" y="1096063"/>
                </a:lnTo>
                <a:lnTo>
                  <a:pt x="113179" y="1086323"/>
                </a:lnTo>
                <a:lnTo>
                  <a:pt x="152606" y="1016182"/>
                </a:lnTo>
                <a:lnTo>
                  <a:pt x="166611" y="960964"/>
                </a:lnTo>
                <a:lnTo>
                  <a:pt x="175652" y="895768"/>
                </a:lnTo>
                <a:lnTo>
                  <a:pt x="178859" y="823187"/>
                </a:lnTo>
                <a:lnTo>
                  <a:pt x="175652" y="750606"/>
                </a:lnTo>
                <a:lnTo>
                  <a:pt x="166611" y="685411"/>
                </a:lnTo>
                <a:lnTo>
                  <a:pt x="152606" y="630192"/>
                </a:lnTo>
                <a:lnTo>
                  <a:pt x="134505" y="587542"/>
                </a:lnTo>
                <a:lnTo>
                  <a:pt x="89496" y="550312"/>
                </a:lnTo>
                <a:lnTo>
                  <a:pt x="65664" y="560051"/>
                </a:lnTo>
                <a:lnTo>
                  <a:pt x="26169" y="630192"/>
                </a:lnTo>
                <a:lnTo>
                  <a:pt x="12193" y="685411"/>
                </a:lnTo>
                <a:lnTo>
                  <a:pt x="3188" y="750606"/>
                </a:lnTo>
                <a:lnTo>
                  <a:pt x="0" y="823187"/>
                </a:lnTo>
                <a:close/>
              </a:path>
              <a:path w="180339" h="1096645">
                <a:moveTo>
                  <a:pt x="118662" y="567502"/>
                </a:moveTo>
                <a:lnTo>
                  <a:pt x="19976" y="646411"/>
                </a:lnTo>
              </a:path>
              <a:path w="180339" h="1096645">
                <a:moveTo>
                  <a:pt x="138639" y="603621"/>
                </a:moveTo>
                <a:lnTo>
                  <a:pt x="7857" y="709898"/>
                </a:lnTo>
              </a:path>
              <a:path w="180339" h="1096645">
                <a:moveTo>
                  <a:pt x="157284" y="668162"/>
                </a:moveTo>
                <a:lnTo>
                  <a:pt x="1331" y="787410"/>
                </a:lnTo>
              </a:path>
              <a:path w="180339" h="1096645">
                <a:moveTo>
                  <a:pt x="168071" y="731293"/>
                </a:moveTo>
                <a:lnTo>
                  <a:pt x="1331" y="849143"/>
                </a:lnTo>
              </a:path>
              <a:path w="180339" h="1096645">
                <a:moveTo>
                  <a:pt x="172067" y="808805"/>
                </a:moveTo>
                <a:lnTo>
                  <a:pt x="6525" y="923848"/>
                </a:lnTo>
              </a:path>
              <a:path w="180339" h="1096645">
                <a:moveTo>
                  <a:pt x="172067" y="862114"/>
                </a:moveTo>
                <a:lnTo>
                  <a:pt x="14383" y="976815"/>
                </a:lnTo>
              </a:path>
              <a:path w="180339" h="1096645">
                <a:moveTo>
                  <a:pt x="165541" y="932272"/>
                </a:moveTo>
                <a:lnTo>
                  <a:pt x="31829" y="1030124"/>
                </a:lnTo>
              </a:path>
              <a:path w="180339" h="1096645">
                <a:moveTo>
                  <a:pt x="149426" y="1006976"/>
                </a:moveTo>
                <a:lnTo>
                  <a:pt x="47811" y="1071860"/>
                </a:lnTo>
              </a:path>
              <a:path w="180339" h="1096645">
                <a:moveTo>
                  <a:pt x="2663" y="272889"/>
                </a:moveTo>
                <a:lnTo>
                  <a:pt x="5846" y="345614"/>
                </a:lnTo>
                <a:lnTo>
                  <a:pt x="14807" y="410907"/>
                </a:lnTo>
                <a:lnTo>
                  <a:pt x="28666" y="466184"/>
                </a:lnTo>
                <a:lnTo>
                  <a:pt x="46543" y="508864"/>
                </a:lnTo>
                <a:lnTo>
                  <a:pt x="90827" y="546107"/>
                </a:lnTo>
                <a:lnTo>
                  <a:pt x="114511" y="536366"/>
                </a:lnTo>
                <a:lnTo>
                  <a:pt x="153938" y="466184"/>
                </a:lnTo>
                <a:lnTo>
                  <a:pt x="167943" y="410907"/>
                </a:lnTo>
                <a:lnTo>
                  <a:pt x="176984" y="345614"/>
                </a:lnTo>
                <a:lnTo>
                  <a:pt x="180191" y="272889"/>
                </a:lnTo>
                <a:lnTo>
                  <a:pt x="176984" y="200287"/>
                </a:lnTo>
                <a:lnTo>
                  <a:pt x="167943" y="135084"/>
                </a:lnTo>
                <a:lnTo>
                  <a:pt x="153938" y="79866"/>
                </a:lnTo>
                <a:lnTo>
                  <a:pt x="135837" y="37220"/>
                </a:lnTo>
                <a:lnTo>
                  <a:pt x="90827" y="0"/>
                </a:lnTo>
                <a:lnTo>
                  <a:pt x="67557" y="9736"/>
                </a:lnTo>
                <a:lnTo>
                  <a:pt x="28666" y="79866"/>
                </a:lnTo>
                <a:lnTo>
                  <a:pt x="14807" y="135084"/>
                </a:lnTo>
                <a:lnTo>
                  <a:pt x="5846" y="200287"/>
                </a:lnTo>
                <a:lnTo>
                  <a:pt x="2663" y="272889"/>
                </a:lnTo>
                <a:close/>
              </a:path>
            </a:pathLst>
          </a:custGeom>
          <a:ln w="9498">
            <a:solidFill>
              <a:srgbClr val="000000"/>
            </a:solidFill>
          </a:ln>
        </p:spPr>
        <p:txBody>
          <a:bodyPr wrap="square" lIns="0" tIns="0" rIns="0" bIns="0" rtlCol="0"/>
          <a:lstStyle/>
          <a:p>
            <a:endParaRPr>
              <a:latin typeface="Maiandra GD" panose="020E0502030308020204" pitchFamily="34" charset="0"/>
            </a:endParaRPr>
          </a:p>
        </p:txBody>
      </p:sp>
      <p:sp>
        <p:nvSpPr>
          <p:cNvPr id="20" name="object 25">
            <a:extLst>
              <a:ext uri="{FF2B5EF4-FFF2-40B4-BE49-F238E27FC236}">
                <a16:creationId xmlns:a16="http://schemas.microsoft.com/office/drawing/2014/main" id="{C29C156B-4DDF-4621-810C-EBFF0D1ADF01}"/>
              </a:ext>
            </a:extLst>
          </p:cNvPr>
          <p:cNvSpPr/>
          <p:nvPr/>
        </p:nvSpPr>
        <p:spPr>
          <a:xfrm>
            <a:off x="9863392" y="3191761"/>
            <a:ext cx="186055" cy="1097915"/>
          </a:xfrm>
          <a:custGeom>
            <a:avLst/>
            <a:gdLst/>
            <a:ahLst/>
            <a:cxnLst/>
            <a:rect l="l" t="t" r="r" b="b"/>
            <a:pathLst>
              <a:path w="186054" h="1097914">
                <a:moveTo>
                  <a:pt x="8123" y="824570"/>
                </a:moveTo>
                <a:lnTo>
                  <a:pt x="11315" y="897176"/>
                </a:lnTo>
                <a:lnTo>
                  <a:pt x="20297" y="962435"/>
                </a:lnTo>
                <a:lnTo>
                  <a:pt x="34177" y="1017736"/>
                </a:lnTo>
                <a:lnTo>
                  <a:pt x="52063" y="1060469"/>
                </a:lnTo>
                <a:lnTo>
                  <a:pt x="96288" y="1097787"/>
                </a:lnTo>
                <a:lnTo>
                  <a:pt x="120119" y="1088023"/>
                </a:lnTo>
                <a:lnTo>
                  <a:pt x="159614" y="1017736"/>
                </a:lnTo>
                <a:lnTo>
                  <a:pt x="173591" y="962435"/>
                </a:lnTo>
                <a:lnTo>
                  <a:pt x="182595" y="897176"/>
                </a:lnTo>
                <a:lnTo>
                  <a:pt x="185784" y="824570"/>
                </a:lnTo>
                <a:lnTo>
                  <a:pt x="182595" y="751989"/>
                </a:lnTo>
                <a:lnTo>
                  <a:pt x="173591" y="686793"/>
                </a:lnTo>
                <a:lnTo>
                  <a:pt x="159614" y="631575"/>
                </a:lnTo>
                <a:lnTo>
                  <a:pt x="141509" y="588924"/>
                </a:lnTo>
                <a:lnTo>
                  <a:pt x="96288" y="551694"/>
                </a:lnTo>
                <a:lnTo>
                  <a:pt x="73064" y="561434"/>
                </a:lnTo>
                <a:lnTo>
                  <a:pt x="34177" y="631575"/>
                </a:lnTo>
                <a:lnTo>
                  <a:pt x="20297" y="686793"/>
                </a:lnTo>
                <a:lnTo>
                  <a:pt x="11315" y="751989"/>
                </a:lnTo>
                <a:lnTo>
                  <a:pt x="8123" y="824570"/>
                </a:lnTo>
                <a:close/>
              </a:path>
              <a:path w="186054" h="1097914">
                <a:moveTo>
                  <a:pt x="0" y="273217"/>
                </a:moveTo>
                <a:lnTo>
                  <a:pt x="3201" y="345792"/>
                </a:lnTo>
                <a:lnTo>
                  <a:pt x="12203" y="410984"/>
                </a:lnTo>
                <a:lnTo>
                  <a:pt x="26103" y="466200"/>
                </a:lnTo>
                <a:lnTo>
                  <a:pt x="43998" y="508849"/>
                </a:lnTo>
                <a:lnTo>
                  <a:pt x="88164" y="546078"/>
                </a:lnTo>
                <a:lnTo>
                  <a:pt x="111939" y="536339"/>
                </a:lnTo>
                <a:lnTo>
                  <a:pt x="151374" y="466200"/>
                </a:lnTo>
                <a:lnTo>
                  <a:pt x="165339" y="410984"/>
                </a:lnTo>
                <a:lnTo>
                  <a:pt x="174339" y="345792"/>
                </a:lnTo>
                <a:lnTo>
                  <a:pt x="177527" y="273217"/>
                </a:lnTo>
                <a:lnTo>
                  <a:pt x="174339" y="200626"/>
                </a:lnTo>
                <a:lnTo>
                  <a:pt x="165339" y="135371"/>
                </a:lnTo>
                <a:lnTo>
                  <a:pt x="151374" y="80067"/>
                </a:lnTo>
                <a:lnTo>
                  <a:pt x="133292" y="37328"/>
                </a:lnTo>
                <a:lnTo>
                  <a:pt x="88164" y="0"/>
                </a:lnTo>
                <a:lnTo>
                  <a:pt x="64986" y="9767"/>
                </a:lnTo>
                <a:lnTo>
                  <a:pt x="26103" y="80067"/>
                </a:lnTo>
                <a:lnTo>
                  <a:pt x="12203" y="135371"/>
                </a:lnTo>
                <a:lnTo>
                  <a:pt x="3201" y="200626"/>
                </a:lnTo>
                <a:lnTo>
                  <a:pt x="0" y="273217"/>
                </a:lnTo>
                <a:close/>
              </a:path>
              <a:path w="186054" h="1097914">
                <a:moveTo>
                  <a:pt x="128384" y="31500"/>
                </a:moveTo>
                <a:lnTo>
                  <a:pt x="13451" y="119304"/>
                </a:lnTo>
              </a:path>
              <a:path w="186054" h="1097914">
                <a:moveTo>
                  <a:pt x="153688" y="104908"/>
                </a:moveTo>
                <a:lnTo>
                  <a:pt x="0" y="231482"/>
                </a:lnTo>
              </a:path>
              <a:path w="186054" h="1097914">
                <a:moveTo>
                  <a:pt x="168471" y="204114"/>
                </a:moveTo>
                <a:lnTo>
                  <a:pt x="0" y="339155"/>
                </a:lnTo>
              </a:path>
              <a:path w="186054" h="1097914">
                <a:moveTo>
                  <a:pt x="171001" y="277422"/>
                </a:moveTo>
                <a:lnTo>
                  <a:pt x="10787" y="408244"/>
                </a:lnTo>
              </a:path>
              <a:path w="186054" h="1097914">
                <a:moveTo>
                  <a:pt x="167139" y="362304"/>
                </a:moveTo>
                <a:lnTo>
                  <a:pt x="35958" y="497330"/>
                </a:lnTo>
              </a:path>
              <a:path w="186054" h="1097914">
                <a:moveTo>
                  <a:pt x="140237" y="61719"/>
                </a:moveTo>
                <a:lnTo>
                  <a:pt x="6925" y="168337"/>
                </a:lnTo>
              </a:path>
              <a:path w="186054" h="1097914">
                <a:moveTo>
                  <a:pt x="162877" y="156763"/>
                </a:moveTo>
                <a:lnTo>
                  <a:pt x="0" y="294612"/>
                </a:lnTo>
              </a:path>
              <a:path w="186054" h="1097914">
                <a:moveTo>
                  <a:pt x="169669" y="327581"/>
                </a:moveTo>
                <a:lnTo>
                  <a:pt x="20243" y="445418"/>
                </a:lnTo>
              </a:path>
              <a:path w="186054" h="1097914">
                <a:moveTo>
                  <a:pt x="158882" y="403682"/>
                </a:moveTo>
                <a:lnTo>
                  <a:pt x="53404" y="522930"/>
                </a:lnTo>
              </a:path>
              <a:path w="186054" h="1097914">
                <a:moveTo>
                  <a:pt x="156351" y="422626"/>
                </a:moveTo>
                <a:lnTo>
                  <a:pt x="106809" y="537312"/>
                </a:lnTo>
              </a:path>
            </a:pathLst>
          </a:custGeom>
          <a:ln w="9498">
            <a:solidFill>
              <a:srgbClr val="000000"/>
            </a:solidFill>
          </a:ln>
        </p:spPr>
        <p:txBody>
          <a:bodyPr wrap="square" lIns="0" tIns="0" rIns="0" bIns="0" rtlCol="0"/>
          <a:lstStyle/>
          <a:p>
            <a:endParaRPr>
              <a:latin typeface="Maiandra GD" panose="020E0502030308020204" pitchFamily="34" charset="0"/>
            </a:endParaRPr>
          </a:p>
        </p:txBody>
      </p:sp>
      <p:sp>
        <p:nvSpPr>
          <p:cNvPr id="21" name="object 26">
            <a:extLst>
              <a:ext uri="{FF2B5EF4-FFF2-40B4-BE49-F238E27FC236}">
                <a16:creationId xmlns:a16="http://schemas.microsoft.com/office/drawing/2014/main" id="{ADADFB9D-883A-4C25-B99B-897E0C671EE6}"/>
              </a:ext>
            </a:extLst>
          </p:cNvPr>
          <p:cNvSpPr/>
          <p:nvPr/>
        </p:nvSpPr>
        <p:spPr>
          <a:xfrm>
            <a:off x="7440193" y="2737211"/>
            <a:ext cx="929640" cy="1765935"/>
          </a:xfrm>
          <a:custGeom>
            <a:avLst/>
            <a:gdLst/>
            <a:ahLst/>
            <a:cxnLst/>
            <a:rect l="l" t="t" r="r" b="b"/>
            <a:pathLst>
              <a:path w="929639" h="1765935">
                <a:moveTo>
                  <a:pt x="0" y="705336"/>
                </a:moveTo>
                <a:lnTo>
                  <a:pt x="3191" y="777917"/>
                </a:lnTo>
                <a:lnTo>
                  <a:pt x="12173" y="843113"/>
                </a:lnTo>
                <a:lnTo>
                  <a:pt x="26053" y="898332"/>
                </a:lnTo>
                <a:lnTo>
                  <a:pt x="43939" y="940982"/>
                </a:lnTo>
                <a:lnTo>
                  <a:pt x="88164" y="978212"/>
                </a:lnTo>
                <a:lnTo>
                  <a:pt x="111996" y="968473"/>
                </a:lnTo>
                <a:lnTo>
                  <a:pt x="151490" y="898332"/>
                </a:lnTo>
                <a:lnTo>
                  <a:pt x="165467" y="843113"/>
                </a:lnTo>
                <a:lnTo>
                  <a:pt x="174471" y="777917"/>
                </a:lnTo>
                <a:lnTo>
                  <a:pt x="177660" y="705336"/>
                </a:lnTo>
                <a:lnTo>
                  <a:pt x="174471" y="632741"/>
                </a:lnTo>
                <a:lnTo>
                  <a:pt x="165467" y="567541"/>
                </a:lnTo>
                <a:lnTo>
                  <a:pt x="151490" y="512325"/>
                </a:lnTo>
                <a:lnTo>
                  <a:pt x="133386" y="469681"/>
                </a:lnTo>
                <a:lnTo>
                  <a:pt x="88164" y="432461"/>
                </a:lnTo>
                <a:lnTo>
                  <a:pt x="64940" y="442197"/>
                </a:lnTo>
                <a:lnTo>
                  <a:pt x="26053" y="512325"/>
                </a:lnTo>
                <a:lnTo>
                  <a:pt x="12173" y="567541"/>
                </a:lnTo>
                <a:lnTo>
                  <a:pt x="3191" y="632741"/>
                </a:lnTo>
                <a:lnTo>
                  <a:pt x="0" y="705336"/>
                </a:lnTo>
                <a:close/>
              </a:path>
              <a:path w="929639" h="1765935">
                <a:moveTo>
                  <a:pt x="9588" y="1255634"/>
                </a:moveTo>
                <a:lnTo>
                  <a:pt x="12769" y="1328215"/>
                </a:lnTo>
                <a:lnTo>
                  <a:pt x="21718" y="1393411"/>
                </a:lnTo>
                <a:lnTo>
                  <a:pt x="35542" y="1448630"/>
                </a:lnTo>
                <a:lnTo>
                  <a:pt x="53350" y="1491280"/>
                </a:lnTo>
                <a:lnTo>
                  <a:pt x="97353" y="1528510"/>
                </a:lnTo>
                <a:lnTo>
                  <a:pt x="121185" y="1518770"/>
                </a:lnTo>
                <a:lnTo>
                  <a:pt x="160680" y="1448630"/>
                </a:lnTo>
                <a:lnTo>
                  <a:pt x="174656" y="1393411"/>
                </a:lnTo>
                <a:lnTo>
                  <a:pt x="183661" y="1328215"/>
                </a:lnTo>
                <a:lnTo>
                  <a:pt x="186849" y="1255634"/>
                </a:lnTo>
                <a:lnTo>
                  <a:pt x="183661" y="1183033"/>
                </a:lnTo>
                <a:lnTo>
                  <a:pt x="174656" y="1117775"/>
                </a:lnTo>
                <a:lnTo>
                  <a:pt x="160680" y="1062473"/>
                </a:lnTo>
                <a:lnTo>
                  <a:pt x="142575" y="1019739"/>
                </a:lnTo>
                <a:lnTo>
                  <a:pt x="97353" y="982417"/>
                </a:lnTo>
                <a:lnTo>
                  <a:pt x="74251" y="992183"/>
                </a:lnTo>
                <a:lnTo>
                  <a:pt x="35542" y="1062473"/>
                </a:lnTo>
                <a:lnTo>
                  <a:pt x="21718" y="1117775"/>
                </a:lnTo>
                <a:lnTo>
                  <a:pt x="12769" y="1183033"/>
                </a:lnTo>
                <a:lnTo>
                  <a:pt x="9588" y="1255634"/>
                </a:lnTo>
                <a:close/>
              </a:path>
              <a:path w="929639" h="1765935">
                <a:moveTo>
                  <a:pt x="117730" y="449708"/>
                </a:moveTo>
                <a:lnTo>
                  <a:pt x="18778" y="528532"/>
                </a:lnTo>
              </a:path>
              <a:path w="929639" h="1765935">
                <a:moveTo>
                  <a:pt x="137706" y="485485"/>
                </a:moveTo>
                <a:lnTo>
                  <a:pt x="6658" y="591676"/>
                </a:lnTo>
              </a:path>
              <a:path w="929639" h="1765935">
                <a:moveTo>
                  <a:pt x="156351" y="550340"/>
                </a:moveTo>
                <a:lnTo>
                  <a:pt x="0" y="669559"/>
                </a:lnTo>
              </a:path>
              <a:path w="929639" h="1765935">
                <a:moveTo>
                  <a:pt x="166873" y="613442"/>
                </a:moveTo>
                <a:lnTo>
                  <a:pt x="0" y="731293"/>
                </a:lnTo>
              </a:path>
              <a:path w="929639" h="1765935">
                <a:moveTo>
                  <a:pt x="171134" y="690954"/>
                </a:moveTo>
                <a:lnTo>
                  <a:pt x="5327" y="805997"/>
                </a:lnTo>
              </a:path>
              <a:path w="929639" h="1765935">
                <a:moveTo>
                  <a:pt x="171134" y="743922"/>
                </a:moveTo>
                <a:lnTo>
                  <a:pt x="13451" y="858964"/>
                </a:lnTo>
              </a:path>
              <a:path w="929639" h="1765935">
                <a:moveTo>
                  <a:pt x="164209" y="814421"/>
                </a:moveTo>
                <a:lnTo>
                  <a:pt x="30897" y="912274"/>
                </a:lnTo>
              </a:path>
              <a:path w="929639" h="1765935">
                <a:moveTo>
                  <a:pt x="148228" y="889125"/>
                </a:moveTo>
                <a:lnTo>
                  <a:pt x="46878" y="953653"/>
                </a:lnTo>
              </a:path>
              <a:path w="929639" h="1765935">
                <a:moveTo>
                  <a:pt x="742339" y="1251087"/>
                </a:moveTo>
                <a:lnTo>
                  <a:pt x="745540" y="1323689"/>
                </a:lnTo>
                <a:lnTo>
                  <a:pt x="754542" y="1388946"/>
                </a:lnTo>
                <a:lnTo>
                  <a:pt x="768442" y="1444248"/>
                </a:lnTo>
                <a:lnTo>
                  <a:pt x="786337" y="1486983"/>
                </a:lnTo>
                <a:lnTo>
                  <a:pt x="830503" y="1524305"/>
                </a:lnTo>
                <a:lnTo>
                  <a:pt x="854278" y="1514539"/>
                </a:lnTo>
                <a:lnTo>
                  <a:pt x="893713" y="1444248"/>
                </a:lnTo>
                <a:lnTo>
                  <a:pt x="907678" y="1388946"/>
                </a:lnTo>
                <a:lnTo>
                  <a:pt x="916678" y="1323689"/>
                </a:lnTo>
                <a:lnTo>
                  <a:pt x="919866" y="1251087"/>
                </a:lnTo>
                <a:lnTo>
                  <a:pt x="916678" y="1178506"/>
                </a:lnTo>
                <a:lnTo>
                  <a:pt x="907678" y="1113311"/>
                </a:lnTo>
                <a:lnTo>
                  <a:pt x="893713" y="1058092"/>
                </a:lnTo>
                <a:lnTo>
                  <a:pt x="875631" y="1015442"/>
                </a:lnTo>
                <a:lnTo>
                  <a:pt x="830503" y="978212"/>
                </a:lnTo>
                <a:lnTo>
                  <a:pt x="807325" y="987951"/>
                </a:lnTo>
                <a:lnTo>
                  <a:pt x="768442" y="1058092"/>
                </a:lnTo>
                <a:lnTo>
                  <a:pt x="754542" y="1113311"/>
                </a:lnTo>
                <a:lnTo>
                  <a:pt x="745540" y="1178506"/>
                </a:lnTo>
                <a:lnTo>
                  <a:pt x="742339" y="1251087"/>
                </a:lnTo>
                <a:close/>
              </a:path>
              <a:path w="929639" h="1765935">
                <a:moveTo>
                  <a:pt x="751794" y="713760"/>
                </a:moveTo>
                <a:lnTo>
                  <a:pt x="754977" y="786486"/>
                </a:lnTo>
                <a:lnTo>
                  <a:pt x="763938" y="851778"/>
                </a:lnTo>
                <a:lnTo>
                  <a:pt x="777797" y="907055"/>
                </a:lnTo>
                <a:lnTo>
                  <a:pt x="795674" y="949735"/>
                </a:lnTo>
                <a:lnTo>
                  <a:pt x="839959" y="986978"/>
                </a:lnTo>
                <a:lnTo>
                  <a:pt x="863790" y="977237"/>
                </a:lnTo>
                <a:lnTo>
                  <a:pt x="903285" y="907055"/>
                </a:lnTo>
                <a:lnTo>
                  <a:pt x="917262" y="851778"/>
                </a:lnTo>
                <a:lnTo>
                  <a:pt x="926266" y="786486"/>
                </a:lnTo>
                <a:lnTo>
                  <a:pt x="929455" y="713760"/>
                </a:lnTo>
                <a:lnTo>
                  <a:pt x="926266" y="641159"/>
                </a:lnTo>
                <a:lnTo>
                  <a:pt x="917262" y="575955"/>
                </a:lnTo>
                <a:lnTo>
                  <a:pt x="903285" y="520737"/>
                </a:lnTo>
                <a:lnTo>
                  <a:pt x="885180" y="478092"/>
                </a:lnTo>
                <a:lnTo>
                  <a:pt x="839959" y="440871"/>
                </a:lnTo>
                <a:lnTo>
                  <a:pt x="816688" y="450607"/>
                </a:lnTo>
                <a:lnTo>
                  <a:pt x="777797" y="520737"/>
                </a:lnTo>
                <a:lnTo>
                  <a:pt x="763938" y="575955"/>
                </a:lnTo>
                <a:lnTo>
                  <a:pt x="754977" y="641159"/>
                </a:lnTo>
                <a:lnTo>
                  <a:pt x="751794" y="713760"/>
                </a:lnTo>
                <a:close/>
              </a:path>
              <a:path w="929639" h="1765935">
                <a:moveTo>
                  <a:pt x="870723" y="1009770"/>
                </a:moveTo>
                <a:lnTo>
                  <a:pt x="755790" y="1097460"/>
                </a:lnTo>
              </a:path>
              <a:path w="929639" h="1765935">
                <a:moveTo>
                  <a:pt x="896027" y="1083077"/>
                </a:moveTo>
                <a:lnTo>
                  <a:pt x="742339" y="1209694"/>
                </a:lnTo>
              </a:path>
              <a:path w="929639" h="1765935">
                <a:moveTo>
                  <a:pt x="910810" y="1182341"/>
                </a:moveTo>
                <a:lnTo>
                  <a:pt x="742339" y="1317368"/>
                </a:lnTo>
              </a:path>
              <a:path w="929639" h="1765935">
                <a:moveTo>
                  <a:pt x="913340" y="1255634"/>
                </a:moveTo>
                <a:lnTo>
                  <a:pt x="753126" y="1386114"/>
                </a:lnTo>
              </a:path>
              <a:path w="929639" h="1765935">
                <a:moveTo>
                  <a:pt x="909478" y="1340174"/>
                </a:moveTo>
                <a:lnTo>
                  <a:pt x="778297" y="1475201"/>
                </a:lnTo>
              </a:path>
              <a:path w="929639" h="1765935">
                <a:moveTo>
                  <a:pt x="882576" y="1039945"/>
                </a:moveTo>
                <a:lnTo>
                  <a:pt x="749131" y="1146208"/>
                </a:lnTo>
              </a:path>
              <a:path w="929639" h="1765935">
                <a:moveTo>
                  <a:pt x="905483" y="1134990"/>
                </a:moveTo>
                <a:lnTo>
                  <a:pt x="742339" y="1272825"/>
                </a:lnTo>
              </a:path>
              <a:path w="929639" h="1765935">
                <a:moveTo>
                  <a:pt x="912008" y="1305794"/>
                </a:moveTo>
                <a:lnTo>
                  <a:pt x="762582" y="1423644"/>
                </a:lnTo>
              </a:path>
              <a:path w="929639" h="1765935">
                <a:moveTo>
                  <a:pt x="901221" y="1381909"/>
                </a:moveTo>
                <a:lnTo>
                  <a:pt x="795743" y="1501157"/>
                </a:lnTo>
              </a:path>
              <a:path w="929639" h="1765935">
                <a:moveTo>
                  <a:pt x="898691" y="1400496"/>
                </a:moveTo>
                <a:lnTo>
                  <a:pt x="849148" y="1515539"/>
                </a:lnTo>
              </a:path>
              <a:path w="929639" h="1765935">
                <a:moveTo>
                  <a:pt x="85634" y="975404"/>
                </a:moveTo>
                <a:lnTo>
                  <a:pt x="847816" y="979609"/>
                </a:lnTo>
              </a:path>
              <a:path w="929639" h="1765935">
                <a:moveTo>
                  <a:pt x="357851" y="1765608"/>
                </a:moveTo>
                <a:lnTo>
                  <a:pt x="558152" y="1496952"/>
                </a:lnTo>
                <a:lnTo>
                  <a:pt x="558152" y="0"/>
                </a:lnTo>
                <a:lnTo>
                  <a:pt x="357851" y="356345"/>
                </a:lnTo>
                <a:lnTo>
                  <a:pt x="357851" y="1765608"/>
                </a:lnTo>
              </a:path>
            </a:pathLst>
          </a:custGeom>
          <a:ln w="9498">
            <a:solidFill>
              <a:srgbClr val="000000"/>
            </a:solidFill>
          </a:ln>
        </p:spPr>
        <p:txBody>
          <a:bodyPr wrap="square" lIns="0" tIns="0" rIns="0" bIns="0" rtlCol="0"/>
          <a:lstStyle/>
          <a:p>
            <a:endParaRPr>
              <a:latin typeface="Maiandra GD" panose="020E0502030308020204" pitchFamily="34" charset="0"/>
            </a:endParaRPr>
          </a:p>
        </p:txBody>
      </p:sp>
      <p:sp>
        <p:nvSpPr>
          <p:cNvPr id="22" name="object 27">
            <a:extLst>
              <a:ext uri="{FF2B5EF4-FFF2-40B4-BE49-F238E27FC236}">
                <a16:creationId xmlns:a16="http://schemas.microsoft.com/office/drawing/2014/main" id="{17DD45C9-D7BB-4527-BE35-AA2D146CCF98}"/>
              </a:ext>
            </a:extLst>
          </p:cNvPr>
          <p:cNvSpPr txBox="1"/>
          <p:nvPr/>
        </p:nvSpPr>
        <p:spPr>
          <a:xfrm>
            <a:off x="8622287" y="3465249"/>
            <a:ext cx="252095" cy="221214"/>
          </a:xfrm>
          <a:prstGeom prst="rect">
            <a:avLst/>
          </a:prstGeom>
        </p:spPr>
        <p:txBody>
          <a:bodyPr vert="horz" wrap="square" lIns="0" tIns="13335" rIns="0" bIns="0" rtlCol="0">
            <a:spAutoFit/>
          </a:bodyPr>
          <a:lstStyle/>
          <a:p>
            <a:pPr marL="38100">
              <a:lnSpc>
                <a:spcPct val="100000"/>
              </a:lnSpc>
              <a:spcBef>
                <a:spcPts val="105"/>
              </a:spcBef>
            </a:pPr>
            <a:r>
              <a:rPr sz="1350" spc="-50" dirty="0">
                <a:latin typeface="Maiandra GD" panose="020E0502030308020204" pitchFamily="34" charset="0"/>
                <a:cs typeface="Arial"/>
              </a:rPr>
              <a:t>C</a:t>
            </a:r>
            <a:r>
              <a:rPr sz="1350" spc="-75" baseline="-27777" dirty="0">
                <a:latin typeface="Maiandra GD" panose="020E0502030308020204" pitchFamily="34" charset="0"/>
                <a:cs typeface="Arial"/>
              </a:rPr>
              <a:t>2</a:t>
            </a:r>
            <a:endParaRPr sz="1350" baseline="-27777">
              <a:latin typeface="Maiandra GD" panose="020E0502030308020204" pitchFamily="34" charset="0"/>
              <a:cs typeface="Arial"/>
            </a:endParaRPr>
          </a:p>
        </p:txBody>
      </p:sp>
      <p:sp>
        <p:nvSpPr>
          <p:cNvPr id="23" name="object 28">
            <a:extLst>
              <a:ext uri="{FF2B5EF4-FFF2-40B4-BE49-F238E27FC236}">
                <a16:creationId xmlns:a16="http://schemas.microsoft.com/office/drawing/2014/main" id="{C18CA11D-EC17-4AB5-81ED-CB8B144220A7}"/>
              </a:ext>
            </a:extLst>
          </p:cNvPr>
          <p:cNvSpPr txBox="1"/>
          <p:nvPr/>
        </p:nvSpPr>
        <p:spPr>
          <a:xfrm>
            <a:off x="9205707" y="3580288"/>
            <a:ext cx="1404620" cy="272510"/>
          </a:xfrm>
          <a:prstGeom prst="rect">
            <a:avLst/>
          </a:prstGeom>
        </p:spPr>
        <p:txBody>
          <a:bodyPr vert="horz" wrap="square" lIns="0" tIns="3175" rIns="0" bIns="0" rtlCol="0">
            <a:spAutoFit/>
          </a:bodyPr>
          <a:lstStyle/>
          <a:p>
            <a:pPr>
              <a:lnSpc>
                <a:spcPct val="100000"/>
              </a:lnSpc>
              <a:spcBef>
                <a:spcPts val="25"/>
              </a:spcBef>
            </a:pPr>
            <a:endParaRPr sz="850">
              <a:latin typeface="Maiandra GD" panose="020E0502030308020204" pitchFamily="34" charset="0"/>
              <a:cs typeface="Times New Roman"/>
            </a:endParaRPr>
          </a:p>
          <a:p>
            <a:pPr marL="12700">
              <a:lnSpc>
                <a:spcPct val="100000"/>
              </a:lnSpc>
              <a:tabLst>
                <a:tab pos="771525" algn="l"/>
                <a:tab pos="935355" algn="l"/>
                <a:tab pos="1391285" algn="l"/>
              </a:tabLst>
            </a:pPr>
            <a:r>
              <a:rPr sz="900" u="sng" spc="-20" dirty="0">
                <a:uFill>
                  <a:solidFill>
                    <a:srgbClr val="000000"/>
                  </a:solidFill>
                </a:uFill>
                <a:latin typeface="Maiandra GD" panose="020E0502030308020204" pitchFamily="34" charset="0"/>
                <a:cs typeface="Arial"/>
              </a:rPr>
              <a:t> 	</a:t>
            </a:r>
            <a:r>
              <a:rPr sz="900" spc="-20" dirty="0">
                <a:latin typeface="Maiandra GD" panose="020E0502030308020204" pitchFamily="34" charset="0"/>
                <a:cs typeface="Arial"/>
              </a:rPr>
              <a:t>	</a:t>
            </a:r>
            <a:r>
              <a:rPr sz="900" u="sng" spc="-20" dirty="0">
                <a:uFill>
                  <a:solidFill>
                    <a:srgbClr val="000000"/>
                  </a:solidFill>
                </a:uFill>
                <a:latin typeface="Maiandra GD" panose="020E0502030308020204" pitchFamily="34" charset="0"/>
                <a:cs typeface="Arial"/>
              </a:rPr>
              <a:t> 	</a:t>
            </a:r>
            <a:endParaRPr sz="900">
              <a:latin typeface="Maiandra GD" panose="020E0502030308020204" pitchFamily="34" charset="0"/>
              <a:cs typeface="Arial"/>
            </a:endParaRPr>
          </a:p>
        </p:txBody>
      </p:sp>
      <p:sp>
        <p:nvSpPr>
          <p:cNvPr id="24" name="object 29">
            <a:extLst>
              <a:ext uri="{FF2B5EF4-FFF2-40B4-BE49-F238E27FC236}">
                <a16:creationId xmlns:a16="http://schemas.microsoft.com/office/drawing/2014/main" id="{1D1ACC00-CA25-4A43-A8D9-E1A5AB273287}"/>
              </a:ext>
            </a:extLst>
          </p:cNvPr>
          <p:cNvSpPr/>
          <p:nvPr/>
        </p:nvSpPr>
        <p:spPr>
          <a:xfrm>
            <a:off x="9440283" y="2887299"/>
            <a:ext cx="200660" cy="1765935"/>
          </a:xfrm>
          <a:custGeom>
            <a:avLst/>
            <a:gdLst/>
            <a:ahLst/>
            <a:cxnLst/>
            <a:rect l="l" t="t" r="r" b="b"/>
            <a:pathLst>
              <a:path w="200660" h="1765935">
                <a:moveTo>
                  <a:pt x="0" y="1765613"/>
                </a:moveTo>
                <a:lnTo>
                  <a:pt x="200301" y="1496952"/>
                </a:lnTo>
                <a:lnTo>
                  <a:pt x="200301" y="0"/>
                </a:lnTo>
                <a:lnTo>
                  <a:pt x="0" y="356345"/>
                </a:lnTo>
                <a:lnTo>
                  <a:pt x="0" y="1765613"/>
                </a:lnTo>
              </a:path>
            </a:pathLst>
          </a:custGeom>
          <a:ln w="9183">
            <a:solidFill>
              <a:srgbClr val="000000"/>
            </a:solidFill>
          </a:ln>
        </p:spPr>
        <p:txBody>
          <a:bodyPr wrap="square" lIns="0" tIns="0" rIns="0" bIns="0" rtlCol="0"/>
          <a:lstStyle/>
          <a:p>
            <a:endParaRPr>
              <a:latin typeface="Maiandra GD" panose="020E0502030308020204" pitchFamily="34" charset="0"/>
            </a:endParaRPr>
          </a:p>
        </p:txBody>
      </p:sp>
      <p:grpSp>
        <p:nvGrpSpPr>
          <p:cNvPr id="25" name="object 30">
            <a:extLst>
              <a:ext uri="{FF2B5EF4-FFF2-40B4-BE49-F238E27FC236}">
                <a16:creationId xmlns:a16="http://schemas.microsoft.com/office/drawing/2014/main" id="{18A6A177-371B-4B75-8580-1C59153A3ADB}"/>
              </a:ext>
            </a:extLst>
          </p:cNvPr>
          <p:cNvGrpSpPr/>
          <p:nvPr/>
        </p:nvGrpSpPr>
        <p:grpSpPr>
          <a:xfrm>
            <a:off x="10566383" y="3709837"/>
            <a:ext cx="109855" cy="59055"/>
            <a:chOff x="7362529" y="3585525"/>
            <a:chExt cx="109855" cy="59055"/>
          </a:xfrm>
        </p:grpSpPr>
        <p:sp>
          <p:nvSpPr>
            <p:cNvPr id="26" name="object 31">
              <a:extLst>
                <a:ext uri="{FF2B5EF4-FFF2-40B4-BE49-F238E27FC236}">
                  <a16:creationId xmlns:a16="http://schemas.microsoft.com/office/drawing/2014/main" id="{A486EF1B-CB90-4158-A5E4-B8EEE1B0176F}"/>
                </a:ext>
              </a:extLst>
            </p:cNvPr>
            <p:cNvSpPr/>
            <p:nvPr/>
          </p:nvSpPr>
          <p:spPr>
            <a:xfrm>
              <a:off x="7367383" y="3590379"/>
              <a:ext cx="100330" cy="49530"/>
            </a:xfrm>
            <a:custGeom>
              <a:avLst/>
              <a:gdLst/>
              <a:ahLst/>
              <a:cxnLst/>
              <a:rect l="l" t="t" r="r" b="b"/>
              <a:pathLst>
                <a:path w="100329" h="49529">
                  <a:moveTo>
                    <a:pt x="0" y="0"/>
                  </a:moveTo>
                  <a:lnTo>
                    <a:pt x="29432" y="24559"/>
                  </a:lnTo>
                  <a:lnTo>
                    <a:pt x="0" y="49104"/>
                  </a:lnTo>
                  <a:lnTo>
                    <a:pt x="99884" y="24559"/>
                  </a:lnTo>
                  <a:lnTo>
                    <a:pt x="0" y="0"/>
                  </a:lnTo>
                  <a:close/>
                </a:path>
              </a:pathLst>
            </a:custGeom>
            <a:solidFill>
              <a:srgbClr val="000000"/>
            </a:solidFill>
          </p:spPr>
          <p:txBody>
            <a:bodyPr wrap="square" lIns="0" tIns="0" rIns="0" bIns="0" rtlCol="0"/>
            <a:lstStyle/>
            <a:p>
              <a:endParaRPr>
                <a:latin typeface="Maiandra GD" panose="020E0502030308020204" pitchFamily="34" charset="0"/>
              </a:endParaRPr>
            </a:p>
          </p:txBody>
        </p:sp>
        <p:sp>
          <p:nvSpPr>
            <p:cNvPr id="27" name="object 32">
              <a:extLst>
                <a:ext uri="{FF2B5EF4-FFF2-40B4-BE49-F238E27FC236}">
                  <a16:creationId xmlns:a16="http://schemas.microsoft.com/office/drawing/2014/main" id="{73D74440-0F3E-4D0A-BE47-3FE766C611C3}"/>
                </a:ext>
              </a:extLst>
            </p:cNvPr>
            <p:cNvSpPr/>
            <p:nvPr/>
          </p:nvSpPr>
          <p:spPr>
            <a:xfrm>
              <a:off x="7367383" y="3590379"/>
              <a:ext cx="100330" cy="49530"/>
            </a:xfrm>
            <a:custGeom>
              <a:avLst/>
              <a:gdLst/>
              <a:ahLst/>
              <a:cxnLst/>
              <a:rect l="l" t="t" r="r" b="b"/>
              <a:pathLst>
                <a:path w="100329" h="49529">
                  <a:moveTo>
                    <a:pt x="0" y="24559"/>
                  </a:moveTo>
                  <a:lnTo>
                    <a:pt x="29432" y="24559"/>
                  </a:lnTo>
                  <a:lnTo>
                    <a:pt x="0" y="0"/>
                  </a:lnTo>
                  <a:lnTo>
                    <a:pt x="99884" y="24559"/>
                  </a:lnTo>
                  <a:lnTo>
                    <a:pt x="0" y="49104"/>
                  </a:lnTo>
                  <a:lnTo>
                    <a:pt x="29432" y="24559"/>
                  </a:lnTo>
                  <a:lnTo>
                    <a:pt x="0" y="24559"/>
                  </a:lnTo>
                  <a:close/>
                </a:path>
              </a:pathLst>
            </a:custGeom>
            <a:ln w="9695">
              <a:solidFill>
                <a:srgbClr val="000000"/>
              </a:solidFill>
            </a:ln>
          </p:spPr>
          <p:txBody>
            <a:bodyPr wrap="square" lIns="0" tIns="0" rIns="0" bIns="0" rtlCol="0"/>
            <a:lstStyle/>
            <a:p>
              <a:endParaRPr>
                <a:latin typeface="Maiandra GD" panose="020E0502030308020204" pitchFamily="34" charset="0"/>
              </a:endParaRPr>
            </a:p>
          </p:txBody>
        </p:sp>
      </p:grpSp>
      <p:sp>
        <p:nvSpPr>
          <p:cNvPr id="28" name="object 33">
            <a:extLst>
              <a:ext uri="{FF2B5EF4-FFF2-40B4-BE49-F238E27FC236}">
                <a16:creationId xmlns:a16="http://schemas.microsoft.com/office/drawing/2014/main" id="{CB96C04E-DEF2-4DA7-A613-1382739F9141}"/>
              </a:ext>
            </a:extLst>
          </p:cNvPr>
          <p:cNvSpPr/>
          <p:nvPr/>
        </p:nvSpPr>
        <p:spPr>
          <a:xfrm>
            <a:off x="10802303" y="3167529"/>
            <a:ext cx="790575" cy="1099185"/>
          </a:xfrm>
          <a:custGeom>
            <a:avLst/>
            <a:gdLst/>
            <a:ahLst/>
            <a:cxnLst/>
            <a:rect l="l" t="t" r="r" b="b"/>
            <a:pathLst>
              <a:path w="790575" h="1099185">
                <a:moveTo>
                  <a:pt x="0" y="275697"/>
                </a:moveTo>
                <a:lnTo>
                  <a:pt x="3188" y="348278"/>
                </a:lnTo>
                <a:lnTo>
                  <a:pt x="12188" y="413474"/>
                </a:lnTo>
                <a:lnTo>
                  <a:pt x="26153" y="468692"/>
                </a:lnTo>
                <a:lnTo>
                  <a:pt x="44235" y="511343"/>
                </a:lnTo>
                <a:lnTo>
                  <a:pt x="89363" y="548573"/>
                </a:lnTo>
                <a:lnTo>
                  <a:pt x="113194" y="538833"/>
                </a:lnTo>
                <a:lnTo>
                  <a:pt x="152689" y="468692"/>
                </a:lnTo>
                <a:lnTo>
                  <a:pt x="166665" y="413474"/>
                </a:lnTo>
                <a:lnTo>
                  <a:pt x="175670" y="348278"/>
                </a:lnTo>
                <a:lnTo>
                  <a:pt x="178859" y="275697"/>
                </a:lnTo>
                <a:lnTo>
                  <a:pt x="175670" y="203113"/>
                </a:lnTo>
                <a:lnTo>
                  <a:pt x="166665" y="137922"/>
                </a:lnTo>
                <a:lnTo>
                  <a:pt x="152689" y="82711"/>
                </a:lnTo>
                <a:lnTo>
                  <a:pt x="134584" y="40070"/>
                </a:lnTo>
                <a:lnTo>
                  <a:pt x="89363" y="2850"/>
                </a:lnTo>
                <a:lnTo>
                  <a:pt x="65587" y="12587"/>
                </a:lnTo>
                <a:lnTo>
                  <a:pt x="26152" y="82711"/>
                </a:lnTo>
                <a:lnTo>
                  <a:pt x="12188" y="137922"/>
                </a:lnTo>
                <a:lnTo>
                  <a:pt x="3188" y="203113"/>
                </a:lnTo>
                <a:lnTo>
                  <a:pt x="0" y="275697"/>
                </a:lnTo>
                <a:close/>
              </a:path>
              <a:path w="790575" h="1099185">
                <a:moveTo>
                  <a:pt x="10387" y="825995"/>
                </a:moveTo>
                <a:lnTo>
                  <a:pt x="13598" y="898576"/>
                </a:lnTo>
                <a:lnTo>
                  <a:pt x="22620" y="963772"/>
                </a:lnTo>
                <a:lnTo>
                  <a:pt x="36540" y="1018990"/>
                </a:lnTo>
                <a:lnTo>
                  <a:pt x="54445" y="1061641"/>
                </a:lnTo>
                <a:lnTo>
                  <a:pt x="98552" y="1098871"/>
                </a:lnTo>
                <a:lnTo>
                  <a:pt x="122383" y="1089131"/>
                </a:lnTo>
                <a:lnTo>
                  <a:pt x="161878" y="1018990"/>
                </a:lnTo>
                <a:lnTo>
                  <a:pt x="175855" y="963772"/>
                </a:lnTo>
                <a:lnTo>
                  <a:pt x="184859" y="898576"/>
                </a:lnTo>
                <a:lnTo>
                  <a:pt x="188048" y="825995"/>
                </a:lnTo>
                <a:lnTo>
                  <a:pt x="184859" y="753420"/>
                </a:lnTo>
                <a:lnTo>
                  <a:pt x="175855" y="688229"/>
                </a:lnTo>
                <a:lnTo>
                  <a:pt x="161878" y="633012"/>
                </a:lnTo>
                <a:lnTo>
                  <a:pt x="143773" y="590363"/>
                </a:lnTo>
                <a:lnTo>
                  <a:pt x="98552" y="553134"/>
                </a:lnTo>
                <a:lnTo>
                  <a:pt x="75420" y="562873"/>
                </a:lnTo>
                <a:lnTo>
                  <a:pt x="36540" y="633012"/>
                </a:lnTo>
                <a:lnTo>
                  <a:pt x="22620" y="688229"/>
                </a:lnTo>
                <a:lnTo>
                  <a:pt x="13598" y="753420"/>
                </a:lnTo>
                <a:lnTo>
                  <a:pt x="10387" y="825995"/>
                </a:lnTo>
                <a:close/>
              </a:path>
              <a:path w="790575" h="1099185">
                <a:moveTo>
                  <a:pt x="118529" y="19955"/>
                </a:moveTo>
                <a:lnTo>
                  <a:pt x="19976" y="98921"/>
                </a:lnTo>
              </a:path>
              <a:path w="790575" h="1099185">
                <a:moveTo>
                  <a:pt x="138905" y="55732"/>
                </a:moveTo>
                <a:lnTo>
                  <a:pt x="7857" y="162351"/>
                </a:lnTo>
              </a:path>
              <a:path w="790575" h="1099185">
                <a:moveTo>
                  <a:pt x="157550" y="120730"/>
                </a:moveTo>
                <a:lnTo>
                  <a:pt x="1198" y="239920"/>
                </a:lnTo>
              </a:path>
              <a:path w="790575" h="1099185">
                <a:moveTo>
                  <a:pt x="168071" y="183803"/>
                </a:moveTo>
                <a:lnTo>
                  <a:pt x="1198" y="301653"/>
                </a:lnTo>
              </a:path>
              <a:path w="790575" h="1099185">
                <a:moveTo>
                  <a:pt x="171933" y="261315"/>
                </a:moveTo>
                <a:lnTo>
                  <a:pt x="6525" y="376358"/>
                </a:lnTo>
              </a:path>
              <a:path w="790575" h="1099185">
                <a:moveTo>
                  <a:pt x="171933" y="314624"/>
                </a:moveTo>
                <a:lnTo>
                  <a:pt x="14649" y="429325"/>
                </a:lnTo>
              </a:path>
              <a:path w="790575" h="1099185">
                <a:moveTo>
                  <a:pt x="165408" y="384782"/>
                </a:moveTo>
                <a:lnTo>
                  <a:pt x="32096" y="482634"/>
                </a:lnTo>
              </a:path>
              <a:path w="790575" h="1099185">
                <a:moveTo>
                  <a:pt x="149426" y="459486"/>
                </a:moveTo>
                <a:lnTo>
                  <a:pt x="47811" y="524370"/>
                </a:lnTo>
              </a:path>
              <a:path w="790575" h="1099185">
                <a:moveTo>
                  <a:pt x="603300" y="810216"/>
                </a:moveTo>
                <a:lnTo>
                  <a:pt x="606500" y="882797"/>
                </a:lnTo>
                <a:lnTo>
                  <a:pt x="615498" y="947993"/>
                </a:lnTo>
                <a:lnTo>
                  <a:pt x="629386" y="1003211"/>
                </a:lnTo>
                <a:lnTo>
                  <a:pt x="647259" y="1045862"/>
                </a:lnTo>
                <a:lnTo>
                  <a:pt x="691331" y="1083092"/>
                </a:lnTo>
                <a:lnTo>
                  <a:pt x="715163" y="1073352"/>
                </a:lnTo>
                <a:lnTo>
                  <a:pt x="754658" y="1003211"/>
                </a:lnTo>
                <a:lnTo>
                  <a:pt x="768634" y="947993"/>
                </a:lnTo>
                <a:lnTo>
                  <a:pt x="777638" y="882797"/>
                </a:lnTo>
                <a:lnTo>
                  <a:pt x="780827" y="810216"/>
                </a:lnTo>
                <a:lnTo>
                  <a:pt x="777638" y="737635"/>
                </a:lnTo>
                <a:lnTo>
                  <a:pt x="768634" y="672440"/>
                </a:lnTo>
                <a:lnTo>
                  <a:pt x="754658" y="617221"/>
                </a:lnTo>
                <a:lnTo>
                  <a:pt x="736553" y="574571"/>
                </a:lnTo>
                <a:lnTo>
                  <a:pt x="691331" y="537341"/>
                </a:lnTo>
                <a:lnTo>
                  <a:pt x="668209" y="547080"/>
                </a:lnTo>
                <a:lnTo>
                  <a:pt x="629386" y="617221"/>
                </a:lnTo>
                <a:lnTo>
                  <a:pt x="615498" y="672440"/>
                </a:lnTo>
                <a:lnTo>
                  <a:pt x="606500" y="737635"/>
                </a:lnTo>
                <a:lnTo>
                  <a:pt x="603300" y="810216"/>
                </a:lnTo>
                <a:close/>
              </a:path>
              <a:path w="790575" h="1099185">
                <a:moveTo>
                  <a:pt x="612755" y="272889"/>
                </a:moveTo>
                <a:lnTo>
                  <a:pt x="615938" y="345470"/>
                </a:lnTo>
                <a:lnTo>
                  <a:pt x="624899" y="410666"/>
                </a:lnTo>
                <a:lnTo>
                  <a:pt x="638759" y="465884"/>
                </a:lnTo>
                <a:lnTo>
                  <a:pt x="656635" y="508535"/>
                </a:lnTo>
                <a:lnTo>
                  <a:pt x="700920" y="545765"/>
                </a:lnTo>
                <a:lnTo>
                  <a:pt x="724705" y="536025"/>
                </a:lnTo>
                <a:lnTo>
                  <a:pt x="764197" y="465884"/>
                </a:lnTo>
                <a:lnTo>
                  <a:pt x="778193" y="410666"/>
                </a:lnTo>
                <a:lnTo>
                  <a:pt x="787218" y="345470"/>
                </a:lnTo>
                <a:lnTo>
                  <a:pt x="790416" y="272889"/>
                </a:lnTo>
                <a:lnTo>
                  <a:pt x="787218" y="200287"/>
                </a:lnTo>
                <a:lnTo>
                  <a:pt x="778193" y="135084"/>
                </a:lnTo>
                <a:lnTo>
                  <a:pt x="764197" y="79866"/>
                </a:lnTo>
                <a:lnTo>
                  <a:pt x="746082" y="37220"/>
                </a:lnTo>
                <a:lnTo>
                  <a:pt x="700920" y="0"/>
                </a:lnTo>
                <a:lnTo>
                  <a:pt x="677649" y="9736"/>
                </a:lnTo>
                <a:lnTo>
                  <a:pt x="638759" y="79866"/>
                </a:lnTo>
                <a:lnTo>
                  <a:pt x="624899" y="135084"/>
                </a:lnTo>
                <a:lnTo>
                  <a:pt x="615938" y="200287"/>
                </a:lnTo>
                <a:lnTo>
                  <a:pt x="612755" y="272889"/>
                </a:lnTo>
                <a:close/>
              </a:path>
              <a:path w="790575" h="1099185">
                <a:moveTo>
                  <a:pt x="731684" y="568913"/>
                </a:moveTo>
                <a:lnTo>
                  <a:pt x="616618" y="656603"/>
                </a:lnTo>
              </a:path>
              <a:path w="790575" h="1099185">
                <a:moveTo>
                  <a:pt x="756988" y="642220"/>
                </a:moveTo>
                <a:lnTo>
                  <a:pt x="603300" y="768481"/>
                </a:lnTo>
              </a:path>
              <a:path w="790575" h="1099185">
                <a:moveTo>
                  <a:pt x="771638" y="741128"/>
                </a:moveTo>
                <a:lnTo>
                  <a:pt x="603300" y="876154"/>
                </a:lnTo>
              </a:path>
              <a:path w="790575" h="1099185">
                <a:moveTo>
                  <a:pt x="774301" y="814421"/>
                </a:moveTo>
                <a:lnTo>
                  <a:pt x="614087" y="945257"/>
                </a:lnTo>
              </a:path>
              <a:path w="790575" h="1099185">
                <a:moveTo>
                  <a:pt x="770306" y="899303"/>
                </a:moveTo>
                <a:lnTo>
                  <a:pt x="639258" y="1034344"/>
                </a:lnTo>
              </a:path>
              <a:path w="790575" h="1099185">
                <a:moveTo>
                  <a:pt x="743537" y="599074"/>
                </a:moveTo>
                <a:lnTo>
                  <a:pt x="610092" y="705351"/>
                </a:lnTo>
              </a:path>
              <a:path w="790575" h="1099185">
                <a:moveTo>
                  <a:pt x="766444" y="693777"/>
                </a:moveTo>
                <a:lnTo>
                  <a:pt x="603300" y="831611"/>
                </a:lnTo>
              </a:path>
              <a:path w="790575" h="1099185">
                <a:moveTo>
                  <a:pt x="772970" y="864580"/>
                </a:moveTo>
                <a:lnTo>
                  <a:pt x="623543" y="982431"/>
                </a:lnTo>
              </a:path>
              <a:path w="790575" h="1099185">
                <a:moveTo>
                  <a:pt x="762182" y="941038"/>
                </a:moveTo>
                <a:lnTo>
                  <a:pt x="656705" y="1059943"/>
                </a:lnTo>
              </a:path>
              <a:path w="790575" h="1099185">
                <a:moveTo>
                  <a:pt x="759519" y="959625"/>
                </a:moveTo>
                <a:lnTo>
                  <a:pt x="710109" y="1074326"/>
                </a:lnTo>
              </a:path>
              <a:path w="790575" h="1099185">
                <a:moveTo>
                  <a:pt x="86832" y="545765"/>
                </a:moveTo>
                <a:lnTo>
                  <a:pt x="679611" y="549970"/>
                </a:lnTo>
              </a:path>
            </a:pathLst>
          </a:custGeom>
          <a:ln w="9498">
            <a:solidFill>
              <a:srgbClr val="000000"/>
            </a:solidFill>
          </a:ln>
        </p:spPr>
        <p:txBody>
          <a:bodyPr wrap="square" lIns="0" tIns="0" rIns="0" bIns="0" rtlCol="0"/>
          <a:lstStyle/>
          <a:p>
            <a:endParaRPr>
              <a:latin typeface="Maiandra GD" panose="020E0502030308020204" pitchFamily="34" charset="0"/>
            </a:endParaRPr>
          </a:p>
        </p:txBody>
      </p:sp>
      <p:sp>
        <p:nvSpPr>
          <p:cNvPr id="29" name="object 36">
            <a:extLst>
              <a:ext uri="{FF2B5EF4-FFF2-40B4-BE49-F238E27FC236}">
                <a16:creationId xmlns:a16="http://schemas.microsoft.com/office/drawing/2014/main" id="{BD8F2637-8B3A-4B32-A724-2BE28AAF95F7}"/>
              </a:ext>
            </a:extLst>
          </p:cNvPr>
          <p:cNvSpPr txBox="1"/>
          <p:nvPr/>
        </p:nvSpPr>
        <p:spPr>
          <a:xfrm>
            <a:off x="7023992" y="4624803"/>
            <a:ext cx="2126626" cy="205184"/>
          </a:xfrm>
          <a:prstGeom prst="rect">
            <a:avLst/>
          </a:prstGeom>
          <a:solidFill>
            <a:srgbClr val="FFFFFF"/>
          </a:solidFill>
        </p:spPr>
        <p:txBody>
          <a:bodyPr vert="horz" wrap="square" lIns="0" tIns="0" rIns="0" bIns="0" rtlCol="0">
            <a:spAutoFit/>
          </a:bodyPr>
          <a:lstStyle/>
          <a:p>
            <a:pPr marL="8890">
              <a:lnSpc>
                <a:spcPts val="1570"/>
              </a:lnSpc>
            </a:pPr>
            <a:r>
              <a:rPr sz="1350" spc="-45" dirty="0">
                <a:latin typeface="Maiandra GD" panose="020E0502030308020204" pitchFamily="34" charset="0"/>
                <a:cs typeface="Arial"/>
              </a:rPr>
              <a:t>Anti-Bonding</a:t>
            </a:r>
            <a:r>
              <a:rPr sz="1350" spc="-85" dirty="0">
                <a:latin typeface="Maiandra GD" panose="020E0502030308020204" pitchFamily="34" charset="0"/>
                <a:cs typeface="Arial"/>
              </a:rPr>
              <a:t> </a:t>
            </a:r>
            <a:r>
              <a:rPr sz="1350" spc="-35" dirty="0">
                <a:latin typeface="Maiandra GD" panose="020E0502030308020204" pitchFamily="34" charset="0"/>
                <a:cs typeface="Arial"/>
              </a:rPr>
              <a:t>pi-orbital</a:t>
            </a:r>
            <a:endParaRPr sz="1350">
              <a:latin typeface="Maiandra GD" panose="020E0502030308020204" pitchFamily="34" charset="0"/>
              <a:cs typeface="Arial"/>
            </a:endParaRPr>
          </a:p>
        </p:txBody>
      </p:sp>
      <p:sp>
        <p:nvSpPr>
          <p:cNvPr id="30" name="object 35">
            <a:extLst>
              <a:ext uri="{FF2B5EF4-FFF2-40B4-BE49-F238E27FC236}">
                <a16:creationId xmlns:a16="http://schemas.microsoft.com/office/drawing/2014/main" id="{542DC206-CC38-4587-A149-C9CFDFFDBD7F}"/>
              </a:ext>
            </a:extLst>
          </p:cNvPr>
          <p:cNvSpPr txBox="1"/>
          <p:nvPr/>
        </p:nvSpPr>
        <p:spPr>
          <a:xfrm>
            <a:off x="2741237" y="4492539"/>
            <a:ext cx="1431519" cy="205184"/>
          </a:xfrm>
          <a:prstGeom prst="rect">
            <a:avLst/>
          </a:prstGeom>
          <a:solidFill>
            <a:srgbClr val="FFFFFF"/>
          </a:solidFill>
        </p:spPr>
        <p:txBody>
          <a:bodyPr vert="horz" wrap="square" lIns="0" tIns="0" rIns="0" bIns="0" rtlCol="0">
            <a:spAutoFit/>
          </a:bodyPr>
          <a:lstStyle/>
          <a:p>
            <a:pPr marL="8890">
              <a:lnSpc>
                <a:spcPts val="1570"/>
              </a:lnSpc>
            </a:pPr>
            <a:r>
              <a:rPr sz="1350" spc="-50" dirty="0">
                <a:latin typeface="Maiandra GD" panose="020E0502030308020204" pitchFamily="34" charset="0"/>
                <a:cs typeface="Arial"/>
              </a:rPr>
              <a:t>Bonding</a:t>
            </a:r>
            <a:r>
              <a:rPr sz="1350" spc="-90" dirty="0">
                <a:latin typeface="Maiandra GD" panose="020E0502030308020204" pitchFamily="34" charset="0"/>
                <a:cs typeface="Arial"/>
              </a:rPr>
              <a:t> </a:t>
            </a:r>
            <a:r>
              <a:rPr sz="1350" spc="-35" dirty="0">
                <a:latin typeface="Maiandra GD" panose="020E0502030308020204" pitchFamily="34" charset="0"/>
                <a:cs typeface="Arial"/>
              </a:rPr>
              <a:t>pi-orbital</a:t>
            </a:r>
            <a:endParaRPr sz="1350" dirty="0">
              <a:latin typeface="Maiandra GD" panose="020E0502030308020204" pitchFamily="34" charset="0"/>
              <a:cs typeface="Arial"/>
            </a:endParaRPr>
          </a:p>
        </p:txBody>
      </p:sp>
      <p:grpSp>
        <p:nvGrpSpPr>
          <p:cNvPr id="31" name="object 37">
            <a:extLst>
              <a:ext uri="{FF2B5EF4-FFF2-40B4-BE49-F238E27FC236}">
                <a16:creationId xmlns:a16="http://schemas.microsoft.com/office/drawing/2014/main" id="{43F60A9E-8900-45E7-8C05-FA765FEBC6D3}"/>
              </a:ext>
            </a:extLst>
          </p:cNvPr>
          <p:cNvGrpSpPr/>
          <p:nvPr/>
        </p:nvGrpSpPr>
        <p:grpSpPr>
          <a:xfrm>
            <a:off x="4334252" y="5215440"/>
            <a:ext cx="1766570" cy="1562735"/>
            <a:chOff x="645814" y="5080949"/>
            <a:chExt cx="1766570" cy="1562735"/>
          </a:xfrm>
        </p:grpSpPr>
        <p:sp>
          <p:nvSpPr>
            <p:cNvPr id="32" name="object 38">
              <a:extLst>
                <a:ext uri="{FF2B5EF4-FFF2-40B4-BE49-F238E27FC236}">
                  <a16:creationId xmlns:a16="http://schemas.microsoft.com/office/drawing/2014/main" id="{7787247E-FD49-47B6-9F79-64D7962CD2FD}"/>
                </a:ext>
              </a:extLst>
            </p:cNvPr>
            <p:cNvSpPr/>
            <p:nvPr/>
          </p:nvSpPr>
          <p:spPr>
            <a:xfrm>
              <a:off x="650259" y="5085394"/>
              <a:ext cx="1012825" cy="1553845"/>
            </a:xfrm>
            <a:custGeom>
              <a:avLst/>
              <a:gdLst/>
              <a:ahLst/>
              <a:cxnLst/>
              <a:rect l="l" t="t" r="r" b="b"/>
              <a:pathLst>
                <a:path w="1012825" h="1553845">
                  <a:moveTo>
                    <a:pt x="475228" y="1553620"/>
                  </a:moveTo>
                  <a:lnTo>
                    <a:pt x="664277" y="1317146"/>
                  </a:lnTo>
                  <a:lnTo>
                    <a:pt x="664277" y="0"/>
                  </a:lnTo>
                  <a:lnTo>
                    <a:pt x="475228" y="313627"/>
                  </a:lnTo>
                  <a:lnTo>
                    <a:pt x="475228" y="1553620"/>
                  </a:lnTo>
                </a:path>
                <a:path w="1012825" h="1553845">
                  <a:moveTo>
                    <a:pt x="1012446" y="860925"/>
                  </a:moveTo>
                  <a:lnTo>
                    <a:pt x="0" y="860925"/>
                  </a:lnTo>
                </a:path>
              </a:pathLst>
            </a:custGeom>
            <a:ln w="8656">
              <a:solidFill>
                <a:srgbClr val="000000"/>
              </a:solidFill>
            </a:ln>
          </p:spPr>
          <p:txBody>
            <a:bodyPr wrap="square" lIns="0" tIns="0" rIns="0" bIns="0" rtlCol="0"/>
            <a:lstStyle/>
            <a:p>
              <a:endParaRPr>
                <a:latin typeface="Maiandra GD" panose="020E0502030308020204" pitchFamily="34" charset="0"/>
              </a:endParaRPr>
            </a:p>
          </p:txBody>
        </p:sp>
        <p:sp>
          <p:nvSpPr>
            <p:cNvPr id="33" name="object 39">
              <a:extLst>
                <a:ext uri="{FF2B5EF4-FFF2-40B4-BE49-F238E27FC236}">
                  <a16:creationId xmlns:a16="http://schemas.microsoft.com/office/drawing/2014/main" id="{11480ACA-0138-404C-BAC1-F02E143C9A97}"/>
                </a:ext>
              </a:extLst>
            </p:cNvPr>
            <p:cNvSpPr/>
            <p:nvPr/>
          </p:nvSpPr>
          <p:spPr>
            <a:xfrm>
              <a:off x="2313096" y="5924630"/>
              <a:ext cx="95250" cy="43180"/>
            </a:xfrm>
            <a:custGeom>
              <a:avLst/>
              <a:gdLst/>
              <a:ahLst/>
              <a:cxnLst/>
              <a:rect l="l" t="t" r="r" b="b"/>
              <a:pathLst>
                <a:path w="95250" h="43179">
                  <a:moveTo>
                    <a:pt x="0" y="0"/>
                  </a:moveTo>
                  <a:lnTo>
                    <a:pt x="27823" y="21689"/>
                  </a:lnTo>
                  <a:lnTo>
                    <a:pt x="0" y="43076"/>
                  </a:lnTo>
                  <a:lnTo>
                    <a:pt x="94624" y="21689"/>
                  </a:lnTo>
                  <a:lnTo>
                    <a:pt x="0" y="0"/>
                  </a:lnTo>
                  <a:close/>
                </a:path>
              </a:pathLst>
            </a:custGeom>
            <a:solidFill>
              <a:srgbClr val="000000"/>
            </a:solidFill>
          </p:spPr>
          <p:txBody>
            <a:bodyPr wrap="square" lIns="0" tIns="0" rIns="0" bIns="0" rtlCol="0"/>
            <a:lstStyle/>
            <a:p>
              <a:endParaRPr>
                <a:latin typeface="Maiandra GD" panose="020E0502030308020204" pitchFamily="34" charset="0"/>
              </a:endParaRPr>
            </a:p>
          </p:txBody>
        </p:sp>
        <p:sp>
          <p:nvSpPr>
            <p:cNvPr id="34" name="object 40">
              <a:extLst>
                <a:ext uri="{FF2B5EF4-FFF2-40B4-BE49-F238E27FC236}">
                  <a16:creationId xmlns:a16="http://schemas.microsoft.com/office/drawing/2014/main" id="{342457FF-B04C-47A4-B42B-29C230D9C0E4}"/>
                </a:ext>
              </a:extLst>
            </p:cNvPr>
            <p:cNvSpPr/>
            <p:nvPr/>
          </p:nvSpPr>
          <p:spPr>
            <a:xfrm>
              <a:off x="1662705" y="5924630"/>
              <a:ext cx="745490" cy="43180"/>
            </a:xfrm>
            <a:custGeom>
              <a:avLst/>
              <a:gdLst/>
              <a:ahLst/>
              <a:cxnLst/>
              <a:rect l="l" t="t" r="r" b="b"/>
              <a:pathLst>
                <a:path w="745489" h="43179">
                  <a:moveTo>
                    <a:pt x="0" y="21689"/>
                  </a:moveTo>
                  <a:lnTo>
                    <a:pt x="678214" y="21689"/>
                  </a:lnTo>
                </a:path>
                <a:path w="745489" h="43179">
                  <a:moveTo>
                    <a:pt x="650390" y="0"/>
                  </a:moveTo>
                  <a:lnTo>
                    <a:pt x="745015" y="21689"/>
                  </a:lnTo>
                  <a:lnTo>
                    <a:pt x="650390" y="43076"/>
                  </a:lnTo>
                  <a:lnTo>
                    <a:pt x="678214" y="21689"/>
                  </a:lnTo>
                  <a:lnTo>
                    <a:pt x="650390" y="0"/>
                  </a:lnTo>
                  <a:close/>
                </a:path>
              </a:pathLst>
            </a:custGeom>
            <a:ln w="8656">
              <a:solidFill>
                <a:srgbClr val="000000"/>
              </a:solidFill>
            </a:ln>
          </p:spPr>
          <p:txBody>
            <a:bodyPr wrap="square" lIns="0" tIns="0" rIns="0" bIns="0" rtlCol="0"/>
            <a:lstStyle/>
            <a:p>
              <a:endParaRPr>
                <a:latin typeface="Maiandra GD" panose="020E0502030308020204" pitchFamily="34" charset="0"/>
              </a:endParaRPr>
            </a:p>
          </p:txBody>
        </p:sp>
      </p:grpSp>
      <p:sp>
        <p:nvSpPr>
          <p:cNvPr id="35" name="object 41">
            <a:extLst>
              <a:ext uri="{FF2B5EF4-FFF2-40B4-BE49-F238E27FC236}">
                <a16:creationId xmlns:a16="http://schemas.microsoft.com/office/drawing/2014/main" id="{CE62515F-8712-414E-956D-CEFD98A0CFC2}"/>
              </a:ext>
            </a:extLst>
          </p:cNvPr>
          <p:cNvSpPr txBox="1"/>
          <p:nvPr/>
        </p:nvSpPr>
        <p:spPr>
          <a:xfrm>
            <a:off x="6087135" y="5973279"/>
            <a:ext cx="1423035" cy="196208"/>
          </a:xfrm>
          <a:prstGeom prst="rect">
            <a:avLst/>
          </a:prstGeom>
        </p:spPr>
        <p:txBody>
          <a:bodyPr vert="horz" wrap="square" lIns="0" tIns="11430" rIns="0" bIns="0" rtlCol="0">
            <a:spAutoFit/>
          </a:bodyPr>
          <a:lstStyle/>
          <a:p>
            <a:pPr marL="38100">
              <a:lnSpc>
                <a:spcPct val="100000"/>
              </a:lnSpc>
              <a:spcBef>
                <a:spcPts val="90"/>
              </a:spcBef>
            </a:pPr>
            <a:r>
              <a:rPr sz="1200" spc="-10" dirty="0">
                <a:latin typeface="Maiandra GD" panose="020E0502030308020204" pitchFamily="34" charset="0"/>
                <a:cs typeface="Arial"/>
              </a:rPr>
              <a:t>C</a:t>
            </a:r>
            <a:r>
              <a:rPr sz="1200" spc="-15" baseline="-27777" dirty="0">
                <a:latin typeface="Maiandra GD" panose="020E0502030308020204" pitchFamily="34" charset="0"/>
                <a:cs typeface="Arial"/>
              </a:rPr>
              <a:t>2 </a:t>
            </a:r>
            <a:r>
              <a:rPr sz="1200" spc="-10" dirty="0">
                <a:latin typeface="Maiandra GD" panose="020E0502030308020204" pitchFamily="34" charset="0"/>
                <a:cs typeface="Arial"/>
              </a:rPr>
              <a:t>axis </a:t>
            </a:r>
            <a:r>
              <a:rPr sz="1200" dirty="0">
                <a:latin typeface="Maiandra GD" panose="020E0502030308020204" pitchFamily="34" charset="0"/>
                <a:cs typeface="Arial"/>
              </a:rPr>
              <a:t>of</a:t>
            </a:r>
            <a:r>
              <a:rPr sz="1200" spc="-150" dirty="0">
                <a:latin typeface="Maiandra GD" panose="020E0502030308020204" pitchFamily="34" charset="0"/>
                <a:cs typeface="Arial"/>
              </a:rPr>
              <a:t> </a:t>
            </a:r>
            <a:r>
              <a:rPr sz="1200" spc="-5" dirty="0">
                <a:latin typeface="Maiandra GD" panose="020E0502030308020204" pitchFamily="34" charset="0"/>
                <a:cs typeface="Arial"/>
              </a:rPr>
              <a:t>symmetry</a:t>
            </a:r>
            <a:endParaRPr sz="1200">
              <a:latin typeface="Maiandra GD" panose="020E0502030308020204" pitchFamily="34" charset="0"/>
              <a:cs typeface="Arial"/>
            </a:endParaRPr>
          </a:p>
        </p:txBody>
      </p:sp>
      <p:grpSp>
        <p:nvGrpSpPr>
          <p:cNvPr id="36" name="object 42">
            <a:extLst>
              <a:ext uri="{FF2B5EF4-FFF2-40B4-BE49-F238E27FC236}">
                <a16:creationId xmlns:a16="http://schemas.microsoft.com/office/drawing/2014/main" id="{06552212-F112-4DCA-B913-789069920710}"/>
              </a:ext>
            </a:extLst>
          </p:cNvPr>
          <p:cNvGrpSpPr/>
          <p:nvPr/>
        </p:nvGrpSpPr>
        <p:grpSpPr>
          <a:xfrm>
            <a:off x="4172757" y="5990320"/>
            <a:ext cx="1499235" cy="189865"/>
            <a:chOff x="484319" y="5855829"/>
            <a:chExt cx="1499235" cy="189865"/>
          </a:xfrm>
        </p:grpSpPr>
        <p:sp>
          <p:nvSpPr>
            <p:cNvPr id="37" name="object 43">
              <a:extLst>
                <a:ext uri="{FF2B5EF4-FFF2-40B4-BE49-F238E27FC236}">
                  <a16:creationId xmlns:a16="http://schemas.microsoft.com/office/drawing/2014/main" id="{4333DB7A-271F-414F-B2DF-78832253C150}"/>
                </a:ext>
              </a:extLst>
            </p:cNvPr>
            <p:cNvSpPr/>
            <p:nvPr/>
          </p:nvSpPr>
          <p:spPr>
            <a:xfrm>
              <a:off x="661351" y="5860167"/>
              <a:ext cx="1156335" cy="181610"/>
            </a:xfrm>
            <a:custGeom>
              <a:avLst/>
              <a:gdLst/>
              <a:ahLst/>
              <a:cxnLst/>
              <a:rect l="l" t="t" r="r" b="b"/>
              <a:pathLst>
                <a:path w="1156335" h="181610">
                  <a:moveTo>
                    <a:pt x="0" y="83684"/>
                  </a:moveTo>
                  <a:lnTo>
                    <a:pt x="27659" y="116644"/>
                  </a:lnTo>
                  <a:lnTo>
                    <a:pt x="103081" y="143533"/>
                  </a:lnTo>
                  <a:lnTo>
                    <a:pt x="155161" y="153856"/>
                  </a:lnTo>
                  <a:lnTo>
                    <a:pt x="214932" y="161648"/>
                  </a:lnTo>
                  <a:lnTo>
                    <a:pt x="280976" y="166572"/>
                  </a:lnTo>
                  <a:lnTo>
                    <a:pt x="351878" y="168288"/>
                  </a:lnTo>
                  <a:lnTo>
                    <a:pt x="423188" y="166572"/>
                  </a:lnTo>
                  <a:lnTo>
                    <a:pt x="489539" y="161648"/>
                  </a:lnTo>
                  <a:lnTo>
                    <a:pt x="549529" y="153856"/>
                  </a:lnTo>
                  <a:lnTo>
                    <a:pt x="601754" y="143533"/>
                  </a:lnTo>
                  <a:lnTo>
                    <a:pt x="644815" y="131016"/>
                  </a:lnTo>
                  <a:lnTo>
                    <a:pt x="697832" y="100754"/>
                  </a:lnTo>
                  <a:lnTo>
                    <a:pt x="704985" y="83684"/>
                  </a:lnTo>
                  <a:lnTo>
                    <a:pt x="697832" y="67004"/>
                  </a:lnTo>
                  <a:lnTo>
                    <a:pt x="644815" y="37180"/>
                  </a:lnTo>
                  <a:lnTo>
                    <a:pt x="601754" y="24753"/>
                  </a:lnTo>
                  <a:lnTo>
                    <a:pt x="549529" y="14462"/>
                  </a:lnTo>
                  <a:lnTo>
                    <a:pt x="489539" y="6667"/>
                  </a:lnTo>
                  <a:lnTo>
                    <a:pt x="423188" y="1726"/>
                  </a:lnTo>
                  <a:lnTo>
                    <a:pt x="351878" y="0"/>
                  </a:lnTo>
                  <a:lnTo>
                    <a:pt x="280976" y="1726"/>
                  </a:lnTo>
                  <a:lnTo>
                    <a:pt x="214932" y="6667"/>
                  </a:lnTo>
                  <a:lnTo>
                    <a:pt x="155161" y="14462"/>
                  </a:lnTo>
                  <a:lnTo>
                    <a:pt x="103081" y="24753"/>
                  </a:lnTo>
                  <a:lnTo>
                    <a:pt x="60108" y="37180"/>
                  </a:lnTo>
                  <a:lnTo>
                    <a:pt x="7150" y="67004"/>
                  </a:lnTo>
                  <a:lnTo>
                    <a:pt x="0" y="83684"/>
                  </a:lnTo>
                  <a:close/>
                </a:path>
                <a:path w="1156335" h="181610">
                  <a:moveTo>
                    <a:pt x="403690" y="91115"/>
                  </a:moveTo>
                  <a:lnTo>
                    <a:pt x="433107" y="125946"/>
                  </a:lnTo>
                  <a:lnTo>
                    <a:pt x="513439" y="154533"/>
                  </a:lnTo>
                  <a:lnTo>
                    <a:pt x="568984" y="165550"/>
                  </a:lnTo>
                  <a:lnTo>
                    <a:pt x="632803" y="173882"/>
                  </a:lnTo>
                  <a:lnTo>
                    <a:pt x="703409" y="179155"/>
                  </a:lnTo>
                  <a:lnTo>
                    <a:pt x="779318" y="180996"/>
                  </a:lnTo>
                  <a:lnTo>
                    <a:pt x="855277" y="179155"/>
                  </a:lnTo>
                  <a:lnTo>
                    <a:pt x="926022" y="173882"/>
                  </a:lnTo>
                  <a:lnTo>
                    <a:pt x="990039" y="165550"/>
                  </a:lnTo>
                  <a:lnTo>
                    <a:pt x="1045813" y="154533"/>
                  </a:lnTo>
                  <a:lnTo>
                    <a:pt x="1091830" y="141208"/>
                  </a:lnTo>
                  <a:lnTo>
                    <a:pt x="1148532" y="109124"/>
                  </a:lnTo>
                  <a:lnTo>
                    <a:pt x="1156187" y="91115"/>
                  </a:lnTo>
                  <a:lnTo>
                    <a:pt x="1148532" y="73173"/>
                  </a:lnTo>
                  <a:lnTo>
                    <a:pt x="1091830" y="41513"/>
                  </a:lnTo>
                  <a:lnTo>
                    <a:pt x="1045813" y="28472"/>
                  </a:lnTo>
                  <a:lnTo>
                    <a:pt x="990039" y="17740"/>
                  </a:lnTo>
                  <a:lnTo>
                    <a:pt x="926022" y="9656"/>
                  </a:lnTo>
                  <a:lnTo>
                    <a:pt x="855277" y="4558"/>
                  </a:lnTo>
                  <a:lnTo>
                    <a:pt x="779318" y="2783"/>
                  </a:lnTo>
                  <a:lnTo>
                    <a:pt x="703409" y="4558"/>
                  </a:lnTo>
                  <a:lnTo>
                    <a:pt x="632803" y="9656"/>
                  </a:lnTo>
                  <a:lnTo>
                    <a:pt x="568984" y="17740"/>
                  </a:lnTo>
                  <a:lnTo>
                    <a:pt x="513439" y="28472"/>
                  </a:lnTo>
                  <a:lnTo>
                    <a:pt x="467651" y="41513"/>
                  </a:lnTo>
                  <a:lnTo>
                    <a:pt x="411291" y="73173"/>
                  </a:lnTo>
                  <a:lnTo>
                    <a:pt x="403690" y="91115"/>
                  </a:lnTo>
                  <a:close/>
                </a:path>
              </a:pathLst>
            </a:custGeom>
            <a:ln w="8656">
              <a:solidFill>
                <a:srgbClr val="000000"/>
              </a:solidFill>
            </a:ln>
          </p:spPr>
          <p:txBody>
            <a:bodyPr wrap="square" lIns="0" tIns="0" rIns="0" bIns="0" rtlCol="0"/>
            <a:lstStyle/>
            <a:p>
              <a:endParaRPr>
                <a:latin typeface="Maiandra GD" panose="020E0502030308020204" pitchFamily="34" charset="0"/>
              </a:endParaRPr>
            </a:p>
          </p:txBody>
        </p:sp>
        <p:sp>
          <p:nvSpPr>
            <p:cNvPr id="38" name="object 44">
              <a:extLst>
                <a:ext uri="{FF2B5EF4-FFF2-40B4-BE49-F238E27FC236}">
                  <a16:creationId xmlns:a16="http://schemas.microsoft.com/office/drawing/2014/main" id="{C06CB9F2-D57A-48D3-8CB0-BEDFC89A9D54}"/>
                </a:ext>
              </a:extLst>
            </p:cNvPr>
            <p:cNvSpPr/>
            <p:nvPr/>
          </p:nvSpPr>
          <p:spPr>
            <a:xfrm>
              <a:off x="1109752" y="5872257"/>
              <a:ext cx="254451" cy="146572"/>
            </a:xfrm>
            <a:prstGeom prst="rect">
              <a:avLst/>
            </a:prstGeom>
            <a:blipFill>
              <a:blip r:embed="rId5" cstate="print"/>
              <a:stretch>
                <a:fillRect/>
              </a:stretch>
            </a:blipFill>
          </p:spPr>
          <p:txBody>
            <a:bodyPr wrap="square" lIns="0" tIns="0" rIns="0" bIns="0" rtlCol="0"/>
            <a:lstStyle/>
            <a:p>
              <a:endParaRPr>
                <a:latin typeface="Maiandra GD" panose="020E0502030308020204" pitchFamily="34" charset="0"/>
              </a:endParaRPr>
            </a:p>
          </p:txBody>
        </p:sp>
        <p:sp>
          <p:nvSpPr>
            <p:cNvPr id="39" name="object 45">
              <a:extLst>
                <a:ext uri="{FF2B5EF4-FFF2-40B4-BE49-F238E27FC236}">
                  <a16:creationId xmlns:a16="http://schemas.microsoft.com/office/drawing/2014/main" id="{9B086740-E58E-425B-BEF8-39A400EE1762}"/>
                </a:ext>
              </a:extLst>
            </p:cNvPr>
            <p:cNvSpPr/>
            <p:nvPr/>
          </p:nvSpPr>
          <p:spPr>
            <a:xfrm>
              <a:off x="1807063" y="5912852"/>
              <a:ext cx="176362" cy="92039"/>
            </a:xfrm>
            <a:prstGeom prst="rect">
              <a:avLst/>
            </a:prstGeom>
            <a:blipFill>
              <a:blip r:embed="rId6" cstate="print"/>
              <a:stretch>
                <a:fillRect/>
              </a:stretch>
            </a:blipFill>
          </p:spPr>
          <p:txBody>
            <a:bodyPr wrap="square" lIns="0" tIns="0" rIns="0" bIns="0" rtlCol="0"/>
            <a:lstStyle/>
            <a:p>
              <a:endParaRPr>
                <a:latin typeface="Maiandra GD" panose="020E0502030308020204" pitchFamily="34" charset="0"/>
              </a:endParaRPr>
            </a:p>
          </p:txBody>
        </p:sp>
        <p:sp>
          <p:nvSpPr>
            <p:cNvPr id="40" name="object 46">
              <a:extLst>
                <a:ext uri="{FF2B5EF4-FFF2-40B4-BE49-F238E27FC236}">
                  <a16:creationId xmlns:a16="http://schemas.microsoft.com/office/drawing/2014/main" id="{E31CFD88-E965-47C9-A341-9D02BA2B4152}"/>
                </a:ext>
              </a:extLst>
            </p:cNvPr>
            <p:cNvSpPr/>
            <p:nvPr/>
          </p:nvSpPr>
          <p:spPr>
            <a:xfrm>
              <a:off x="484319" y="5895192"/>
              <a:ext cx="189088" cy="80579"/>
            </a:xfrm>
            <a:prstGeom prst="rect">
              <a:avLst/>
            </a:prstGeom>
            <a:blipFill>
              <a:blip r:embed="rId7" cstate="print"/>
              <a:stretch>
                <a:fillRect/>
              </a:stretch>
            </a:blipFill>
          </p:spPr>
          <p:txBody>
            <a:bodyPr wrap="square" lIns="0" tIns="0" rIns="0" bIns="0" rtlCol="0"/>
            <a:lstStyle/>
            <a:p>
              <a:endParaRPr>
                <a:latin typeface="Maiandra GD" panose="020E0502030308020204" pitchFamily="34" charset="0"/>
              </a:endParaRPr>
            </a:p>
          </p:txBody>
        </p:sp>
      </p:grpSp>
      <p:sp>
        <p:nvSpPr>
          <p:cNvPr id="41" name="object 48">
            <a:extLst>
              <a:ext uri="{FF2B5EF4-FFF2-40B4-BE49-F238E27FC236}">
                <a16:creationId xmlns:a16="http://schemas.microsoft.com/office/drawing/2014/main" id="{44866B1F-510D-41A8-AACB-93758A96F00F}"/>
              </a:ext>
            </a:extLst>
          </p:cNvPr>
          <p:cNvSpPr txBox="1"/>
          <p:nvPr/>
        </p:nvSpPr>
        <p:spPr>
          <a:xfrm>
            <a:off x="5122928" y="6456131"/>
            <a:ext cx="838835" cy="179536"/>
          </a:xfrm>
          <a:prstGeom prst="rect">
            <a:avLst/>
          </a:prstGeom>
          <a:solidFill>
            <a:srgbClr val="FFFFFF"/>
          </a:solidFill>
        </p:spPr>
        <p:txBody>
          <a:bodyPr vert="horz" wrap="square" lIns="0" tIns="0" rIns="0" bIns="0" rtlCol="0">
            <a:spAutoFit/>
          </a:bodyPr>
          <a:lstStyle/>
          <a:p>
            <a:pPr marL="8255">
              <a:lnSpc>
                <a:spcPts val="1385"/>
              </a:lnSpc>
            </a:pPr>
            <a:r>
              <a:rPr sz="1200" spc="-10" dirty="0">
                <a:latin typeface="Maiandra GD" panose="020E0502030308020204" pitchFamily="34" charset="0"/>
                <a:cs typeface="Arial"/>
              </a:rPr>
              <a:t>Sigma-bond</a:t>
            </a:r>
            <a:endParaRPr sz="1200">
              <a:latin typeface="Maiandra GD" panose="020E0502030308020204" pitchFamily="34" charset="0"/>
              <a:cs typeface="Arial"/>
            </a:endParaRPr>
          </a:p>
        </p:txBody>
      </p:sp>
      <p:sp>
        <p:nvSpPr>
          <p:cNvPr id="42" name="object 47">
            <a:extLst>
              <a:ext uri="{FF2B5EF4-FFF2-40B4-BE49-F238E27FC236}">
                <a16:creationId xmlns:a16="http://schemas.microsoft.com/office/drawing/2014/main" id="{E630CEA4-FE34-4CD3-A6E0-0BC5193B7A4D}"/>
              </a:ext>
            </a:extLst>
          </p:cNvPr>
          <p:cNvSpPr txBox="1"/>
          <p:nvPr/>
        </p:nvSpPr>
        <p:spPr>
          <a:xfrm>
            <a:off x="4338697" y="4936928"/>
            <a:ext cx="1282700" cy="179536"/>
          </a:xfrm>
          <a:prstGeom prst="rect">
            <a:avLst/>
          </a:prstGeom>
          <a:solidFill>
            <a:srgbClr val="FFFFFF"/>
          </a:solidFill>
        </p:spPr>
        <p:txBody>
          <a:bodyPr vert="horz" wrap="square" lIns="0" tIns="0" rIns="0" bIns="0" rtlCol="0">
            <a:spAutoFit/>
          </a:bodyPr>
          <a:lstStyle/>
          <a:p>
            <a:pPr marL="8255">
              <a:lnSpc>
                <a:spcPts val="1385"/>
              </a:lnSpc>
            </a:pPr>
            <a:r>
              <a:rPr sz="1200" spc="-10" dirty="0">
                <a:latin typeface="Maiandra GD" panose="020E0502030308020204" pitchFamily="34" charset="0"/>
                <a:cs typeface="Arial"/>
              </a:rPr>
              <a:t>Plane of</a:t>
            </a:r>
            <a:r>
              <a:rPr sz="1200" spc="-35" dirty="0">
                <a:latin typeface="Maiandra GD" panose="020E0502030308020204" pitchFamily="34" charset="0"/>
                <a:cs typeface="Arial"/>
              </a:rPr>
              <a:t> </a:t>
            </a:r>
            <a:r>
              <a:rPr sz="1200" spc="-5" dirty="0">
                <a:latin typeface="Maiandra GD" panose="020E0502030308020204" pitchFamily="34" charset="0"/>
                <a:cs typeface="Arial"/>
              </a:rPr>
              <a:t>symmetry</a:t>
            </a:r>
            <a:endParaRPr sz="1200" dirty="0">
              <a:latin typeface="Maiandra GD" panose="020E0502030308020204" pitchFamily="34" charset="0"/>
              <a:cs typeface="Arial"/>
            </a:endParaRPr>
          </a:p>
        </p:txBody>
      </p:sp>
    </p:spTree>
    <p:extLst>
      <p:ext uri="{BB962C8B-B14F-4D97-AF65-F5344CB8AC3E}">
        <p14:creationId xmlns:p14="http://schemas.microsoft.com/office/powerpoint/2010/main" val="3414616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2627</TotalTime>
  <Words>3615</Words>
  <Application>Microsoft Office PowerPoint</Application>
  <PresentationFormat>Widescreen</PresentationFormat>
  <Paragraphs>678</Paragraphs>
  <Slides>52</Slides>
  <Notes>2</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52</vt:i4>
      </vt:variant>
    </vt:vector>
  </HeadingPairs>
  <TitlesOfParts>
    <vt:vector size="63" baseType="lpstr">
      <vt:lpstr>Arial</vt:lpstr>
      <vt:lpstr>Bahnschrift SemiBold SemiConden</vt:lpstr>
      <vt:lpstr>Calibri</vt:lpstr>
      <vt:lpstr>Century Gothic</vt:lpstr>
      <vt:lpstr>Maiandra GD</vt:lpstr>
      <vt:lpstr>Microsoft Sans Serif</vt:lpstr>
      <vt:lpstr>Times New Roman</vt:lpstr>
      <vt:lpstr>Wingdings</vt:lpstr>
      <vt:lpstr>Wingdings 3</vt:lpstr>
      <vt:lpstr>Wisp</vt:lpstr>
      <vt:lpstr>CS ChemDraw Drawing</vt:lpstr>
      <vt:lpstr>Pericyclic Reactions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Pericyclic Reactions</dc:title>
  <dc:creator>NAGA SUBRAHMANYESWARA SWAMI KARANAM</dc:creator>
  <cp:lastModifiedBy>NAGA SUBRAHMANYESWARA SWAMI KARANAM</cp:lastModifiedBy>
  <cp:revision>132</cp:revision>
  <dcterms:created xsi:type="dcterms:W3CDTF">2020-07-31T16:24:35Z</dcterms:created>
  <dcterms:modified xsi:type="dcterms:W3CDTF">2020-08-22T15:33:54Z</dcterms:modified>
</cp:coreProperties>
</file>